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D956-B3F4-4BD0-A6C5-19A64E579E61}" type="datetimeFigureOut">
              <a:rPr lang="th-TH" smtClean="0"/>
              <a:t>29/03/57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E0-ACFF-4A78-A27B-D29B334A6F43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D956-B3F4-4BD0-A6C5-19A64E579E61}" type="datetimeFigureOut">
              <a:rPr lang="th-TH" smtClean="0"/>
              <a:t>29/03/57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E0-ACFF-4A78-A27B-D29B334A6F43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D956-B3F4-4BD0-A6C5-19A64E579E61}" type="datetimeFigureOut">
              <a:rPr lang="th-TH" smtClean="0"/>
              <a:t>29/03/57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E0-ACFF-4A78-A27B-D29B334A6F43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D956-B3F4-4BD0-A6C5-19A64E579E61}" type="datetimeFigureOut">
              <a:rPr lang="th-TH" smtClean="0"/>
              <a:t>29/03/57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E0-ACFF-4A78-A27B-D29B334A6F43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D956-B3F4-4BD0-A6C5-19A64E579E61}" type="datetimeFigureOut">
              <a:rPr lang="th-TH" smtClean="0"/>
              <a:t>29/03/57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E0-ACFF-4A78-A27B-D29B334A6F43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D956-B3F4-4BD0-A6C5-19A64E579E61}" type="datetimeFigureOut">
              <a:rPr lang="th-TH" smtClean="0"/>
              <a:t>29/03/57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E0-ACFF-4A78-A27B-D29B334A6F43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D956-B3F4-4BD0-A6C5-19A64E579E61}" type="datetimeFigureOut">
              <a:rPr lang="th-TH" smtClean="0"/>
              <a:t>29/03/57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E0-ACFF-4A78-A27B-D29B334A6F43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D956-B3F4-4BD0-A6C5-19A64E579E61}" type="datetimeFigureOut">
              <a:rPr lang="th-TH" smtClean="0"/>
              <a:t>29/03/57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E0-ACFF-4A78-A27B-D29B334A6F43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D956-B3F4-4BD0-A6C5-19A64E579E61}" type="datetimeFigureOut">
              <a:rPr lang="th-TH" smtClean="0"/>
              <a:t>29/03/57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E0-ACFF-4A78-A27B-D29B334A6F43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D956-B3F4-4BD0-A6C5-19A64E579E61}" type="datetimeFigureOut">
              <a:rPr lang="th-TH" smtClean="0"/>
              <a:t>29/03/57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E0-ACFF-4A78-A27B-D29B334A6F43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D956-B3F4-4BD0-A6C5-19A64E579E61}" type="datetimeFigureOut">
              <a:rPr lang="th-TH" smtClean="0"/>
              <a:t>29/03/57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E0-ACFF-4A78-A27B-D29B334A6F43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BD956-B3F4-4BD0-A6C5-19A64E579E61}" type="datetimeFigureOut">
              <a:rPr lang="th-TH" smtClean="0"/>
              <a:t>29/03/57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78BE0-ACFF-4A78-A27B-D29B334A6F43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1538" y="500042"/>
            <a:ext cx="6929486" cy="62865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Smiley Face 4"/>
          <p:cNvSpPr/>
          <p:nvPr/>
        </p:nvSpPr>
        <p:spPr>
          <a:xfrm>
            <a:off x="71406" y="2571744"/>
            <a:ext cx="714380" cy="642942"/>
          </a:xfrm>
          <a:prstGeom prst="smileyFace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" name="Straight Connector 5"/>
          <p:cNvCxnSpPr>
            <a:stCxn id="5" idx="4"/>
          </p:cNvCxnSpPr>
          <p:nvPr/>
        </p:nvCxnSpPr>
        <p:spPr>
          <a:xfrm rot="5400000">
            <a:off x="70612" y="3571876"/>
            <a:ext cx="715174" cy="794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142844" y="3929066"/>
            <a:ext cx="285752" cy="28575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428596" y="3929066"/>
            <a:ext cx="285752" cy="28575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2844" y="3500438"/>
            <a:ext cx="571504" cy="158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" name="TextBox 9"/>
          <p:cNvSpPr txBox="1"/>
          <p:nvPr/>
        </p:nvSpPr>
        <p:spPr>
          <a:xfrm>
            <a:off x="71406" y="4214818"/>
            <a:ext cx="1428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User</a:t>
            </a:r>
            <a:endParaRPr lang="th-TH" sz="2000" b="1" dirty="0">
              <a:latin typeface="Times New Roman" pitchFamily="18" charset="0"/>
            </a:endParaRPr>
          </a:p>
        </p:txBody>
      </p:sp>
      <p:sp>
        <p:nvSpPr>
          <p:cNvPr id="11" name="Smiley Face 10"/>
          <p:cNvSpPr/>
          <p:nvPr/>
        </p:nvSpPr>
        <p:spPr>
          <a:xfrm>
            <a:off x="8286776" y="2643182"/>
            <a:ext cx="714380" cy="642942"/>
          </a:xfrm>
          <a:prstGeom prst="smileyFac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2" name="Straight Connector 11"/>
          <p:cNvCxnSpPr>
            <a:stCxn id="11" idx="4"/>
          </p:cNvCxnSpPr>
          <p:nvPr/>
        </p:nvCxnSpPr>
        <p:spPr>
          <a:xfrm rot="5400000">
            <a:off x="8285982" y="3643314"/>
            <a:ext cx="715174" cy="7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8358214" y="4000504"/>
            <a:ext cx="285752" cy="2857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8643966" y="4000504"/>
            <a:ext cx="285752" cy="2857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358214" y="3571876"/>
            <a:ext cx="571504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" name="TextBox 15"/>
          <p:cNvSpPr txBox="1"/>
          <p:nvPr/>
        </p:nvSpPr>
        <p:spPr>
          <a:xfrm>
            <a:off x="7929618" y="4357694"/>
            <a:ext cx="1428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Admin</a:t>
            </a:r>
            <a:endParaRPr lang="th-TH" sz="2000" b="1" dirty="0">
              <a:latin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2910" y="71414"/>
            <a:ext cx="771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EMERGENCY INFORMATION ON MOBILE SYSTEM</a:t>
            </a:r>
            <a:endParaRPr lang="th-TH" sz="2400" b="1" dirty="0"/>
          </a:p>
        </p:txBody>
      </p:sp>
      <p:sp>
        <p:nvSpPr>
          <p:cNvPr id="18" name="Oval 17"/>
          <p:cNvSpPr/>
          <p:nvPr/>
        </p:nvSpPr>
        <p:spPr>
          <a:xfrm>
            <a:off x="4643438" y="1357298"/>
            <a:ext cx="2928958" cy="5715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add </a:t>
            </a:r>
            <a:r>
              <a:rPr lang="en-US" sz="1800" dirty="0"/>
              <a:t>help information</a:t>
            </a:r>
            <a:endParaRPr lang="en-US" sz="1800" dirty="0"/>
          </a:p>
        </p:txBody>
      </p:sp>
      <p:sp>
        <p:nvSpPr>
          <p:cNvPr id="19" name="Oval 18"/>
          <p:cNvSpPr/>
          <p:nvPr/>
        </p:nvSpPr>
        <p:spPr>
          <a:xfrm>
            <a:off x="4572000" y="2143116"/>
            <a:ext cx="3071834" cy="5715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edit help </a:t>
            </a:r>
            <a:r>
              <a:rPr lang="en-US" sz="1800" dirty="0"/>
              <a:t>information</a:t>
            </a:r>
            <a:endParaRPr lang="en-US" sz="1800" dirty="0"/>
          </a:p>
        </p:txBody>
      </p:sp>
      <p:sp>
        <p:nvSpPr>
          <p:cNvPr id="24" name="Oval 23"/>
          <p:cNvSpPr/>
          <p:nvPr/>
        </p:nvSpPr>
        <p:spPr>
          <a:xfrm>
            <a:off x="4500562" y="2857496"/>
            <a:ext cx="3071834" cy="5715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remove help place</a:t>
            </a:r>
            <a:endParaRPr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4643438" y="3643314"/>
            <a:ext cx="2928958" cy="5715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view help information details</a:t>
            </a:r>
            <a:endParaRPr lang="en-US" sz="1800" dirty="0"/>
          </a:p>
        </p:txBody>
      </p:sp>
      <p:sp>
        <p:nvSpPr>
          <p:cNvPr id="27" name="Oval 26"/>
          <p:cNvSpPr/>
          <p:nvPr/>
        </p:nvSpPr>
        <p:spPr>
          <a:xfrm>
            <a:off x="4572000" y="4429132"/>
            <a:ext cx="3214710" cy="8572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browse the help location by help place categories </a:t>
            </a:r>
            <a:endParaRPr lang="en-US" sz="1800" b="1" dirty="0"/>
          </a:p>
        </p:txBody>
      </p:sp>
      <p:sp>
        <p:nvSpPr>
          <p:cNvPr id="28" name="Oval 27"/>
          <p:cNvSpPr/>
          <p:nvPr/>
        </p:nvSpPr>
        <p:spPr>
          <a:xfrm>
            <a:off x="4643438" y="5357826"/>
            <a:ext cx="3214710" cy="64294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browse the help location by province </a:t>
            </a:r>
            <a:endParaRPr lang="en-US" sz="1800" b="1" dirty="0"/>
          </a:p>
        </p:txBody>
      </p:sp>
      <p:cxnSp>
        <p:nvCxnSpPr>
          <p:cNvPr id="30" name="Straight Connector 29"/>
          <p:cNvCxnSpPr>
            <a:stCxn id="18" idx="6"/>
            <a:endCxn id="11" idx="2"/>
          </p:cNvCxnSpPr>
          <p:nvPr/>
        </p:nvCxnSpPr>
        <p:spPr>
          <a:xfrm>
            <a:off x="7572396" y="1643050"/>
            <a:ext cx="714380" cy="13216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9" idx="6"/>
            <a:endCxn id="11" idx="2"/>
          </p:cNvCxnSpPr>
          <p:nvPr/>
        </p:nvCxnSpPr>
        <p:spPr>
          <a:xfrm>
            <a:off x="7643834" y="2428868"/>
            <a:ext cx="642942" cy="5357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4" idx="6"/>
            <a:endCxn id="11" idx="2"/>
          </p:cNvCxnSpPr>
          <p:nvPr/>
        </p:nvCxnSpPr>
        <p:spPr>
          <a:xfrm flipV="1">
            <a:off x="7572396" y="2964653"/>
            <a:ext cx="714380" cy="1785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5" idx="6"/>
            <a:endCxn id="11" idx="2"/>
          </p:cNvCxnSpPr>
          <p:nvPr/>
        </p:nvCxnSpPr>
        <p:spPr>
          <a:xfrm flipV="1">
            <a:off x="7572396" y="2964653"/>
            <a:ext cx="714380" cy="9644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7" idx="6"/>
            <a:endCxn id="11" idx="2"/>
          </p:cNvCxnSpPr>
          <p:nvPr/>
        </p:nvCxnSpPr>
        <p:spPr>
          <a:xfrm flipV="1">
            <a:off x="7786710" y="2964653"/>
            <a:ext cx="500066" cy="18931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8" idx="6"/>
            <a:endCxn id="11" idx="2"/>
          </p:cNvCxnSpPr>
          <p:nvPr/>
        </p:nvCxnSpPr>
        <p:spPr>
          <a:xfrm flipV="1">
            <a:off x="7858148" y="2964653"/>
            <a:ext cx="428628" cy="27146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500166" y="642918"/>
            <a:ext cx="3071834" cy="5715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view the online </a:t>
            </a:r>
            <a:r>
              <a:rPr lang="en-US" sz="1800" dirty="0" smtClean="0"/>
              <a:t>map</a:t>
            </a:r>
            <a:endParaRPr lang="en-US" sz="1800" dirty="0"/>
          </a:p>
        </p:txBody>
      </p:sp>
      <p:sp>
        <p:nvSpPr>
          <p:cNvPr id="72" name="Oval 71"/>
          <p:cNvSpPr/>
          <p:nvPr/>
        </p:nvSpPr>
        <p:spPr>
          <a:xfrm>
            <a:off x="1500166" y="1285860"/>
            <a:ext cx="3071834" cy="5715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view the offline map</a:t>
            </a:r>
            <a:endParaRPr lang="en-US" sz="1800" dirty="0"/>
          </a:p>
        </p:txBody>
      </p:sp>
      <p:sp>
        <p:nvSpPr>
          <p:cNvPr id="73" name="Oval 72"/>
          <p:cNvSpPr/>
          <p:nvPr/>
        </p:nvSpPr>
        <p:spPr>
          <a:xfrm>
            <a:off x="1428728" y="1928802"/>
            <a:ext cx="3071834" cy="5715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view help place in online map</a:t>
            </a:r>
            <a:endParaRPr lang="en-US" sz="1800" dirty="0"/>
          </a:p>
        </p:txBody>
      </p:sp>
      <p:sp>
        <p:nvSpPr>
          <p:cNvPr id="74" name="Oval 73"/>
          <p:cNvSpPr/>
          <p:nvPr/>
        </p:nvSpPr>
        <p:spPr>
          <a:xfrm>
            <a:off x="1357290" y="2571744"/>
            <a:ext cx="3071834" cy="5715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view help place in offline map</a:t>
            </a:r>
            <a:endParaRPr lang="en-US" sz="1800" dirty="0"/>
          </a:p>
        </p:txBody>
      </p:sp>
      <p:sp>
        <p:nvSpPr>
          <p:cNvPr id="75" name="Oval 74"/>
          <p:cNvSpPr/>
          <p:nvPr/>
        </p:nvSpPr>
        <p:spPr>
          <a:xfrm>
            <a:off x="1357290" y="3214686"/>
            <a:ext cx="3286148" cy="8572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view help information of each help place in online map</a:t>
            </a:r>
            <a:endParaRPr lang="en-US" sz="1800" dirty="0"/>
          </a:p>
        </p:txBody>
      </p:sp>
      <p:sp>
        <p:nvSpPr>
          <p:cNvPr id="76" name="Oval 75"/>
          <p:cNvSpPr/>
          <p:nvPr/>
        </p:nvSpPr>
        <p:spPr>
          <a:xfrm>
            <a:off x="1357290" y="4071942"/>
            <a:ext cx="3286148" cy="8572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view help information of each help place in </a:t>
            </a:r>
            <a:r>
              <a:rPr lang="en-US" sz="1800" dirty="0" smtClean="0"/>
              <a:t>offline </a:t>
            </a:r>
            <a:r>
              <a:rPr lang="en-US" sz="1800" dirty="0"/>
              <a:t>map</a:t>
            </a:r>
            <a:endParaRPr lang="en-US" sz="1800" dirty="0"/>
          </a:p>
        </p:txBody>
      </p:sp>
      <p:sp>
        <p:nvSpPr>
          <p:cNvPr id="78" name="Oval 77"/>
          <p:cNvSpPr/>
          <p:nvPr/>
        </p:nvSpPr>
        <p:spPr>
          <a:xfrm>
            <a:off x="1285852" y="4929198"/>
            <a:ext cx="3214710" cy="8572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make emergency call to each help place in online map</a:t>
            </a:r>
            <a:endParaRPr lang="en-US" sz="1800" dirty="0"/>
          </a:p>
        </p:txBody>
      </p:sp>
      <p:sp>
        <p:nvSpPr>
          <p:cNvPr id="81" name="Oval 80"/>
          <p:cNvSpPr/>
          <p:nvPr/>
        </p:nvSpPr>
        <p:spPr>
          <a:xfrm>
            <a:off x="1285852" y="5857892"/>
            <a:ext cx="3286148" cy="8572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make emergency call to each help place in </a:t>
            </a:r>
            <a:r>
              <a:rPr lang="en-US" sz="1800" dirty="0" smtClean="0"/>
              <a:t>offline </a:t>
            </a:r>
            <a:r>
              <a:rPr lang="en-US" sz="1800" dirty="0"/>
              <a:t>map</a:t>
            </a:r>
            <a:endParaRPr lang="en-US" sz="1800" dirty="0"/>
          </a:p>
        </p:txBody>
      </p:sp>
      <p:cxnSp>
        <p:nvCxnSpPr>
          <p:cNvPr id="82" name="Straight Connector 81"/>
          <p:cNvCxnSpPr>
            <a:endCxn id="71" idx="2"/>
          </p:cNvCxnSpPr>
          <p:nvPr/>
        </p:nvCxnSpPr>
        <p:spPr>
          <a:xfrm flipV="1">
            <a:off x="857224" y="928670"/>
            <a:ext cx="642942" cy="19645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72" idx="2"/>
          </p:cNvCxnSpPr>
          <p:nvPr/>
        </p:nvCxnSpPr>
        <p:spPr>
          <a:xfrm flipV="1">
            <a:off x="857224" y="1571612"/>
            <a:ext cx="642942" cy="13216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73" idx="2"/>
          </p:cNvCxnSpPr>
          <p:nvPr/>
        </p:nvCxnSpPr>
        <p:spPr>
          <a:xfrm flipV="1">
            <a:off x="857224" y="2214554"/>
            <a:ext cx="571504" cy="6786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74" idx="2"/>
          </p:cNvCxnSpPr>
          <p:nvPr/>
        </p:nvCxnSpPr>
        <p:spPr>
          <a:xfrm flipV="1">
            <a:off x="857224" y="2857496"/>
            <a:ext cx="500066" cy="357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75" idx="2"/>
          </p:cNvCxnSpPr>
          <p:nvPr/>
        </p:nvCxnSpPr>
        <p:spPr>
          <a:xfrm>
            <a:off x="857224" y="2893215"/>
            <a:ext cx="500066" cy="7500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76" idx="2"/>
          </p:cNvCxnSpPr>
          <p:nvPr/>
        </p:nvCxnSpPr>
        <p:spPr>
          <a:xfrm>
            <a:off x="857224" y="2893215"/>
            <a:ext cx="500066" cy="1607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78" idx="2"/>
          </p:cNvCxnSpPr>
          <p:nvPr/>
        </p:nvCxnSpPr>
        <p:spPr>
          <a:xfrm rot="16200000" flipH="1">
            <a:off x="-160768" y="3911206"/>
            <a:ext cx="2464612" cy="4286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81" idx="2"/>
          </p:cNvCxnSpPr>
          <p:nvPr/>
        </p:nvCxnSpPr>
        <p:spPr>
          <a:xfrm>
            <a:off x="857224" y="2893215"/>
            <a:ext cx="428628" cy="33933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95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16</cp:revision>
  <dcterms:created xsi:type="dcterms:W3CDTF">2014-03-29T06:35:18Z</dcterms:created>
  <dcterms:modified xsi:type="dcterms:W3CDTF">2014-03-29T09:09:32Z</dcterms:modified>
</cp:coreProperties>
</file>