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1" d="100"/>
          <a:sy n="111" d="100"/>
        </p:scale>
        <p:origin x="-898" y="-8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38153" y="639392"/>
            <a:ext cx="7162605" cy="3910719"/>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PutchakayalaDivyasree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720921244039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xmlns=""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TotalTime>
  <Words>1179</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13</cp:revision>
  <dcterms:modified xsi:type="dcterms:W3CDTF">2024-04-09T15:03:00Z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