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2996-3030-4C38-91ED-85143CDA7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D379-907A-4BF9-A5DD-6A1B51EB4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44871-FC9D-42A0-82D9-11966F97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B9ED0-826A-47DE-ACD2-1DF58CEA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4669-4E64-4266-9E8C-084D9E1E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34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ED93-5C61-4174-AFE3-144713E1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7C2DA-37A8-401C-B708-130217E4E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F3B9-1CBC-4B21-BBC7-3C714B6B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8E9B-39C1-4B9F-ADE1-1E9C32CF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C94E-43E2-4F03-A2D2-6835AED3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38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96059-E95D-483B-B60E-E3A6D53D4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02776-15A2-40B3-A09C-C85116447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B9E02-6B60-4F99-A17C-EC826F5B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AB9B-156E-4D85-8BAC-790B905A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4BCA1-332D-4723-9D21-97C1DA26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14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35F4-21DD-426E-9DCA-6A3CB537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52BE-FD74-4997-A97F-04705D29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A9E9-7366-4F0D-B1EE-96B7166C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15E10-DEDE-4699-8466-6D64C634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77E1-F0F5-45E9-8A9E-86E658AC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618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9EF7-A896-4FC1-9B49-7E981190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B1D23-A06F-4C55-A2FE-1AA4B7DE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DE6EA-41EA-49F5-96AF-E11A89D4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FAF57-F708-42A6-ACBF-7800FF35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971DA-A563-4F77-9407-BD83C2A9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808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AC6D-85E5-404F-845D-0ED9E194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2818-F001-4FA2-8216-41E30CEA1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48A84-422E-487D-BD96-284F88CDC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E9D34-6176-404A-AAC7-EFA423C8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EDD16-21C2-4905-8F91-421E3C9A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CC4EA-E9DF-4CEB-9819-9B83B2B4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515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F0B-7EC3-4660-8313-625D7C0F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65C7-85CD-4BB0-AE1A-5B4620512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AE24-2C8E-40A5-ABA9-D301C7C7F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09486-F580-4DFF-9A9C-0BBB8AA4B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781F8-BC5E-4D1E-B220-3586824ED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2E22D-6049-4709-9D39-E8928BB4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B92F5-4A7C-4B8D-9B56-7893558A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B1196-F2DF-46DE-99F2-49121752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28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1F2B-7D90-4E8A-8AA1-BFF4356E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990B8-49CB-4F5F-B8B4-B632D0B6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BFB17-097C-4E07-9171-96BF4040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24032-4788-4184-955D-7FB14CFB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315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7EC2C-046E-4EC1-B1A9-62A0C35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D01B6-B1CA-4335-A2C6-6351974B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51640-70FB-4AAC-9833-54D075B8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293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02BB-7C6E-4F52-A644-BBB75C67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DFC3-C499-4671-8AC3-D5D72984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1DA73-49DE-446A-9061-DAC14233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0D1B1-213A-450B-9395-8A2E2F6A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1F102-8795-4459-8C3C-ECACFB16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A16A0-0043-4A37-B758-5B5EE830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892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BA14-0AEA-4888-A083-9DDE56D4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9118F-C6CB-450A-A157-5545A46F1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73366-882D-4347-B8DA-270E03F98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60590-6B59-4A23-A2B5-76B28E75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23DD2-18B0-4446-83E4-5331767D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7681F-B22E-4A13-AD97-82A976A3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006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8DAC5-AD75-4648-8298-9C809F7A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851B9-8E9B-4926-9E17-8508A771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928AF-9C61-49D7-A323-35F22B997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F740-0D19-4EC9-A1AA-96E4C6E183E1}" type="datetimeFigureOut">
              <a:rPr lang="en-MY" smtClean="0"/>
              <a:t>11/5/2022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D7CA-6741-416F-8C4A-D7B9E9100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480C-A344-4F7B-AAB4-AE45BEA21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6291-F565-45BB-9A31-EF7789DB6E8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59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1539F-F735-646D-0525-F82887608FDD}"/>
              </a:ext>
            </a:extLst>
          </p:cNvPr>
          <p:cNvSpPr txBox="1"/>
          <p:nvPr/>
        </p:nvSpPr>
        <p:spPr>
          <a:xfrm>
            <a:off x="4899996" y="1051835"/>
            <a:ext cx="78153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root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81B6-D3DC-A919-E7FA-2AEB0DDF31FF}"/>
              </a:ext>
            </a:extLst>
          </p:cNvPr>
          <p:cNvSpPr txBox="1"/>
          <p:nvPr/>
        </p:nvSpPr>
        <p:spPr>
          <a:xfrm>
            <a:off x="2598866" y="2198922"/>
            <a:ext cx="78153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E7D097-D1E8-FABC-03FF-0D12F9D09AFF}"/>
              </a:ext>
            </a:extLst>
          </p:cNvPr>
          <p:cNvSpPr txBox="1"/>
          <p:nvPr/>
        </p:nvSpPr>
        <p:spPr>
          <a:xfrm>
            <a:off x="3771173" y="2198922"/>
            <a:ext cx="78153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About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D51B2-3033-0CC1-F443-A6DCCA536BFA}"/>
              </a:ext>
            </a:extLst>
          </p:cNvPr>
          <p:cNvSpPr txBox="1"/>
          <p:nvPr/>
        </p:nvSpPr>
        <p:spPr>
          <a:xfrm>
            <a:off x="4859960" y="2198922"/>
            <a:ext cx="86160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Photos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32644-5D0D-EA30-BF17-11787D3C0505}"/>
              </a:ext>
            </a:extLst>
          </p:cNvPr>
          <p:cNvSpPr txBox="1"/>
          <p:nvPr/>
        </p:nvSpPr>
        <p:spPr>
          <a:xfrm>
            <a:off x="6115787" y="2198922"/>
            <a:ext cx="98374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EA7E0-3F29-8DD4-1772-B145B90403E4}"/>
              </a:ext>
            </a:extLst>
          </p:cNvPr>
          <p:cNvSpPr txBox="1"/>
          <p:nvPr/>
        </p:nvSpPr>
        <p:spPr>
          <a:xfrm>
            <a:off x="8096908" y="2198921"/>
            <a:ext cx="78153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D24D3-97D4-7167-8EFD-0CEE83AE4930}"/>
              </a:ext>
            </a:extLst>
          </p:cNvPr>
          <p:cNvSpPr txBox="1"/>
          <p:nvPr/>
        </p:nvSpPr>
        <p:spPr>
          <a:xfrm>
            <a:off x="5501113" y="3159050"/>
            <a:ext cx="98374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Family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D372B-E56A-CFF6-B289-75D0CF9EB5B4}"/>
              </a:ext>
            </a:extLst>
          </p:cNvPr>
          <p:cNvSpPr txBox="1"/>
          <p:nvPr/>
        </p:nvSpPr>
        <p:spPr>
          <a:xfrm>
            <a:off x="6737609" y="3161342"/>
            <a:ext cx="98374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Friends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0FF1A-B9A6-4D1C-946B-C7913E22E91A}"/>
              </a:ext>
            </a:extLst>
          </p:cNvPr>
          <p:cNvSpPr txBox="1"/>
          <p:nvPr/>
        </p:nvSpPr>
        <p:spPr>
          <a:xfrm>
            <a:off x="9206019" y="2692115"/>
            <a:ext cx="98374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News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ABE42-DEAF-A4DE-BD5E-CB9ACB5F4822}"/>
              </a:ext>
            </a:extLst>
          </p:cNvPr>
          <p:cNvSpPr txBox="1"/>
          <p:nvPr/>
        </p:nvSpPr>
        <p:spPr>
          <a:xfrm>
            <a:off x="9206019" y="3244334"/>
            <a:ext cx="98374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Fees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1E7F3E-E1D1-942A-93B0-EE22F84E4482}"/>
              </a:ext>
            </a:extLst>
          </p:cNvPr>
          <p:cNvSpPr txBox="1"/>
          <p:nvPr/>
        </p:nvSpPr>
        <p:spPr>
          <a:xfrm>
            <a:off x="9206019" y="3796553"/>
            <a:ext cx="98374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Survey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DE7F3B6-796B-B2A0-15F0-B0B39D10D14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751323" y="659479"/>
            <a:ext cx="777755" cy="230113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88F16E8-9155-3631-B4BD-712C6299B2E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337477" y="1245633"/>
            <a:ext cx="777755" cy="11288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9D0EC4-CB4B-24BE-7AD6-91B66E4E8E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4901888" y="1810044"/>
            <a:ext cx="77775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81C2163-0934-ECF5-0944-C1977E10B88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560334" y="1151597"/>
            <a:ext cx="777755" cy="1316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C210015-4FE5-5E71-A8FE-10445E8F99C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6004923" y="2556315"/>
            <a:ext cx="590796" cy="6146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32B130E-B16F-6140-A2D7-9289F6C5A1F6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6622025" y="2553887"/>
            <a:ext cx="593088" cy="6218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26F5363-A3E5-8710-CB75-3FD28BCCF9C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6500344" y="211588"/>
            <a:ext cx="777754" cy="31969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07F6C20-6525-2EDD-0051-DE22AC6F1B01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8692584" y="2363346"/>
            <a:ext cx="308528" cy="7183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E7B651B-25D4-B09A-C24D-7E03CADD2318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8416475" y="2639455"/>
            <a:ext cx="860747" cy="7183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79E3D54-9C59-0152-AC30-84BE14AD165E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8140365" y="2915565"/>
            <a:ext cx="1412966" cy="7183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F7AEE08-9D08-8D1A-89DB-56C94647C3B4}"/>
              </a:ext>
            </a:extLst>
          </p:cNvPr>
          <p:cNvSpPr txBox="1"/>
          <p:nvPr/>
        </p:nvSpPr>
        <p:spPr>
          <a:xfrm>
            <a:off x="690664" y="476655"/>
            <a:ext cx="190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app-struct.json</a:t>
            </a:r>
          </a:p>
        </p:txBody>
      </p:sp>
    </p:spTree>
    <p:extLst>
      <p:ext uri="{BB962C8B-B14F-4D97-AF65-F5344CB8AC3E}">
        <p14:creationId xmlns:p14="http://schemas.microsoft.com/office/powerpoint/2010/main" val="256980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98A5CEBA-2323-4EDA-9D92-983736B1C19D}"/>
              </a:ext>
            </a:extLst>
          </p:cNvPr>
          <p:cNvSpPr/>
          <p:nvPr/>
        </p:nvSpPr>
        <p:spPr>
          <a:xfrm>
            <a:off x="1709531" y="540688"/>
            <a:ext cx="3442915" cy="5609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F573997-8FB1-4C31-A49B-528D10042202}"/>
              </a:ext>
            </a:extLst>
          </p:cNvPr>
          <p:cNvSpPr/>
          <p:nvPr/>
        </p:nvSpPr>
        <p:spPr>
          <a:xfrm>
            <a:off x="1972520" y="788888"/>
            <a:ext cx="874047" cy="2924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555FD03-5827-4CA7-B294-FEB2842B5A45}"/>
              </a:ext>
            </a:extLst>
          </p:cNvPr>
          <p:cNvSpPr/>
          <p:nvPr/>
        </p:nvSpPr>
        <p:spPr>
          <a:xfrm>
            <a:off x="2993964" y="782262"/>
            <a:ext cx="874047" cy="2924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10FBAB5-8F55-4ECE-BEAB-2B3870796895}"/>
              </a:ext>
            </a:extLst>
          </p:cNvPr>
          <p:cNvSpPr/>
          <p:nvPr/>
        </p:nvSpPr>
        <p:spPr>
          <a:xfrm>
            <a:off x="4015408" y="782261"/>
            <a:ext cx="874047" cy="2924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Photos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09F3F85-90D2-4692-A1FC-DA7EA474F49D}"/>
              </a:ext>
            </a:extLst>
          </p:cNvPr>
          <p:cNvSpPr/>
          <p:nvPr/>
        </p:nvSpPr>
        <p:spPr>
          <a:xfrm>
            <a:off x="1972519" y="1329577"/>
            <a:ext cx="2845971" cy="391033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Home Content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E318D9EB-5160-406C-95F7-87378486E61B}"/>
              </a:ext>
            </a:extLst>
          </p:cNvPr>
          <p:cNvSpPr/>
          <p:nvPr/>
        </p:nvSpPr>
        <p:spPr>
          <a:xfrm>
            <a:off x="1972519" y="5497386"/>
            <a:ext cx="2671043" cy="3945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7859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98A5CEBA-2323-4EDA-9D92-983736B1C19D}"/>
              </a:ext>
            </a:extLst>
          </p:cNvPr>
          <p:cNvSpPr/>
          <p:nvPr/>
        </p:nvSpPr>
        <p:spPr>
          <a:xfrm>
            <a:off x="513191" y="624177"/>
            <a:ext cx="3442915" cy="5609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F573997-8FB1-4C31-A49B-528D10042202}"/>
              </a:ext>
            </a:extLst>
          </p:cNvPr>
          <p:cNvSpPr/>
          <p:nvPr/>
        </p:nvSpPr>
        <p:spPr>
          <a:xfrm>
            <a:off x="1141940" y="1585980"/>
            <a:ext cx="1959400" cy="590332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555FD03-5827-4CA7-B294-FEB2842B5A45}"/>
              </a:ext>
            </a:extLst>
          </p:cNvPr>
          <p:cNvSpPr/>
          <p:nvPr/>
        </p:nvSpPr>
        <p:spPr>
          <a:xfrm>
            <a:off x="1160557" y="2457808"/>
            <a:ext cx="1959400" cy="77274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10FBAB5-8F55-4ECE-BEAB-2B3870796895}"/>
              </a:ext>
            </a:extLst>
          </p:cNvPr>
          <p:cNvSpPr/>
          <p:nvPr/>
        </p:nvSpPr>
        <p:spPr>
          <a:xfrm>
            <a:off x="1160557" y="3586090"/>
            <a:ext cx="2016983" cy="77274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Photos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551C357B-35D6-4F62-B7C4-A666C1B09326}"/>
              </a:ext>
            </a:extLst>
          </p:cNvPr>
          <p:cNvSpPr/>
          <p:nvPr/>
        </p:nvSpPr>
        <p:spPr>
          <a:xfrm>
            <a:off x="4662448" y="685137"/>
            <a:ext cx="3442915" cy="5609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52C7F733-98F9-44F4-B04E-7D9821B72E17}"/>
              </a:ext>
            </a:extLst>
          </p:cNvPr>
          <p:cNvSpPr/>
          <p:nvPr/>
        </p:nvSpPr>
        <p:spPr>
          <a:xfrm>
            <a:off x="4960919" y="1344817"/>
            <a:ext cx="2845971" cy="391033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Home Content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D5E8CB0-81F7-44ED-97DD-F54D0C3E936A}"/>
              </a:ext>
            </a:extLst>
          </p:cNvPr>
          <p:cNvSpPr/>
          <p:nvPr/>
        </p:nvSpPr>
        <p:spPr>
          <a:xfrm>
            <a:off x="5509857" y="868733"/>
            <a:ext cx="874047" cy="2924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34E4180A-A56D-4D22-8A82-F76EC6E91F43}"/>
              </a:ext>
            </a:extLst>
          </p:cNvPr>
          <p:cNvSpPr/>
          <p:nvPr/>
        </p:nvSpPr>
        <p:spPr>
          <a:xfrm>
            <a:off x="4885017" y="868733"/>
            <a:ext cx="479463" cy="2924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&lt;&lt;&lt;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28846F75-E62F-47DE-86E9-D57B7540C76D}"/>
              </a:ext>
            </a:extLst>
          </p:cNvPr>
          <p:cNvSpPr/>
          <p:nvPr/>
        </p:nvSpPr>
        <p:spPr>
          <a:xfrm>
            <a:off x="8749085" y="685137"/>
            <a:ext cx="3442915" cy="5609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About Content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15F226CB-9F9C-4FED-A5CB-CF3B5D4F3D76}"/>
              </a:ext>
            </a:extLst>
          </p:cNvPr>
          <p:cNvSpPr/>
          <p:nvPr/>
        </p:nvSpPr>
        <p:spPr>
          <a:xfrm>
            <a:off x="9047556" y="1344817"/>
            <a:ext cx="2845971" cy="391033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D93A541-A396-4677-A089-483112CB7A33}"/>
              </a:ext>
            </a:extLst>
          </p:cNvPr>
          <p:cNvSpPr/>
          <p:nvPr/>
        </p:nvSpPr>
        <p:spPr>
          <a:xfrm>
            <a:off x="9596494" y="868733"/>
            <a:ext cx="874047" cy="2924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6F84E6C4-2A7B-4216-AD2D-A67A1EA6FEB4}"/>
              </a:ext>
            </a:extLst>
          </p:cNvPr>
          <p:cNvSpPr/>
          <p:nvPr/>
        </p:nvSpPr>
        <p:spPr>
          <a:xfrm>
            <a:off x="8971654" y="868733"/>
            <a:ext cx="479463" cy="29248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dirty="0">
                <a:solidFill>
                  <a:schemeClr val="tx1"/>
                </a:solidFill>
              </a:rPr>
              <a:t>&lt;&lt;&lt;</a:t>
            </a:r>
          </a:p>
        </p:txBody>
      </p:sp>
    </p:spTree>
    <p:extLst>
      <p:ext uri="{BB962C8B-B14F-4D97-AF65-F5344CB8AC3E}">
        <p14:creationId xmlns:p14="http://schemas.microsoft.com/office/powerpoint/2010/main" val="422602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31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RAZAK SAMINGAN</dc:creator>
  <cp:lastModifiedBy>MOHD RAZAK SAMINGAN</cp:lastModifiedBy>
  <cp:revision>6</cp:revision>
  <dcterms:created xsi:type="dcterms:W3CDTF">2022-03-31T08:35:48Z</dcterms:created>
  <dcterms:modified xsi:type="dcterms:W3CDTF">2022-05-12T03:39:30Z</dcterms:modified>
</cp:coreProperties>
</file>