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5"/>
  </p:sldMasterIdLst>
  <p:notesMasterIdLst>
    <p:notesMasterId r:id="rId27"/>
  </p:notesMasterIdLst>
  <p:sldIdLst>
    <p:sldId id="335" r:id="rId6"/>
    <p:sldId id="303" r:id="rId7"/>
    <p:sldId id="309" r:id="rId8"/>
    <p:sldId id="331" r:id="rId9"/>
    <p:sldId id="344" r:id="rId10"/>
    <p:sldId id="345" r:id="rId11"/>
    <p:sldId id="346" r:id="rId12"/>
    <p:sldId id="347" r:id="rId13"/>
    <p:sldId id="343" r:id="rId14"/>
    <p:sldId id="337" r:id="rId15"/>
    <p:sldId id="339" r:id="rId16"/>
    <p:sldId id="312" r:id="rId17"/>
    <p:sldId id="341" r:id="rId18"/>
    <p:sldId id="340" r:id="rId19"/>
    <p:sldId id="342" r:id="rId20"/>
    <p:sldId id="313" r:id="rId21"/>
    <p:sldId id="320" r:id="rId22"/>
    <p:sldId id="332" r:id="rId23"/>
    <p:sldId id="336" r:id="rId24"/>
    <p:sldId id="348" r:id="rId25"/>
    <p:sldId id="317"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E75"/>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706" autoAdjust="0"/>
    <p:restoredTop sz="94434" autoAdjust="0"/>
  </p:normalViewPr>
  <p:slideViewPr>
    <p:cSldViewPr snapToGrid="0">
      <p:cViewPr varScale="1">
        <p:scale>
          <a:sx n="72" d="100"/>
          <a:sy n="72" d="100"/>
        </p:scale>
        <p:origin x="136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1CDE6B2-1E22-46F6-9524-77DB7E4D0E58}"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A825674E-079B-4535-8981-E5D075551999}">
      <dgm:prSet phldrT="[Text]" custT="1"/>
      <dgm:spPr/>
      <dgm:t>
        <a:bodyPr/>
        <a:lstStyle/>
        <a:p>
          <a:r>
            <a:rPr lang="en-US" sz="1200" b="1" u="sng" dirty="0">
              <a:effectLst/>
              <a:latin typeface="Calibri" panose="020F0502020204030204" pitchFamily="34" charset="0"/>
              <a:ea typeface="SimSun" panose="02010600030101010101" pitchFamily="2" charset="-122"/>
            </a:rPr>
            <a:t>Project Director</a:t>
          </a:r>
        </a:p>
        <a:p>
          <a:r>
            <a:rPr lang="en-US" sz="1200" b="0" dirty="0">
              <a:effectLst/>
              <a:latin typeface="Calibri" panose="020F0502020204030204" pitchFamily="34" charset="0"/>
              <a:ea typeface="SimSun" panose="02010600030101010101" pitchFamily="2" charset="-122"/>
            </a:rPr>
            <a:t>Nor Saiful Zaini b Nasiruddin</a:t>
          </a:r>
        </a:p>
        <a:p>
          <a:r>
            <a:rPr lang="en-US" sz="1200" b="0" dirty="0">
              <a:effectLst/>
              <a:latin typeface="Calibri" panose="020F0502020204030204" pitchFamily="34" charset="0"/>
              <a:ea typeface="SimSun" panose="02010600030101010101" pitchFamily="2" charset="-122"/>
            </a:rPr>
            <a:t>Wan Amizan Wan Yunus</a:t>
          </a:r>
          <a:endParaRPr lang="en-US" sz="1200" b="0" dirty="0"/>
        </a:p>
      </dgm:t>
    </dgm:pt>
    <dgm:pt modelId="{4FAD2BD2-E629-4BE0-B005-C2DB186E3131}" type="parTrans" cxnId="{E009CFFC-3CEB-483D-BEE9-44C7290B394A}">
      <dgm:prSet/>
      <dgm:spPr/>
      <dgm:t>
        <a:bodyPr/>
        <a:lstStyle/>
        <a:p>
          <a:endParaRPr lang="en-US"/>
        </a:p>
      </dgm:t>
    </dgm:pt>
    <dgm:pt modelId="{3DF71F32-DC59-4A15-860D-C6119160AB96}" type="sibTrans" cxnId="{E009CFFC-3CEB-483D-BEE9-44C7290B394A}">
      <dgm:prSet/>
      <dgm:spPr/>
      <dgm:t>
        <a:bodyPr/>
        <a:lstStyle/>
        <a:p>
          <a:endParaRPr lang="en-US"/>
        </a:p>
      </dgm:t>
    </dgm:pt>
    <dgm:pt modelId="{06426BD6-22F8-4F40-9B04-80371CFB5E6D}">
      <dgm:prSet phldrT="[Text]" custT="1"/>
      <dgm:spPr/>
      <dgm:t>
        <a:bodyPr/>
        <a:lstStyle/>
        <a:p>
          <a:r>
            <a:rPr lang="en-US" sz="900" b="1" u="sng"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Project Working Committee</a:t>
          </a:r>
        </a:p>
        <a:p>
          <a:r>
            <a:rPr lang="en-US" sz="900" b="0" u="none"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Career Enhancement Management Team </a:t>
          </a:r>
        </a:p>
      </dgm:t>
    </dgm:pt>
    <dgm:pt modelId="{E02277BE-56A7-4F5D-8237-7DA35CD3A132}" type="parTrans" cxnId="{5B3C6212-0BBC-4FC5-A308-E46A59C4F607}">
      <dgm:prSet/>
      <dgm:spPr/>
      <dgm:t>
        <a:bodyPr/>
        <a:lstStyle/>
        <a:p>
          <a:endParaRPr lang="en-US" sz="900"/>
        </a:p>
      </dgm:t>
    </dgm:pt>
    <dgm:pt modelId="{0AA06522-2A79-4A1F-BBB4-D65C82BE6C54}" type="sibTrans" cxnId="{5B3C6212-0BBC-4FC5-A308-E46A59C4F607}">
      <dgm:prSet/>
      <dgm:spPr/>
      <dgm:t>
        <a:bodyPr/>
        <a:lstStyle/>
        <a:p>
          <a:endParaRPr lang="en-US"/>
        </a:p>
      </dgm:t>
    </dgm:pt>
    <dgm:pt modelId="{F97A1492-96D1-4744-97F0-983070FEE8DE}">
      <dgm:prSet phldrT="[Text]" custT="1"/>
      <dgm:spPr/>
      <dgm:t>
        <a:bodyPr/>
        <a:lstStyle/>
        <a:p>
          <a:r>
            <a:rPr lang="en-US" sz="900" b="1" u="sng" dirty="0">
              <a:solidFill>
                <a:schemeClr val="tx1"/>
              </a:solidFill>
              <a:latin typeface="Arial" panose="020B0604020202020204" pitchFamily="34" charset="0"/>
              <a:cs typeface="Arial" panose="020B0604020202020204" pitchFamily="34" charset="0"/>
            </a:rPr>
            <a:t>Project Coordinator (SME)</a:t>
          </a:r>
        </a:p>
        <a:p>
          <a:r>
            <a:rPr lang="en-US" sz="900" b="0" u="none" dirty="0">
              <a:solidFill>
                <a:schemeClr val="tx1"/>
              </a:solidFill>
              <a:latin typeface="Arial" panose="020B0604020202020204" pitchFamily="34" charset="0"/>
              <a:cs typeface="Arial" panose="020B0604020202020204" pitchFamily="34" charset="0"/>
            </a:rPr>
            <a:t>Khairulbahar bin Taib</a:t>
          </a:r>
        </a:p>
        <a:p>
          <a:r>
            <a:rPr lang="en-US" sz="900" b="0" u="none" dirty="0">
              <a:solidFill>
                <a:schemeClr val="tx1"/>
              </a:solidFill>
              <a:latin typeface="Arial" panose="020B0604020202020204" pitchFamily="34" charset="0"/>
              <a:cs typeface="Arial" panose="020B0604020202020204" pitchFamily="34" charset="0"/>
            </a:rPr>
            <a:t>Ali Aswan Bin Sha'Arani</a:t>
          </a:r>
        </a:p>
        <a:p>
          <a:r>
            <a:rPr lang="sv-SE" sz="900" b="0" u="none" dirty="0">
              <a:solidFill>
                <a:schemeClr val="tx1"/>
              </a:solidFill>
              <a:latin typeface="Arial" panose="020B0604020202020204" pitchFamily="34" charset="0"/>
              <a:cs typeface="Arial" panose="020B0604020202020204" pitchFamily="34" charset="0"/>
            </a:rPr>
            <a:t>Muhammad Feizal b. Abu Kassim</a:t>
          </a:r>
          <a:endParaRPr lang="en-US" sz="900" b="0" u="none" dirty="0">
            <a:latin typeface="+mn-lt"/>
          </a:endParaRPr>
        </a:p>
      </dgm:t>
    </dgm:pt>
    <dgm:pt modelId="{2B40F0C1-F70A-4035-956D-FBFCBFA45169}" type="parTrans" cxnId="{7E46BD56-0C9E-4C62-955E-F757CA940DCC}">
      <dgm:prSet/>
      <dgm:spPr/>
      <dgm:t>
        <a:bodyPr/>
        <a:lstStyle/>
        <a:p>
          <a:endParaRPr lang="en-US" sz="900"/>
        </a:p>
      </dgm:t>
    </dgm:pt>
    <dgm:pt modelId="{F390EEE0-072E-4674-ABF2-318EF165BBB4}" type="sibTrans" cxnId="{7E46BD56-0C9E-4C62-955E-F757CA940DCC}">
      <dgm:prSet/>
      <dgm:spPr/>
      <dgm:t>
        <a:bodyPr/>
        <a:lstStyle/>
        <a:p>
          <a:endParaRPr lang="en-US"/>
        </a:p>
      </dgm:t>
    </dgm:pt>
    <dgm:pt modelId="{4029D077-A02F-41E4-B5CB-CF95F6C6F588}">
      <dgm:prSet phldrT="[Text]" custT="1"/>
      <dgm:spPr/>
      <dgm:t>
        <a:bodyPr/>
        <a:lstStyle/>
        <a:p>
          <a:pPr algn="ctr"/>
          <a:endParaRPr lang="en-US" sz="900" b="1" u="sng" dirty="0">
            <a:solidFill>
              <a:schemeClr val="tx1"/>
            </a:solidFill>
            <a:latin typeface="Arial" panose="020B0604020202020204" pitchFamily="34" charset="0"/>
            <a:cs typeface="Arial" panose="020B0604020202020204" pitchFamily="34" charset="0"/>
          </a:endParaRPr>
        </a:p>
        <a:p>
          <a:pPr algn="ctr"/>
          <a:r>
            <a:rPr lang="en-US" sz="900" b="1" u="sng" dirty="0">
              <a:solidFill>
                <a:schemeClr val="tx1"/>
              </a:solidFill>
              <a:latin typeface="Arial" panose="020B0604020202020204" pitchFamily="34" charset="0"/>
              <a:cs typeface="Arial" panose="020B0604020202020204" pitchFamily="34" charset="0"/>
            </a:rPr>
            <a:t>ICT Project Manager</a:t>
          </a:r>
          <a:r>
            <a:rPr lang="en-US" sz="900" b="1" i="1" dirty="0">
              <a:solidFill>
                <a:srgbClr val="7030A0"/>
              </a:solidFill>
              <a:effectLst/>
              <a:latin typeface="Arial" panose="020B0604020202020204" pitchFamily="34" charset="0"/>
              <a:ea typeface="SimSun" panose="02010600030101010101" pitchFamily="2" charset="-122"/>
              <a:cs typeface="Arial" panose="020B0604020202020204" pitchFamily="34" charset="0"/>
            </a:rPr>
            <a:t>         </a:t>
          </a:r>
        </a:p>
        <a:p>
          <a:pPr algn="ctr"/>
          <a:r>
            <a:rPr lang="en-US" sz="900" b="1" i="1" dirty="0">
              <a:solidFill>
                <a:srgbClr val="7030A0"/>
              </a:solidFill>
              <a:effectLst/>
              <a:latin typeface="Arial" panose="020B0604020202020204" pitchFamily="34" charset="0"/>
              <a:ea typeface="SimSun" panose="02010600030101010101" pitchFamily="2" charset="-122"/>
              <a:cs typeface="Arial" panose="020B0604020202020204" pitchFamily="34" charset="0"/>
            </a:rPr>
            <a:t> </a:t>
          </a:r>
          <a:r>
            <a:rPr lang="en-US" sz="900" b="0" u="none" dirty="0">
              <a:latin typeface="Arial" panose="020B0604020202020204" pitchFamily="34" charset="0"/>
              <a:cs typeface="Arial" panose="020B0604020202020204" pitchFamily="34" charset="0"/>
            </a:rPr>
            <a:t>Shamsul Azam Muhamad</a:t>
          </a:r>
        </a:p>
        <a:p>
          <a:pPr algn="ctr"/>
          <a:endParaRPr lang="en-US" sz="900" b="0" u="none" dirty="0">
            <a:latin typeface="Arial" panose="020B0604020202020204" pitchFamily="34" charset="0"/>
            <a:cs typeface="Arial" panose="020B0604020202020204" pitchFamily="34" charset="0"/>
          </a:endParaRPr>
        </a:p>
      </dgm:t>
    </dgm:pt>
    <dgm:pt modelId="{4708AD84-6EF5-46C0-9F1D-1EFCEFEAD5A7}" type="parTrans" cxnId="{691AFB0D-ABCE-4FF0-9D27-676A269996A3}">
      <dgm:prSet/>
      <dgm:spPr/>
      <dgm:t>
        <a:bodyPr/>
        <a:lstStyle/>
        <a:p>
          <a:endParaRPr lang="en-GB" sz="900"/>
        </a:p>
      </dgm:t>
    </dgm:pt>
    <dgm:pt modelId="{F3A7AF7F-D79B-4977-9EDB-D5272D188886}" type="sibTrans" cxnId="{691AFB0D-ABCE-4FF0-9D27-676A269996A3}">
      <dgm:prSet/>
      <dgm:spPr/>
      <dgm:t>
        <a:bodyPr/>
        <a:lstStyle/>
        <a:p>
          <a:endParaRPr lang="en-GB"/>
        </a:p>
      </dgm:t>
    </dgm:pt>
    <dgm:pt modelId="{45EF2AE2-F58D-4E84-A0C2-47E9E19C942F}">
      <dgm:prSet custT="1"/>
      <dgm:spPr/>
      <dgm:t>
        <a:bodyPr/>
        <a:lstStyle/>
        <a:p>
          <a:r>
            <a:rPr lang="en-US" sz="900" b="1" u="sng" dirty="0">
              <a:solidFill>
                <a:prstClr val="black">
                  <a:hueOff val="0"/>
                  <a:satOff val="0"/>
                  <a:lumOff val="0"/>
                  <a:alphaOff val="0"/>
                </a:prstClr>
              </a:solidFill>
              <a:latin typeface="Arial" panose="020B0604020202020204" pitchFamily="34" charset="0"/>
              <a:ea typeface="+mn-ea"/>
              <a:cs typeface="Arial" panose="020B0604020202020204" pitchFamily="34" charset="0"/>
            </a:rPr>
            <a:t>Technical/Development Team</a:t>
          </a:r>
        </a:p>
        <a:p>
          <a:r>
            <a:rPr lang="en-US" sz="900" b="0" u="none" dirty="0">
              <a:latin typeface="Arial" panose="020B0604020202020204" pitchFamily="34" charset="0"/>
              <a:cs typeface="Arial" panose="020B0604020202020204" pitchFamily="34" charset="0"/>
            </a:rPr>
            <a:t>ICT Corporate Solution Advisory Delivery</a:t>
          </a:r>
        </a:p>
        <a:p>
          <a:r>
            <a:rPr lang="en-US" sz="800" b="0" u="none" dirty="0">
              <a:latin typeface="Arial" panose="020B0604020202020204" pitchFamily="34" charset="0"/>
              <a:cs typeface="Arial" panose="020B0604020202020204" pitchFamily="34" charset="0"/>
            </a:rPr>
            <a:t>Scrum Master/Lead Developer: Shukri</a:t>
          </a:r>
        </a:p>
        <a:p>
          <a:r>
            <a:rPr lang="en-US" sz="800" b="0" u="none" dirty="0">
              <a:latin typeface="Arial" panose="020B0604020202020204" pitchFamily="34" charset="0"/>
              <a:cs typeface="Arial" panose="020B0604020202020204" pitchFamily="34" charset="0"/>
            </a:rPr>
            <a:t>UIUX Designer: </a:t>
          </a:r>
          <a:r>
            <a:rPr lang="en-US" sz="800" b="0" u="none" dirty="0" err="1">
              <a:latin typeface="Arial" panose="020B0604020202020204" pitchFamily="34" charset="0"/>
              <a:cs typeface="Arial" panose="020B0604020202020204" pitchFamily="34" charset="0"/>
            </a:rPr>
            <a:t>Syikin</a:t>
          </a:r>
          <a:endParaRPr lang="en-US" sz="800" b="0" u="none" dirty="0">
            <a:latin typeface="Arial" panose="020B0604020202020204" pitchFamily="34" charset="0"/>
            <a:cs typeface="Arial" panose="020B0604020202020204" pitchFamily="34" charset="0"/>
          </a:endParaRPr>
        </a:p>
        <a:p>
          <a:r>
            <a:rPr lang="en-US" sz="800" b="0" u="none" dirty="0">
              <a:latin typeface="Arial" panose="020B0604020202020204" pitchFamily="34" charset="0"/>
              <a:cs typeface="Arial" panose="020B0604020202020204" pitchFamily="34" charset="0"/>
            </a:rPr>
            <a:t>UIUX Developer: </a:t>
          </a:r>
          <a:r>
            <a:rPr lang="en-US" sz="800" b="0" u="none" dirty="0" err="1">
              <a:latin typeface="Arial" panose="020B0604020202020204" pitchFamily="34" charset="0"/>
              <a:cs typeface="Arial" panose="020B0604020202020204" pitchFamily="34" charset="0"/>
            </a:rPr>
            <a:t>Syikin</a:t>
          </a:r>
          <a:endParaRPr lang="en-US" sz="800" b="0" u="none" dirty="0">
            <a:latin typeface="Arial" panose="020B0604020202020204" pitchFamily="34" charset="0"/>
            <a:cs typeface="Arial" panose="020B0604020202020204" pitchFamily="34" charset="0"/>
          </a:endParaRPr>
        </a:p>
        <a:p>
          <a:r>
            <a:rPr lang="en-US" sz="800" b="0" u="none" dirty="0">
              <a:latin typeface="Arial" panose="020B0604020202020204" pitchFamily="34" charset="0"/>
              <a:cs typeface="Arial" panose="020B0604020202020204" pitchFamily="34" charset="0"/>
            </a:rPr>
            <a:t>DevOps Engineer: Zhafri</a:t>
          </a:r>
        </a:p>
        <a:p>
          <a:r>
            <a:rPr lang="en-US" sz="800" b="0" u="none" dirty="0">
              <a:latin typeface="Arial" panose="020B0604020202020204" pitchFamily="34" charset="0"/>
              <a:cs typeface="Arial" panose="020B0604020202020204" pitchFamily="34" charset="0"/>
            </a:rPr>
            <a:t>Front End Developer: </a:t>
          </a:r>
          <a:r>
            <a:rPr lang="en-US" sz="800" b="0" u="none" dirty="0" err="1">
              <a:latin typeface="Arial" panose="020B0604020202020204" pitchFamily="34" charset="0"/>
              <a:cs typeface="Arial" panose="020B0604020202020204" pitchFamily="34" charset="0"/>
            </a:rPr>
            <a:t>Ghashirin</a:t>
          </a:r>
          <a:endParaRPr lang="en-US" sz="800" b="0" u="none" dirty="0">
            <a:latin typeface="Arial" panose="020B0604020202020204" pitchFamily="34" charset="0"/>
            <a:cs typeface="Arial" panose="020B0604020202020204" pitchFamily="34" charset="0"/>
          </a:endParaRPr>
        </a:p>
        <a:p>
          <a:r>
            <a:rPr lang="en-US" sz="800" b="0" u="none" dirty="0">
              <a:latin typeface="Arial" panose="020B0604020202020204" pitchFamily="34" charset="0"/>
              <a:cs typeface="Arial" panose="020B0604020202020204" pitchFamily="34" charset="0"/>
            </a:rPr>
            <a:t>Database Developer: Raihan</a:t>
          </a:r>
        </a:p>
        <a:p>
          <a:r>
            <a:rPr lang="en-US" sz="800" b="0" u="none" dirty="0">
              <a:latin typeface="Arial" panose="020B0604020202020204" pitchFamily="34" charset="0"/>
              <a:cs typeface="Arial" panose="020B0604020202020204" pitchFamily="34" charset="0"/>
            </a:rPr>
            <a:t>Consolidation Developer: Fauzatul Mimi</a:t>
          </a:r>
        </a:p>
      </dgm:t>
    </dgm:pt>
    <dgm:pt modelId="{9B6B3769-9187-4FA7-90E0-F6113B2AA26F}" type="parTrans" cxnId="{05394AAA-1305-4DC7-9619-2390CDA62EA0}">
      <dgm:prSet/>
      <dgm:spPr/>
      <dgm:t>
        <a:bodyPr/>
        <a:lstStyle/>
        <a:p>
          <a:endParaRPr lang="en-US" sz="900"/>
        </a:p>
      </dgm:t>
    </dgm:pt>
    <dgm:pt modelId="{34491C1B-A4E4-4B3B-8821-7076F85B3C50}" type="sibTrans" cxnId="{05394AAA-1305-4DC7-9619-2390CDA62EA0}">
      <dgm:prSet/>
      <dgm:spPr/>
      <dgm:t>
        <a:bodyPr/>
        <a:lstStyle/>
        <a:p>
          <a:endParaRPr lang="en-US"/>
        </a:p>
      </dgm:t>
    </dgm:pt>
    <dgm:pt modelId="{15C96811-501E-4A13-97CE-DC1514E5AED4}">
      <dgm:prSet custT="1"/>
      <dgm:spPr/>
      <dgm:t>
        <a:bodyPr/>
        <a:lstStyle/>
        <a:p>
          <a:r>
            <a:rPr lang="en-US" sz="900" b="1" u="sng" dirty="0">
              <a:solidFill>
                <a:schemeClr val="tx1"/>
              </a:solidFill>
              <a:latin typeface="Arial" panose="020B0604020202020204" pitchFamily="34" charset="0"/>
              <a:cs typeface="Arial" panose="020B0604020202020204" pitchFamily="34" charset="0"/>
            </a:rPr>
            <a:t>Business Partner</a:t>
          </a:r>
        </a:p>
        <a:p>
          <a:r>
            <a:rPr lang="en-US" sz="900" b="0" u="none" dirty="0">
              <a:solidFill>
                <a:schemeClr val="tx1"/>
              </a:solidFill>
              <a:latin typeface="Arial" panose="020B0604020202020204" pitchFamily="34" charset="0"/>
              <a:cs typeface="Arial" panose="020B0604020202020204" pitchFamily="34" charset="0"/>
            </a:rPr>
            <a:t>Nur Syahidah Sobri</a:t>
          </a:r>
          <a:endParaRPr lang="en-US" sz="900" b="0" u="none" dirty="0"/>
        </a:p>
      </dgm:t>
    </dgm:pt>
    <dgm:pt modelId="{CE3363C4-3F8C-4139-B1A7-1DE25D86997A}" type="parTrans" cxnId="{4CA74267-9C2E-4CED-9E6A-CED1B09AF1ED}">
      <dgm:prSet/>
      <dgm:spPr/>
      <dgm:t>
        <a:bodyPr/>
        <a:lstStyle/>
        <a:p>
          <a:endParaRPr lang="en-US"/>
        </a:p>
      </dgm:t>
    </dgm:pt>
    <dgm:pt modelId="{4BBBCDF3-EC9A-478E-9FA9-1399BCCB39B2}" type="sibTrans" cxnId="{4CA74267-9C2E-4CED-9E6A-CED1B09AF1ED}">
      <dgm:prSet/>
      <dgm:spPr/>
      <dgm:t>
        <a:bodyPr/>
        <a:lstStyle/>
        <a:p>
          <a:endParaRPr lang="en-US"/>
        </a:p>
      </dgm:t>
    </dgm:pt>
    <dgm:pt modelId="{2B256680-9ABE-4CCA-82AE-A9D4CB9ED599}">
      <dgm:prSet custT="1"/>
      <dgm:spPr/>
      <dgm:t>
        <a:bodyPr/>
        <a:lstStyle/>
        <a:p>
          <a:r>
            <a:rPr lang="en-US" sz="900" b="1" u="sng" dirty="0">
              <a:solidFill>
                <a:prstClr val="black">
                  <a:hueOff val="0"/>
                  <a:satOff val="0"/>
                  <a:lumOff val="0"/>
                  <a:alphaOff val="0"/>
                </a:prstClr>
              </a:solidFill>
              <a:latin typeface="Arial" panose="020B0604020202020204" pitchFamily="34" charset="0"/>
              <a:ea typeface="+mn-ea"/>
              <a:cs typeface="Arial" panose="020B0604020202020204" pitchFamily="34" charset="0"/>
            </a:rPr>
            <a:t>Requirement Engineer</a:t>
          </a:r>
        </a:p>
        <a:p>
          <a:r>
            <a:rPr lang="en-US" sz="900" b="0" u="none" dirty="0">
              <a:solidFill>
                <a:prstClr val="black">
                  <a:hueOff val="0"/>
                  <a:satOff val="0"/>
                  <a:lumOff val="0"/>
                  <a:alphaOff val="0"/>
                </a:prstClr>
              </a:solidFill>
              <a:latin typeface="Arial" panose="020B0604020202020204" pitchFamily="34" charset="0"/>
              <a:ea typeface="+mn-ea"/>
              <a:cs typeface="Arial" panose="020B0604020202020204" pitchFamily="34" charset="0"/>
            </a:rPr>
            <a:t>Nor Azura Mohamed Salim</a:t>
          </a:r>
          <a:endParaRPr lang="en-US" sz="900" b="0" u="none" dirty="0"/>
        </a:p>
      </dgm:t>
    </dgm:pt>
    <dgm:pt modelId="{3DDDDC9D-A9B3-4FDE-BACC-081192C2F953}" type="parTrans" cxnId="{63738218-E3DA-45BB-A966-8F4D546E2E1A}">
      <dgm:prSet/>
      <dgm:spPr/>
      <dgm:t>
        <a:bodyPr/>
        <a:lstStyle/>
        <a:p>
          <a:endParaRPr lang="en-US"/>
        </a:p>
      </dgm:t>
    </dgm:pt>
    <dgm:pt modelId="{5F081FFF-BA63-434D-80FC-7A8B56D6018D}" type="sibTrans" cxnId="{63738218-E3DA-45BB-A966-8F4D546E2E1A}">
      <dgm:prSet/>
      <dgm:spPr/>
      <dgm:t>
        <a:bodyPr/>
        <a:lstStyle/>
        <a:p>
          <a:endParaRPr lang="en-US"/>
        </a:p>
      </dgm:t>
    </dgm:pt>
    <dgm:pt modelId="{BBA61553-7620-4873-9E10-BD866CF43BBF}">
      <dgm:prSet/>
      <dgm:spPr/>
      <dgm:t>
        <a:bodyPr/>
        <a:lstStyle/>
        <a:p>
          <a:r>
            <a:rPr lang="en-US" b="1" u="sng" dirty="0">
              <a:solidFill>
                <a:prstClr val="black">
                  <a:hueOff val="0"/>
                  <a:satOff val="0"/>
                  <a:lumOff val="0"/>
                  <a:alphaOff val="0"/>
                </a:prstClr>
              </a:solidFill>
              <a:latin typeface="Arial" panose="020B0604020202020204" pitchFamily="34" charset="0"/>
              <a:ea typeface="+mn-ea"/>
              <a:cs typeface="Arial" panose="020B0604020202020204" pitchFamily="34" charset="0"/>
            </a:rPr>
            <a:t>Project Solution Architect</a:t>
          </a:r>
        </a:p>
        <a:p>
          <a:r>
            <a:rPr lang="en-US" b="0" u="none" dirty="0">
              <a:solidFill>
                <a:prstClr val="black">
                  <a:hueOff val="0"/>
                  <a:satOff val="0"/>
                  <a:lumOff val="0"/>
                  <a:alphaOff val="0"/>
                </a:prstClr>
              </a:solidFill>
              <a:latin typeface="Arial" panose="020B0604020202020204" pitchFamily="34" charset="0"/>
              <a:ea typeface="+mn-ea"/>
              <a:cs typeface="Arial" panose="020B0604020202020204" pitchFamily="34" charset="0"/>
            </a:rPr>
            <a:t>Nadzirah bt Ahmadi</a:t>
          </a:r>
          <a:endParaRPr lang="en-MY" dirty="0"/>
        </a:p>
      </dgm:t>
    </dgm:pt>
    <dgm:pt modelId="{542EC2F8-7226-429A-AB26-A6DA87334C47}" type="parTrans" cxnId="{83978117-9835-4E5A-A0ED-6EC9CA453752}">
      <dgm:prSet/>
      <dgm:spPr/>
      <dgm:t>
        <a:bodyPr/>
        <a:lstStyle/>
        <a:p>
          <a:endParaRPr lang="en-MY"/>
        </a:p>
      </dgm:t>
    </dgm:pt>
    <dgm:pt modelId="{8809020D-908B-4637-A9D2-39E5C85D74EE}" type="sibTrans" cxnId="{83978117-9835-4E5A-A0ED-6EC9CA453752}">
      <dgm:prSet/>
      <dgm:spPr/>
      <dgm:t>
        <a:bodyPr/>
        <a:lstStyle/>
        <a:p>
          <a:endParaRPr lang="en-MY"/>
        </a:p>
      </dgm:t>
    </dgm:pt>
    <dgm:pt modelId="{F6045281-465F-442E-B8D2-15860470B1AD}">
      <dgm:prSet phldrT="[Text]" custT="1"/>
      <dgm:spPr/>
      <dgm:t>
        <a:bodyPr/>
        <a:lstStyle/>
        <a:p>
          <a:r>
            <a:rPr lang="en-US" sz="1400" b="1" dirty="0">
              <a:effectLst/>
              <a:latin typeface="Calibri" panose="020F0502020204030204" pitchFamily="34" charset="0"/>
              <a:ea typeface="SimSun" panose="02010600030101010101" pitchFamily="2" charset="-122"/>
            </a:rPr>
            <a:t>Project Sponsor (Corporate Affairs - GCC)</a:t>
          </a:r>
        </a:p>
        <a:p>
          <a:r>
            <a:rPr lang="de-DE" sz="1100" b="1" dirty="0"/>
            <a:t>Datuk Omar Sidek </a:t>
          </a:r>
        </a:p>
        <a:p>
          <a:r>
            <a:rPr lang="en-US" sz="1100" b="1" dirty="0"/>
            <a:t>Wan Hairul Razli Ahmad Kushaari</a:t>
          </a:r>
        </a:p>
      </dgm:t>
    </dgm:pt>
    <dgm:pt modelId="{FBC0AA18-2B0D-4173-ACE4-EB5B392AF824}" type="parTrans" cxnId="{CC02A905-71F2-4666-B3D8-5FADB7F7937B}">
      <dgm:prSet/>
      <dgm:spPr/>
      <dgm:t>
        <a:bodyPr/>
        <a:lstStyle/>
        <a:p>
          <a:endParaRPr lang="en-MY"/>
        </a:p>
      </dgm:t>
    </dgm:pt>
    <dgm:pt modelId="{8D7FE55D-2232-49CF-87A5-E6797A0E8963}" type="sibTrans" cxnId="{CC02A905-71F2-4666-B3D8-5FADB7F7937B}">
      <dgm:prSet/>
      <dgm:spPr/>
      <dgm:t>
        <a:bodyPr/>
        <a:lstStyle/>
        <a:p>
          <a:endParaRPr lang="en-MY"/>
        </a:p>
      </dgm:t>
    </dgm:pt>
    <dgm:pt modelId="{73F3C625-7D5F-4F78-B19C-EF1A71A43E6A}" type="pres">
      <dgm:prSet presAssocID="{31CDE6B2-1E22-46F6-9524-77DB7E4D0E58}" presName="hierChild1" presStyleCnt="0">
        <dgm:presLayoutVars>
          <dgm:chPref val="1"/>
          <dgm:dir/>
          <dgm:animOne val="branch"/>
          <dgm:animLvl val="lvl"/>
          <dgm:resizeHandles/>
        </dgm:presLayoutVars>
      </dgm:prSet>
      <dgm:spPr/>
    </dgm:pt>
    <dgm:pt modelId="{D32F4E09-0BA6-4637-A6C3-D69ACAAAD6EB}" type="pres">
      <dgm:prSet presAssocID="{A825674E-079B-4535-8981-E5D075551999}" presName="hierRoot1" presStyleCnt="0"/>
      <dgm:spPr/>
    </dgm:pt>
    <dgm:pt modelId="{C02D4598-97BC-4751-A89E-27C5F51CBAA9}" type="pres">
      <dgm:prSet presAssocID="{A825674E-079B-4535-8981-E5D075551999}" presName="composite" presStyleCnt="0"/>
      <dgm:spPr/>
    </dgm:pt>
    <dgm:pt modelId="{31978502-3A35-4672-B29D-6D9079DD90A5}" type="pres">
      <dgm:prSet presAssocID="{A825674E-079B-4535-8981-E5D075551999}" presName="background" presStyleLbl="node0" presStyleIdx="0" presStyleCnt="2"/>
      <dgm:spPr/>
    </dgm:pt>
    <dgm:pt modelId="{FB46463E-B1F8-4A40-B159-CF0A8CF886D7}" type="pres">
      <dgm:prSet presAssocID="{A825674E-079B-4535-8981-E5D075551999}" presName="text" presStyleLbl="fgAcc0" presStyleIdx="0" presStyleCnt="2" custScaleX="197972" custScaleY="60488" custLinFactNeighborX="14677" custLinFactNeighborY="5948">
        <dgm:presLayoutVars>
          <dgm:chPref val="3"/>
        </dgm:presLayoutVars>
      </dgm:prSet>
      <dgm:spPr/>
    </dgm:pt>
    <dgm:pt modelId="{1B939B80-55B6-48EC-A6CD-9C008B1FF122}" type="pres">
      <dgm:prSet presAssocID="{A825674E-079B-4535-8981-E5D075551999}" presName="hierChild2" presStyleCnt="0"/>
      <dgm:spPr/>
    </dgm:pt>
    <dgm:pt modelId="{BB60EBDB-7AA5-4F83-A59F-BA0766D74BC5}" type="pres">
      <dgm:prSet presAssocID="{2B40F0C1-F70A-4035-956D-FBFCBFA45169}" presName="Name10" presStyleLbl="parChTrans1D2" presStyleIdx="0" presStyleCnt="3"/>
      <dgm:spPr/>
    </dgm:pt>
    <dgm:pt modelId="{975A98A4-C19A-40DE-949F-636262970676}" type="pres">
      <dgm:prSet presAssocID="{F97A1492-96D1-4744-97F0-983070FEE8DE}" presName="hierRoot2" presStyleCnt="0"/>
      <dgm:spPr/>
    </dgm:pt>
    <dgm:pt modelId="{00CA56A0-127A-4646-B186-ED14E73861FD}" type="pres">
      <dgm:prSet presAssocID="{F97A1492-96D1-4744-97F0-983070FEE8DE}" presName="composite2" presStyleCnt="0"/>
      <dgm:spPr/>
    </dgm:pt>
    <dgm:pt modelId="{91D792F1-BFCE-4255-ADE6-910D76DC3B0E}" type="pres">
      <dgm:prSet presAssocID="{F97A1492-96D1-4744-97F0-983070FEE8DE}" presName="background2" presStyleLbl="node2" presStyleIdx="0" presStyleCnt="3"/>
      <dgm:spPr/>
    </dgm:pt>
    <dgm:pt modelId="{A5F9EAA4-0FB9-49EF-8DED-290F0A263F4D}" type="pres">
      <dgm:prSet presAssocID="{F97A1492-96D1-4744-97F0-983070FEE8DE}" presName="text2" presStyleLbl="fgAcc2" presStyleIdx="0" presStyleCnt="3" custScaleX="129410" custScaleY="104190" custLinFactX="72476" custLinFactNeighborX="100000" custLinFactNeighborY="24327">
        <dgm:presLayoutVars>
          <dgm:chPref val="3"/>
        </dgm:presLayoutVars>
      </dgm:prSet>
      <dgm:spPr/>
    </dgm:pt>
    <dgm:pt modelId="{B3105284-C88C-4A18-B0ED-74933CEB34F0}" type="pres">
      <dgm:prSet presAssocID="{F97A1492-96D1-4744-97F0-983070FEE8DE}" presName="hierChild3" presStyleCnt="0"/>
      <dgm:spPr/>
    </dgm:pt>
    <dgm:pt modelId="{0FE32039-147D-41F3-8106-3D38A2EF18CC}" type="pres">
      <dgm:prSet presAssocID="{E02277BE-56A7-4F5D-8237-7DA35CD3A132}" presName="Name17" presStyleLbl="parChTrans1D3" presStyleIdx="0" presStyleCnt="4"/>
      <dgm:spPr/>
    </dgm:pt>
    <dgm:pt modelId="{1FFD8FA7-1BF3-44F3-97EE-CE8805C9A67C}" type="pres">
      <dgm:prSet presAssocID="{06426BD6-22F8-4F40-9B04-80371CFB5E6D}" presName="hierRoot3" presStyleCnt="0"/>
      <dgm:spPr/>
    </dgm:pt>
    <dgm:pt modelId="{482EE6E4-8233-4B62-99E0-E8B8035ED17C}" type="pres">
      <dgm:prSet presAssocID="{06426BD6-22F8-4F40-9B04-80371CFB5E6D}" presName="composite3" presStyleCnt="0"/>
      <dgm:spPr/>
    </dgm:pt>
    <dgm:pt modelId="{04F0A84B-ABB9-4343-88F0-37509C6C9E21}" type="pres">
      <dgm:prSet presAssocID="{06426BD6-22F8-4F40-9B04-80371CFB5E6D}" presName="background3" presStyleLbl="node3" presStyleIdx="0" presStyleCnt="4"/>
      <dgm:spPr/>
    </dgm:pt>
    <dgm:pt modelId="{67FE8FB8-6937-4F66-8140-0B9B52E00098}" type="pres">
      <dgm:prSet presAssocID="{06426BD6-22F8-4F40-9B04-80371CFB5E6D}" presName="text3" presStyleLbl="fgAcc3" presStyleIdx="0" presStyleCnt="4" custScaleX="122128" custScaleY="81368" custLinFactNeighborX="96145" custLinFactNeighborY="91144">
        <dgm:presLayoutVars>
          <dgm:chPref val="3"/>
        </dgm:presLayoutVars>
      </dgm:prSet>
      <dgm:spPr/>
    </dgm:pt>
    <dgm:pt modelId="{290A98A6-C827-44E4-9D07-B36D79898101}" type="pres">
      <dgm:prSet presAssocID="{06426BD6-22F8-4F40-9B04-80371CFB5E6D}" presName="hierChild4" presStyleCnt="0"/>
      <dgm:spPr/>
    </dgm:pt>
    <dgm:pt modelId="{880E9F51-07EF-4FA1-B930-3F4534C4888F}" type="pres">
      <dgm:prSet presAssocID="{CE3363C4-3F8C-4139-B1A7-1DE25D86997A}" presName="Name10" presStyleLbl="parChTrans1D2" presStyleIdx="1" presStyleCnt="3"/>
      <dgm:spPr/>
    </dgm:pt>
    <dgm:pt modelId="{1665A925-9E90-4E9C-9278-9243E72FB211}" type="pres">
      <dgm:prSet presAssocID="{15C96811-501E-4A13-97CE-DC1514E5AED4}" presName="hierRoot2" presStyleCnt="0"/>
      <dgm:spPr/>
    </dgm:pt>
    <dgm:pt modelId="{E81A6E85-6E86-4C2D-9A3E-CAAF0DDDBDBE}" type="pres">
      <dgm:prSet presAssocID="{15C96811-501E-4A13-97CE-DC1514E5AED4}" presName="composite2" presStyleCnt="0"/>
      <dgm:spPr/>
    </dgm:pt>
    <dgm:pt modelId="{4A60055D-A94D-4151-8721-51CE60871FDC}" type="pres">
      <dgm:prSet presAssocID="{15C96811-501E-4A13-97CE-DC1514E5AED4}" presName="background2" presStyleLbl="node2" presStyleIdx="1" presStyleCnt="3"/>
      <dgm:spPr/>
    </dgm:pt>
    <dgm:pt modelId="{8901AAE8-5B17-46CF-924C-C138A018F13C}" type="pres">
      <dgm:prSet presAssocID="{15C96811-501E-4A13-97CE-DC1514E5AED4}" presName="text2" presStyleLbl="fgAcc2" presStyleIdx="1" presStyleCnt="3" custScaleX="137119" custLinFactX="-57156" custLinFactNeighborX="-100000" custLinFactNeighborY="24110">
        <dgm:presLayoutVars>
          <dgm:chPref val="3"/>
        </dgm:presLayoutVars>
      </dgm:prSet>
      <dgm:spPr/>
    </dgm:pt>
    <dgm:pt modelId="{B2E114E0-1F95-4F05-841F-9BA7BA35E868}" type="pres">
      <dgm:prSet presAssocID="{15C96811-501E-4A13-97CE-DC1514E5AED4}" presName="hierChild3" presStyleCnt="0"/>
      <dgm:spPr/>
    </dgm:pt>
    <dgm:pt modelId="{EDE88B92-6028-4760-8039-0124B8CD4959}" type="pres">
      <dgm:prSet presAssocID="{4708AD84-6EF5-46C0-9F1D-1EFCEFEAD5A7}" presName="Name10" presStyleLbl="parChTrans1D2" presStyleIdx="2" presStyleCnt="3"/>
      <dgm:spPr/>
    </dgm:pt>
    <dgm:pt modelId="{771CC58E-9B42-4FFF-A3ED-F3FA40022EBE}" type="pres">
      <dgm:prSet presAssocID="{4029D077-A02F-41E4-B5CB-CF95F6C6F588}" presName="hierRoot2" presStyleCnt="0"/>
      <dgm:spPr/>
    </dgm:pt>
    <dgm:pt modelId="{E4B7FC1B-3F71-486F-A59D-7EA8071B52E4}" type="pres">
      <dgm:prSet presAssocID="{4029D077-A02F-41E4-B5CB-CF95F6C6F588}" presName="composite2" presStyleCnt="0"/>
      <dgm:spPr/>
    </dgm:pt>
    <dgm:pt modelId="{DDE01756-AC78-429F-A163-FE0D616C5080}" type="pres">
      <dgm:prSet presAssocID="{4029D077-A02F-41E4-B5CB-CF95F6C6F588}" presName="background2" presStyleLbl="node2" presStyleIdx="2" presStyleCnt="3"/>
      <dgm:spPr/>
    </dgm:pt>
    <dgm:pt modelId="{C31E14EF-20CE-47F3-92A3-8805272CC669}" type="pres">
      <dgm:prSet presAssocID="{4029D077-A02F-41E4-B5CB-CF95F6C6F588}" presName="text2" presStyleLbl="fgAcc2" presStyleIdx="2" presStyleCnt="3" custScaleX="135350" custScaleY="105612" custLinFactNeighborX="42605" custLinFactNeighborY="23029">
        <dgm:presLayoutVars>
          <dgm:chPref val="3"/>
        </dgm:presLayoutVars>
      </dgm:prSet>
      <dgm:spPr/>
    </dgm:pt>
    <dgm:pt modelId="{A60D6F76-F580-4FC9-9E71-F7F6300E123A}" type="pres">
      <dgm:prSet presAssocID="{4029D077-A02F-41E4-B5CB-CF95F6C6F588}" presName="hierChild3" presStyleCnt="0"/>
      <dgm:spPr/>
    </dgm:pt>
    <dgm:pt modelId="{EE83B22E-DF2C-4C29-A712-D5E63BD307C6}" type="pres">
      <dgm:prSet presAssocID="{9B6B3769-9187-4FA7-90E0-F6113B2AA26F}" presName="Name17" presStyleLbl="parChTrans1D3" presStyleIdx="1" presStyleCnt="4"/>
      <dgm:spPr/>
    </dgm:pt>
    <dgm:pt modelId="{34FC7DF7-AF3A-4223-B995-7AA3EDE2D6F6}" type="pres">
      <dgm:prSet presAssocID="{45EF2AE2-F58D-4E84-A0C2-47E9E19C942F}" presName="hierRoot3" presStyleCnt="0"/>
      <dgm:spPr/>
    </dgm:pt>
    <dgm:pt modelId="{BDA1114D-2867-40EF-85B2-42AA1FE82E58}" type="pres">
      <dgm:prSet presAssocID="{45EF2AE2-F58D-4E84-A0C2-47E9E19C942F}" presName="composite3" presStyleCnt="0"/>
      <dgm:spPr/>
    </dgm:pt>
    <dgm:pt modelId="{8291FFAF-1A3C-4DE5-A97A-400153CFC99C}" type="pres">
      <dgm:prSet presAssocID="{45EF2AE2-F58D-4E84-A0C2-47E9E19C942F}" presName="background3" presStyleLbl="node3" presStyleIdx="1" presStyleCnt="4"/>
      <dgm:spPr/>
    </dgm:pt>
    <dgm:pt modelId="{4C9191FD-02C9-4BF7-9B62-A64D4B14BF68}" type="pres">
      <dgm:prSet presAssocID="{45EF2AE2-F58D-4E84-A0C2-47E9E19C942F}" presName="text3" presStyleLbl="fgAcc3" presStyleIdx="1" presStyleCnt="4" custScaleX="142258" custScaleY="166613" custLinFactNeighborX="72523" custLinFactNeighborY="24426">
        <dgm:presLayoutVars>
          <dgm:chPref val="3"/>
        </dgm:presLayoutVars>
      </dgm:prSet>
      <dgm:spPr/>
    </dgm:pt>
    <dgm:pt modelId="{8CB1FBA6-6CC1-49B3-A9CF-E1CAF3B8B076}" type="pres">
      <dgm:prSet presAssocID="{45EF2AE2-F58D-4E84-A0C2-47E9E19C942F}" presName="hierChild4" presStyleCnt="0"/>
      <dgm:spPr/>
    </dgm:pt>
    <dgm:pt modelId="{44173B9F-513F-49EB-8EF9-AE4416CD0EDD}" type="pres">
      <dgm:prSet presAssocID="{3DDDDC9D-A9B3-4FDE-BACC-081192C2F953}" presName="Name17" presStyleLbl="parChTrans1D3" presStyleIdx="2" presStyleCnt="4"/>
      <dgm:spPr/>
    </dgm:pt>
    <dgm:pt modelId="{A5B9B882-9B70-410D-AA65-6E025287E6F7}" type="pres">
      <dgm:prSet presAssocID="{2B256680-9ABE-4CCA-82AE-A9D4CB9ED599}" presName="hierRoot3" presStyleCnt="0"/>
      <dgm:spPr/>
    </dgm:pt>
    <dgm:pt modelId="{AEA12599-4B0F-4FB6-952C-18A0CE257032}" type="pres">
      <dgm:prSet presAssocID="{2B256680-9ABE-4CCA-82AE-A9D4CB9ED599}" presName="composite3" presStyleCnt="0"/>
      <dgm:spPr/>
    </dgm:pt>
    <dgm:pt modelId="{4CD45AB2-0326-4C73-BE7E-0A44B45DCD85}" type="pres">
      <dgm:prSet presAssocID="{2B256680-9ABE-4CCA-82AE-A9D4CB9ED599}" presName="background3" presStyleLbl="node3" presStyleIdx="2" presStyleCnt="4"/>
      <dgm:spPr/>
    </dgm:pt>
    <dgm:pt modelId="{F22FB56F-3FA5-446C-9D1A-75293318DAF0}" type="pres">
      <dgm:prSet presAssocID="{2B256680-9ABE-4CCA-82AE-A9D4CB9ED599}" presName="text3" presStyleLbl="fgAcc3" presStyleIdx="2" presStyleCnt="4" custScaleY="53190" custLinFactY="17900" custLinFactNeighborX="84477" custLinFactNeighborY="100000">
        <dgm:presLayoutVars>
          <dgm:chPref val="3"/>
        </dgm:presLayoutVars>
      </dgm:prSet>
      <dgm:spPr/>
    </dgm:pt>
    <dgm:pt modelId="{BB64B34C-4B85-44BE-8CD7-ABD602D7D93E}" type="pres">
      <dgm:prSet presAssocID="{2B256680-9ABE-4CCA-82AE-A9D4CB9ED599}" presName="hierChild4" presStyleCnt="0"/>
      <dgm:spPr/>
    </dgm:pt>
    <dgm:pt modelId="{639A4751-3D6B-496A-8852-54AEA44D762A}" type="pres">
      <dgm:prSet presAssocID="{542EC2F8-7226-429A-AB26-A6DA87334C47}" presName="Name17" presStyleLbl="parChTrans1D3" presStyleIdx="3" presStyleCnt="4"/>
      <dgm:spPr/>
    </dgm:pt>
    <dgm:pt modelId="{99B72905-2F6A-47B4-8923-DF9CDE530D51}" type="pres">
      <dgm:prSet presAssocID="{BBA61553-7620-4873-9E10-BD866CF43BBF}" presName="hierRoot3" presStyleCnt="0"/>
      <dgm:spPr/>
    </dgm:pt>
    <dgm:pt modelId="{D64CCFA9-41F3-4E4E-BB23-A35A7481A9F2}" type="pres">
      <dgm:prSet presAssocID="{BBA61553-7620-4873-9E10-BD866CF43BBF}" presName="composite3" presStyleCnt="0"/>
      <dgm:spPr/>
    </dgm:pt>
    <dgm:pt modelId="{3B8F621F-77CF-4168-8AD1-C2C1F954F36D}" type="pres">
      <dgm:prSet presAssocID="{BBA61553-7620-4873-9E10-BD866CF43BBF}" presName="background3" presStyleLbl="node3" presStyleIdx="3" presStyleCnt="4"/>
      <dgm:spPr/>
    </dgm:pt>
    <dgm:pt modelId="{F35CD345-2BDF-4EE7-93B1-C6A424EF8350}" type="pres">
      <dgm:prSet presAssocID="{BBA61553-7620-4873-9E10-BD866CF43BBF}" presName="text3" presStyleLbl="fgAcc3" presStyleIdx="3" presStyleCnt="4" custScaleY="56114" custLinFactNeighborX="-6056" custLinFactNeighborY="23819">
        <dgm:presLayoutVars>
          <dgm:chPref val="3"/>
        </dgm:presLayoutVars>
      </dgm:prSet>
      <dgm:spPr/>
    </dgm:pt>
    <dgm:pt modelId="{48C4FDBD-4BD8-4B19-99A8-510DB9E132DF}" type="pres">
      <dgm:prSet presAssocID="{BBA61553-7620-4873-9E10-BD866CF43BBF}" presName="hierChild4" presStyleCnt="0"/>
      <dgm:spPr/>
    </dgm:pt>
    <dgm:pt modelId="{076475A3-72BA-4471-8BE6-95DCAD7E0CBB}" type="pres">
      <dgm:prSet presAssocID="{F6045281-465F-442E-B8D2-15860470B1AD}" presName="hierRoot1" presStyleCnt="0"/>
      <dgm:spPr/>
    </dgm:pt>
    <dgm:pt modelId="{9FAF2B03-C636-4870-913A-C28138BF830C}" type="pres">
      <dgm:prSet presAssocID="{F6045281-465F-442E-B8D2-15860470B1AD}" presName="composite" presStyleCnt="0"/>
      <dgm:spPr/>
    </dgm:pt>
    <dgm:pt modelId="{F56A793E-2B3E-41EE-9B48-8F6809034D33}" type="pres">
      <dgm:prSet presAssocID="{F6045281-465F-442E-B8D2-15860470B1AD}" presName="background" presStyleLbl="node0" presStyleIdx="1" presStyleCnt="2"/>
      <dgm:spPr/>
    </dgm:pt>
    <dgm:pt modelId="{2F9876B0-E138-4AC2-8442-49D6D29EC3F4}" type="pres">
      <dgm:prSet presAssocID="{F6045281-465F-442E-B8D2-15860470B1AD}" presName="text" presStyleLbl="fgAcc0" presStyleIdx="1" presStyleCnt="2" custScaleX="212424" custScaleY="62202" custLinFactX="-100000" custLinFactY="-1147" custLinFactNeighborX="-111541" custLinFactNeighborY="-100000">
        <dgm:presLayoutVars>
          <dgm:chPref val="3"/>
        </dgm:presLayoutVars>
      </dgm:prSet>
      <dgm:spPr/>
    </dgm:pt>
    <dgm:pt modelId="{BA2C1E5F-4481-415E-9C1F-D4C8CF1DD5A8}" type="pres">
      <dgm:prSet presAssocID="{F6045281-465F-442E-B8D2-15860470B1AD}" presName="hierChild2" presStyleCnt="0"/>
      <dgm:spPr/>
    </dgm:pt>
  </dgm:ptLst>
  <dgm:cxnLst>
    <dgm:cxn modelId="{CC02A905-71F2-4666-B3D8-5FADB7F7937B}" srcId="{31CDE6B2-1E22-46F6-9524-77DB7E4D0E58}" destId="{F6045281-465F-442E-B8D2-15860470B1AD}" srcOrd="1" destOrd="0" parTransId="{FBC0AA18-2B0D-4173-ACE4-EB5B392AF824}" sibTransId="{8D7FE55D-2232-49CF-87A5-E6797A0E8963}"/>
    <dgm:cxn modelId="{691AFB0D-ABCE-4FF0-9D27-676A269996A3}" srcId="{A825674E-079B-4535-8981-E5D075551999}" destId="{4029D077-A02F-41E4-B5CB-CF95F6C6F588}" srcOrd="2" destOrd="0" parTransId="{4708AD84-6EF5-46C0-9F1D-1EFCEFEAD5A7}" sibTransId="{F3A7AF7F-D79B-4977-9EDB-D5272D188886}"/>
    <dgm:cxn modelId="{5B3C6212-0BBC-4FC5-A308-E46A59C4F607}" srcId="{F97A1492-96D1-4744-97F0-983070FEE8DE}" destId="{06426BD6-22F8-4F40-9B04-80371CFB5E6D}" srcOrd="0" destOrd="0" parTransId="{E02277BE-56A7-4F5D-8237-7DA35CD3A132}" sibTransId="{0AA06522-2A79-4A1F-BBB4-D65C82BE6C54}"/>
    <dgm:cxn modelId="{EE784813-22C0-48CE-809C-0329EAE93619}" type="presOf" srcId="{06426BD6-22F8-4F40-9B04-80371CFB5E6D}" destId="{67FE8FB8-6937-4F66-8140-0B9B52E00098}" srcOrd="0" destOrd="0" presId="urn:microsoft.com/office/officeart/2005/8/layout/hierarchy1"/>
    <dgm:cxn modelId="{2249A714-558E-4710-A643-009A032EBC89}" type="presOf" srcId="{4708AD84-6EF5-46C0-9F1D-1EFCEFEAD5A7}" destId="{EDE88B92-6028-4760-8039-0124B8CD4959}" srcOrd="0" destOrd="0" presId="urn:microsoft.com/office/officeart/2005/8/layout/hierarchy1"/>
    <dgm:cxn modelId="{83978117-9835-4E5A-A0ED-6EC9CA453752}" srcId="{4029D077-A02F-41E4-B5CB-CF95F6C6F588}" destId="{BBA61553-7620-4873-9E10-BD866CF43BBF}" srcOrd="2" destOrd="0" parTransId="{542EC2F8-7226-429A-AB26-A6DA87334C47}" sibTransId="{8809020D-908B-4637-A9D2-39E5C85D74EE}"/>
    <dgm:cxn modelId="{63738218-E3DA-45BB-A966-8F4D546E2E1A}" srcId="{4029D077-A02F-41E4-B5CB-CF95F6C6F588}" destId="{2B256680-9ABE-4CCA-82AE-A9D4CB9ED599}" srcOrd="1" destOrd="0" parTransId="{3DDDDC9D-A9B3-4FDE-BACC-081192C2F953}" sibTransId="{5F081FFF-BA63-434D-80FC-7A8B56D6018D}"/>
    <dgm:cxn modelId="{AB74DE19-EFF2-4BCA-8109-AB6F2C162286}" type="presOf" srcId="{A825674E-079B-4535-8981-E5D075551999}" destId="{FB46463E-B1F8-4A40-B159-CF0A8CF886D7}" srcOrd="0" destOrd="0" presId="urn:microsoft.com/office/officeart/2005/8/layout/hierarchy1"/>
    <dgm:cxn modelId="{2B44291B-9279-4E2E-96D9-5C1068446F33}" type="presOf" srcId="{F6045281-465F-442E-B8D2-15860470B1AD}" destId="{2F9876B0-E138-4AC2-8442-49D6D29EC3F4}" srcOrd="0" destOrd="0" presId="urn:microsoft.com/office/officeart/2005/8/layout/hierarchy1"/>
    <dgm:cxn modelId="{A3D31B35-4AC3-4B2D-8D39-2EC57C2162CC}" type="presOf" srcId="{CE3363C4-3F8C-4139-B1A7-1DE25D86997A}" destId="{880E9F51-07EF-4FA1-B930-3F4534C4888F}" srcOrd="0" destOrd="0" presId="urn:microsoft.com/office/officeart/2005/8/layout/hierarchy1"/>
    <dgm:cxn modelId="{95BAE938-EDBC-43D7-9D04-14B49B10F8F3}" type="presOf" srcId="{E02277BE-56A7-4F5D-8237-7DA35CD3A132}" destId="{0FE32039-147D-41F3-8106-3D38A2EF18CC}" srcOrd="0" destOrd="0" presId="urn:microsoft.com/office/officeart/2005/8/layout/hierarchy1"/>
    <dgm:cxn modelId="{CD711460-E30B-4B77-9878-AD4B527C374A}" type="presOf" srcId="{2B40F0C1-F70A-4035-956D-FBFCBFA45169}" destId="{BB60EBDB-7AA5-4F83-A59F-BA0766D74BC5}" srcOrd="0" destOrd="0" presId="urn:microsoft.com/office/officeart/2005/8/layout/hierarchy1"/>
    <dgm:cxn modelId="{4CA74267-9C2E-4CED-9E6A-CED1B09AF1ED}" srcId="{A825674E-079B-4535-8981-E5D075551999}" destId="{15C96811-501E-4A13-97CE-DC1514E5AED4}" srcOrd="1" destOrd="0" parTransId="{CE3363C4-3F8C-4139-B1A7-1DE25D86997A}" sibTransId="{4BBBCDF3-EC9A-478E-9FA9-1399BCCB39B2}"/>
    <dgm:cxn modelId="{EAA13269-296D-49EA-B0DC-5D2F0D7BCAFC}" type="presOf" srcId="{BBA61553-7620-4873-9E10-BD866CF43BBF}" destId="{F35CD345-2BDF-4EE7-93B1-C6A424EF8350}" srcOrd="0" destOrd="0" presId="urn:microsoft.com/office/officeart/2005/8/layout/hierarchy1"/>
    <dgm:cxn modelId="{02D41B4E-30C6-4913-81A7-73C5CAD75494}" type="presOf" srcId="{4029D077-A02F-41E4-B5CB-CF95F6C6F588}" destId="{C31E14EF-20CE-47F3-92A3-8805272CC669}" srcOrd="0" destOrd="0" presId="urn:microsoft.com/office/officeart/2005/8/layout/hierarchy1"/>
    <dgm:cxn modelId="{FF6EA850-D473-4BAA-9D8D-28A9AEB7AEA5}" type="presOf" srcId="{542EC2F8-7226-429A-AB26-A6DA87334C47}" destId="{639A4751-3D6B-496A-8852-54AEA44D762A}" srcOrd="0" destOrd="0" presId="urn:microsoft.com/office/officeart/2005/8/layout/hierarchy1"/>
    <dgm:cxn modelId="{7E46BD56-0C9E-4C62-955E-F757CA940DCC}" srcId="{A825674E-079B-4535-8981-E5D075551999}" destId="{F97A1492-96D1-4744-97F0-983070FEE8DE}" srcOrd="0" destOrd="0" parTransId="{2B40F0C1-F70A-4035-956D-FBFCBFA45169}" sibTransId="{F390EEE0-072E-4674-ABF2-318EF165BBB4}"/>
    <dgm:cxn modelId="{ECDD5779-C76A-4A71-9133-FBC5FA2F79F7}" type="presOf" srcId="{31CDE6B2-1E22-46F6-9524-77DB7E4D0E58}" destId="{73F3C625-7D5F-4F78-B19C-EF1A71A43E6A}" srcOrd="0" destOrd="0" presId="urn:microsoft.com/office/officeart/2005/8/layout/hierarchy1"/>
    <dgm:cxn modelId="{C6C2AF89-9951-4128-BAF7-B3ED70216749}" type="presOf" srcId="{15C96811-501E-4A13-97CE-DC1514E5AED4}" destId="{8901AAE8-5B17-46CF-924C-C138A018F13C}" srcOrd="0" destOrd="0" presId="urn:microsoft.com/office/officeart/2005/8/layout/hierarchy1"/>
    <dgm:cxn modelId="{735C429F-32CE-4E43-8FDE-ABD92503F099}" type="presOf" srcId="{3DDDDC9D-A9B3-4FDE-BACC-081192C2F953}" destId="{44173B9F-513F-49EB-8EF9-AE4416CD0EDD}" srcOrd="0" destOrd="0" presId="urn:microsoft.com/office/officeart/2005/8/layout/hierarchy1"/>
    <dgm:cxn modelId="{05394AAA-1305-4DC7-9619-2390CDA62EA0}" srcId="{4029D077-A02F-41E4-B5CB-CF95F6C6F588}" destId="{45EF2AE2-F58D-4E84-A0C2-47E9E19C942F}" srcOrd="0" destOrd="0" parTransId="{9B6B3769-9187-4FA7-90E0-F6113B2AA26F}" sibTransId="{34491C1B-A4E4-4B3B-8821-7076F85B3C50}"/>
    <dgm:cxn modelId="{7C299EB0-9ECD-4BD9-85C8-39B497EAAB44}" type="presOf" srcId="{45EF2AE2-F58D-4E84-A0C2-47E9E19C942F}" destId="{4C9191FD-02C9-4BF7-9B62-A64D4B14BF68}" srcOrd="0" destOrd="0" presId="urn:microsoft.com/office/officeart/2005/8/layout/hierarchy1"/>
    <dgm:cxn modelId="{54DDF3B3-CBCF-4AF3-9079-9F6BAF03A6B3}" type="presOf" srcId="{2B256680-9ABE-4CCA-82AE-A9D4CB9ED599}" destId="{F22FB56F-3FA5-446C-9D1A-75293318DAF0}" srcOrd="0" destOrd="0" presId="urn:microsoft.com/office/officeart/2005/8/layout/hierarchy1"/>
    <dgm:cxn modelId="{B5FFDABB-727D-44D2-8BA6-E9BBBC7148BE}" type="presOf" srcId="{9B6B3769-9187-4FA7-90E0-F6113B2AA26F}" destId="{EE83B22E-DF2C-4C29-A712-D5E63BD307C6}" srcOrd="0" destOrd="0" presId="urn:microsoft.com/office/officeart/2005/8/layout/hierarchy1"/>
    <dgm:cxn modelId="{A435DACE-03F2-4B2F-B13A-89027C98757B}" type="presOf" srcId="{F97A1492-96D1-4744-97F0-983070FEE8DE}" destId="{A5F9EAA4-0FB9-49EF-8DED-290F0A263F4D}" srcOrd="0" destOrd="0" presId="urn:microsoft.com/office/officeart/2005/8/layout/hierarchy1"/>
    <dgm:cxn modelId="{E009CFFC-3CEB-483D-BEE9-44C7290B394A}" srcId="{31CDE6B2-1E22-46F6-9524-77DB7E4D0E58}" destId="{A825674E-079B-4535-8981-E5D075551999}" srcOrd="0" destOrd="0" parTransId="{4FAD2BD2-E629-4BE0-B005-C2DB186E3131}" sibTransId="{3DF71F32-DC59-4A15-860D-C6119160AB96}"/>
    <dgm:cxn modelId="{A56F451C-6AEB-42DE-89EC-455A64B5A746}" type="presParOf" srcId="{73F3C625-7D5F-4F78-B19C-EF1A71A43E6A}" destId="{D32F4E09-0BA6-4637-A6C3-D69ACAAAD6EB}" srcOrd="0" destOrd="0" presId="urn:microsoft.com/office/officeart/2005/8/layout/hierarchy1"/>
    <dgm:cxn modelId="{0C4E2BDE-599F-491B-A640-114E20F9DD01}" type="presParOf" srcId="{D32F4E09-0BA6-4637-A6C3-D69ACAAAD6EB}" destId="{C02D4598-97BC-4751-A89E-27C5F51CBAA9}" srcOrd="0" destOrd="0" presId="urn:microsoft.com/office/officeart/2005/8/layout/hierarchy1"/>
    <dgm:cxn modelId="{0F0DA27A-8B6F-4987-99DF-28294B7D5F34}" type="presParOf" srcId="{C02D4598-97BC-4751-A89E-27C5F51CBAA9}" destId="{31978502-3A35-4672-B29D-6D9079DD90A5}" srcOrd="0" destOrd="0" presId="urn:microsoft.com/office/officeart/2005/8/layout/hierarchy1"/>
    <dgm:cxn modelId="{92BD775D-EE10-44FC-B38B-99174F777E76}" type="presParOf" srcId="{C02D4598-97BC-4751-A89E-27C5F51CBAA9}" destId="{FB46463E-B1F8-4A40-B159-CF0A8CF886D7}" srcOrd="1" destOrd="0" presId="urn:microsoft.com/office/officeart/2005/8/layout/hierarchy1"/>
    <dgm:cxn modelId="{D92D23A8-79E6-4D3E-80BD-7596C3C2D1A0}" type="presParOf" srcId="{D32F4E09-0BA6-4637-A6C3-D69ACAAAD6EB}" destId="{1B939B80-55B6-48EC-A6CD-9C008B1FF122}" srcOrd="1" destOrd="0" presId="urn:microsoft.com/office/officeart/2005/8/layout/hierarchy1"/>
    <dgm:cxn modelId="{EE1F928F-BC0E-45A8-BBEA-E9C5FB425B90}" type="presParOf" srcId="{1B939B80-55B6-48EC-A6CD-9C008B1FF122}" destId="{BB60EBDB-7AA5-4F83-A59F-BA0766D74BC5}" srcOrd="0" destOrd="0" presId="urn:microsoft.com/office/officeart/2005/8/layout/hierarchy1"/>
    <dgm:cxn modelId="{08364974-D57D-42F8-AB7A-D36311FDF9CA}" type="presParOf" srcId="{1B939B80-55B6-48EC-A6CD-9C008B1FF122}" destId="{975A98A4-C19A-40DE-949F-636262970676}" srcOrd="1" destOrd="0" presId="urn:microsoft.com/office/officeart/2005/8/layout/hierarchy1"/>
    <dgm:cxn modelId="{F84ED3D3-383A-40A9-A4A3-ADB0F146D370}" type="presParOf" srcId="{975A98A4-C19A-40DE-949F-636262970676}" destId="{00CA56A0-127A-4646-B186-ED14E73861FD}" srcOrd="0" destOrd="0" presId="urn:microsoft.com/office/officeart/2005/8/layout/hierarchy1"/>
    <dgm:cxn modelId="{04BC1DE5-8C1C-4A87-9147-0928CFC5E9AF}" type="presParOf" srcId="{00CA56A0-127A-4646-B186-ED14E73861FD}" destId="{91D792F1-BFCE-4255-ADE6-910D76DC3B0E}" srcOrd="0" destOrd="0" presId="urn:microsoft.com/office/officeart/2005/8/layout/hierarchy1"/>
    <dgm:cxn modelId="{A7DC0B1D-85C8-4C4C-B4AA-1069169652C1}" type="presParOf" srcId="{00CA56A0-127A-4646-B186-ED14E73861FD}" destId="{A5F9EAA4-0FB9-49EF-8DED-290F0A263F4D}" srcOrd="1" destOrd="0" presId="urn:microsoft.com/office/officeart/2005/8/layout/hierarchy1"/>
    <dgm:cxn modelId="{AB84140B-ED32-4778-AFC8-6EF0076549DE}" type="presParOf" srcId="{975A98A4-C19A-40DE-949F-636262970676}" destId="{B3105284-C88C-4A18-B0ED-74933CEB34F0}" srcOrd="1" destOrd="0" presId="urn:microsoft.com/office/officeart/2005/8/layout/hierarchy1"/>
    <dgm:cxn modelId="{71C331BB-1993-48C7-ABAA-DACD38C4C19D}" type="presParOf" srcId="{B3105284-C88C-4A18-B0ED-74933CEB34F0}" destId="{0FE32039-147D-41F3-8106-3D38A2EF18CC}" srcOrd="0" destOrd="0" presId="urn:microsoft.com/office/officeart/2005/8/layout/hierarchy1"/>
    <dgm:cxn modelId="{4082CDAC-B5F6-47F2-9E4B-DDB006DB7AFE}" type="presParOf" srcId="{B3105284-C88C-4A18-B0ED-74933CEB34F0}" destId="{1FFD8FA7-1BF3-44F3-97EE-CE8805C9A67C}" srcOrd="1" destOrd="0" presId="urn:microsoft.com/office/officeart/2005/8/layout/hierarchy1"/>
    <dgm:cxn modelId="{A730B814-00BE-445D-A998-E69CA7AFF1B8}" type="presParOf" srcId="{1FFD8FA7-1BF3-44F3-97EE-CE8805C9A67C}" destId="{482EE6E4-8233-4B62-99E0-E8B8035ED17C}" srcOrd="0" destOrd="0" presId="urn:microsoft.com/office/officeart/2005/8/layout/hierarchy1"/>
    <dgm:cxn modelId="{9770B0AB-68F6-41A7-9543-89692A6AB8B7}" type="presParOf" srcId="{482EE6E4-8233-4B62-99E0-E8B8035ED17C}" destId="{04F0A84B-ABB9-4343-88F0-37509C6C9E21}" srcOrd="0" destOrd="0" presId="urn:microsoft.com/office/officeart/2005/8/layout/hierarchy1"/>
    <dgm:cxn modelId="{E8BA64D4-235F-4437-817D-570DE6B7371B}" type="presParOf" srcId="{482EE6E4-8233-4B62-99E0-E8B8035ED17C}" destId="{67FE8FB8-6937-4F66-8140-0B9B52E00098}" srcOrd="1" destOrd="0" presId="urn:microsoft.com/office/officeart/2005/8/layout/hierarchy1"/>
    <dgm:cxn modelId="{49E4BE85-1C55-41B2-82D7-EB094F7A9F4C}" type="presParOf" srcId="{1FFD8FA7-1BF3-44F3-97EE-CE8805C9A67C}" destId="{290A98A6-C827-44E4-9D07-B36D79898101}" srcOrd="1" destOrd="0" presId="urn:microsoft.com/office/officeart/2005/8/layout/hierarchy1"/>
    <dgm:cxn modelId="{106165D3-8289-49BE-9617-8B2291553103}" type="presParOf" srcId="{1B939B80-55B6-48EC-A6CD-9C008B1FF122}" destId="{880E9F51-07EF-4FA1-B930-3F4534C4888F}" srcOrd="2" destOrd="0" presId="urn:microsoft.com/office/officeart/2005/8/layout/hierarchy1"/>
    <dgm:cxn modelId="{657B0C90-23B3-47AF-99E6-1E9D7DD97F14}" type="presParOf" srcId="{1B939B80-55B6-48EC-A6CD-9C008B1FF122}" destId="{1665A925-9E90-4E9C-9278-9243E72FB211}" srcOrd="3" destOrd="0" presId="urn:microsoft.com/office/officeart/2005/8/layout/hierarchy1"/>
    <dgm:cxn modelId="{8DA53269-9F33-494E-9081-EE48A4BFF7A4}" type="presParOf" srcId="{1665A925-9E90-4E9C-9278-9243E72FB211}" destId="{E81A6E85-6E86-4C2D-9A3E-CAAF0DDDBDBE}" srcOrd="0" destOrd="0" presId="urn:microsoft.com/office/officeart/2005/8/layout/hierarchy1"/>
    <dgm:cxn modelId="{71C1A9F4-FF2B-4A7D-85DF-CB7AD966C14A}" type="presParOf" srcId="{E81A6E85-6E86-4C2D-9A3E-CAAF0DDDBDBE}" destId="{4A60055D-A94D-4151-8721-51CE60871FDC}" srcOrd="0" destOrd="0" presId="urn:microsoft.com/office/officeart/2005/8/layout/hierarchy1"/>
    <dgm:cxn modelId="{2167C153-9E02-4BA9-911B-B073542284FF}" type="presParOf" srcId="{E81A6E85-6E86-4C2D-9A3E-CAAF0DDDBDBE}" destId="{8901AAE8-5B17-46CF-924C-C138A018F13C}" srcOrd="1" destOrd="0" presId="urn:microsoft.com/office/officeart/2005/8/layout/hierarchy1"/>
    <dgm:cxn modelId="{3888841D-FD0D-418C-B91A-CC82B3E0B8A9}" type="presParOf" srcId="{1665A925-9E90-4E9C-9278-9243E72FB211}" destId="{B2E114E0-1F95-4F05-841F-9BA7BA35E868}" srcOrd="1" destOrd="0" presId="urn:microsoft.com/office/officeart/2005/8/layout/hierarchy1"/>
    <dgm:cxn modelId="{32A204E5-9074-42DC-A925-ADE3664B492C}" type="presParOf" srcId="{1B939B80-55B6-48EC-A6CD-9C008B1FF122}" destId="{EDE88B92-6028-4760-8039-0124B8CD4959}" srcOrd="4" destOrd="0" presId="urn:microsoft.com/office/officeart/2005/8/layout/hierarchy1"/>
    <dgm:cxn modelId="{82A47508-26CC-4D35-BD84-3423C29E76A1}" type="presParOf" srcId="{1B939B80-55B6-48EC-A6CD-9C008B1FF122}" destId="{771CC58E-9B42-4FFF-A3ED-F3FA40022EBE}" srcOrd="5" destOrd="0" presId="urn:microsoft.com/office/officeart/2005/8/layout/hierarchy1"/>
    <dgm:cxn modelId="{CE4779A6-9028-45A4-ADCB-550768AD6E34}" type="presParOf" srcId="{771CC58E-9B42-4FFF-A3ED-F3FA40022EBE}" destId="{E4B7FC1B-3F71-486F-A59D-7EA8071B52E4}" srcOrd="0" destOrd="0" presId="urn:microsoft.com/office/officeart/2005/8/layout/hierarchy1"/>
    <dgm:cxn modelId="{C64A6336-6BBA-4AB2-B9B6-FAA2D5D13BC9}" type="presParOf" srcId="{E4B7FC1B-3F71-486F-A59D-7EA8071B52E4}" destId="{DDE01756-AC78-429F-A163-FE0D616C5080}" srcOrd="0" destOrd="0" presId="urn:microsoft.com/office/officeart/2005/8/layout/hierarchy1"/>
    <dgm:cxn modelId="{5D8439D1-9FB7-4DB7-9924-FAD1F02871CF}" type="presParOf" srcId="{E4B7FC1B-3F71-486F-A59D-7EA8071B52E4}" destId="{C31E14EF-20CE-47F3-92A3-8805272CC669}" srcOrd="1" destOrd="0" presId="urn:microsoft.com/office/officeart/2005/8/layout/hierarchy1"/>
    <dgm:cxn modelId="{3BCC841D-3A94-474D-B706-B2C55B3249F9}" type="presParOf" srcId="{771CC58E-9B42-4FFF-A3ED-F3FA40022EBE}" destId="{A60D6F76-F580-4FC9-9E71-F7F6300E123A}" srcOrd="1" destOrd="0" presId="urn:microsoft.com/office/officeart/2005/8/layout/hierarchy1"/>
    <dgm:cxn modelId="{586DF822-0D00-4F9D-AD4C-65BACEBC7F2F}" type="presParOf" srcId="{A60D6F76-F580-4FC9-9E71-F7F6300E123A}" destId="{EE83B22E-DF2C-4C29-A712-D5E63BD307C6}" srcOrd="0" destOrd="0" presId="urn:microsoft.com/office/officeart/2005/8/layout/hierarchy1"/>
    <dgm:cxn modelId="{AEF0364F-F24E-4490-AF15-5E5E77F38A5B}" type="presParOf" srcId="{A60D6F76-F580-4FC9-9E71-F7F6300E123A}" destId="{34FC7DF7-AF3A-4223-B995-7AA3EDE2D6F6}" srcOrd="1" destOrd="0" presId="urn:microsoft.com/office/officeart/2005/8/layout/hierarchy1"/>
    <dgm:cxn modelId="{00A18ECB-E865-471A-98D9-C9CACB2737C9}" type="presParOf" srcId="{34FC7DF7-AF3A-4223-B995-7AA3EDE2D6F6}" destId="{BDA1114D-2867-40EF-85B2-42AA1FE82E58}" srcOrd="0" destOrd="0" presId="urn:microsoft.com/office/officeart/2005/8/layout/hierarchy1"/>
    <dgm:cxn modelId="{FE797C3A-6973-43B9-897E-62A6F140B558}" type="presParOf" srcId="{BDA1114D-2867-40EF-85B2-42AA1FE82E58}" destId="{8291FFAF-1A3C-4DE5-A97A-400153CFC99C}" srcOrd="0" destOrd="0" presId="urn:microsoft.com/office/officeart/2005/8/layout/hierarchy1"/>
    <dgm:cxn modelId="{7F26CB15-D7C7-48AC-9085-30C54FD3105C}" type="presParOf" srcId="{BDA1114D-2867-40EF-85B2-42AA1FE82E58}" destId="{4C9191FD-02C9-4BF7-9B62-A64D4B14BF68}" srcOrd="1" destOrd="0" presId="urn:microsoft.com/office/officeart/2005/8/layout/hierarchy1"/>
    <dgm:cxn modelId="{09A5B19B-AF78-4FDA-A6D4-7A9A07F1A6F0}" type="presParOf" srcId="{34FC7DF7-AF3A-4223-B995-7AA3EDE2D6F6}" destId="{8CB1FBA6-6CC1-49B3-A9CF-E1CAF3B8B076}" srcOrd="1" destOrd="0" presId="urn:microsoft.com/office/officeart/2005/8/layout/hierarchy1"/>
    <dgm:cxn modelId="{439FDD87-4CC1-4446-80F5-898482008004}" type="presParOf" srcId="{A60D6F76-F580-4FC9-9E71-F7F6300E123A}" destId="{44173B9F-513F-49EB-8EF9-AE4416CD0EDD}" srcOrd="2" destOrd="0" presId="urn:microsoft.com/office/officeart/2005/8/layout/hierarchy1"/>
    <dgm:cxn modelId="{F50C5BDA-93A2-46BB-896A-34BC442DA523}" type="presParOf" srcId="{A60D6F76-F580-4FC9-9E71-F7F6300E123A}" destId="{A5B9B882-9B70-410D-AA65-6E025287E6F7}" srcOrd="3" destOrd="0" presId="urn:microsoft.com/office/officeart/2005/8/layout/hierarchy1"/>
    <dgm:cxn modelId="{80EC2BED-55B4-4A68-B6F6-A18A2D289500}" type="presParOf" srcId="{A5B9B882-9B70-410D-AA65-6E025287E6F7}" destId="{AEA12599-4B0F-4FB6-952C-18A0CE257032}" srcOrd="0" destOrd="0" presId="urn:microsoft.com/office/officeart/2005/8/layout/hierarchy1"/>
    <dgm:cxn modelId="{1444D458-CF87-4821-9D5C-792FFAC211E5}" type="presParOf" srcId="{AEA12599-4B0F-4FB6-952C-18A0CE257032}" destId="{4CD45AB2-0326-4C73-BE7E-0A44B45DCD85}" srcOrd="0" destOrd="0" presId="urn:microsoft.com/office/officeart/2005/8/layout/hierarchy1"/>
    <dgm:cxn modelId="{E4197D71-811E-4FFD-AD90-86024B4F85D7}" type="presParOf" srcId="{AEA12599-4B0F-4FB6-952C-18A0CE257032}" destId="{F22FB56F-3FA5-446C-9D1A-75293318DAF0}" srcOrd="1" destOrd="0" presId="urn:microsoft.com/office/officeart/2005/8/layout/hierarchy1"/>
    <dgm:cxn modelId="{87A6B5BE-AF5E-41B9-937B-EF35EF560386}" type="presParOf" srcId="{A5B9B882-9B70-410D-AA65-6E025287E6F7}" destId="{BB64B34C-4B85-44BE-8CD7-ABD602D7D93E}" srcOrd="1" destOrd="0" presId="urn:microsoft.com/office/officeart/2005/8/layout/hierarchy1"/>
    <dgm:cxn modelId="{81C5750C-133E-4225-B2CA-DEDBFF09C9ED}" type="presParOf" srcId="{A60D6F76-F580-4FC9-9E71-F7F6300E123A}" destId="{639A4751-3D6B-496A-8852-54AEA44D762A}" srcOrd="4" destOrd="0" presId="urn:microsoft.com/office/officeart/2005/8/layout/hierarchy1"/>
    <dgm:cxn modelId="{B63C4E4E-C140-4117-A93A-7AD365592996}" type="presParOf" srcId="{A60D6F76-F580-4FC9-9E71-F7F6300E123A}" destId="{99B72905-2F6A-47B4-8923-DF9CDE530D51}" srcOrd="5" destOrd="0" presId="urn:microsoft.com/office/officeart/2005/8/layout/hierarchy1"/>
    <dgm:cxn modelId="{76211A0F-A397-483B-9401-0538B193E193}" type="presParOf" srcId="{99B72905-2F6A-47B4-8923-DF9CDE530D51}" destId="{D64CCFA9-41F3-4E4E-BB23-A35A7481A9F2}" srcOrd="0" destOrd="0" presId="urn:microsoft.com/office/officeart/2005/8/layout/hierarchy1"/>
    <dgm:cxn modelId="{5B638047-2502-4DC8-B0D3-023254A0EE1B}" type="presParOf" srcId="{D64CCFA9-41F3-4E4E-BB23-A35A7481A9F2}" destId="{3B8F621F-77CF-4168-8AD1-C2C1F954F36D}" srcOrd="0" destOrd="0" presId="urn:microsoft.com/office/officeart/2005/8/layout/hierarchy1"/>
    <dgm:cxn modelId="{41090708-E6F1-4B19-AC5F-C4330D279590}" type="presParOf" srcId="{D64CCFA9-41F3-4E4E-BB23-A35A7481A9F2}" destId="{F35CD345-2BDF-4EE7-93B1-C6A424EF8350}" srcOrd="1" destOrd="0" presId="urn:microsoft.com/office/officeart/2005/8/layout/hierarchy1"/>
    <dgm:cxn modelId="{9DFFA138-F157-41F7-B07E-CCA859431BE7}" type="presParOf" srcId="{99B72905-2F6A-47B4-8923-DF9CDE530D51}" destId="{48C4FDBD-4BD8-4B19-99A8-510DB9E132DF}" srcOrd="1" destOrd="0" presId="urn:microsoft.com/office/officeart/2005/8/layout/hierarchy1"/>
    <dgm:cxn modelId="{C95CD483-8FA4-458B-BDBF-D34FF906EBD0}" type="presParOf" srcId="{73F3C625-7D5F-4F78-B19C-EF1A71A43E6A}" destId="{076475A3-72BA-4471-8BE6-95DCAD7E0CBB}" srcOrd="1" destOrd="0" presId="urn:microsoft.com/office/officeart/2005/8/layout/hierarchy1"/>
    <dgm:cxn modelId="{FE35B5F5-8185-4260-A973-D50721462828}" type="presParOf" srcId="{076475A3-72BA-4471-8BE6-95DCAD7E0CBB}" destId="{9FAF2B03-C636-4870-913A-C28138BF830C}" srcOrd="0" destOrd="0" presId="urn:microsoft.com/office/officeart/2005/8/layout/hierarchy1"/>
    <dgm:cxn modelId="{24DD1CA7-7DBA-40D4-B5AE-E848790C3E28}" type="presParOf" srcId="{9FAF2B03-C636-4870-913A-C28138BF830C}" destId="{F56A793E-2B3E-41EE-9B48-8F6809034D33}" srcOrd="0" destOrd="0" presId="urn:microsoft.com/office/officeart/2005/8/layout/hierarchy1"/>
    <dgm:cxn modelId="{A9CE0CBB-6570-4378-8302-30F019AAA28C}" type="presParOf" srcId="{9FAF2B03-C636-4870-913A-C28138BF830C}" destId="{2F9876B0-E138-4AC2-8442-49D6D29EC3F4}" srcOrd="1" destOrd="0" presId="urn:microsoft.com/office/officeart/2005/8/layout/hierarchy1"/>
    <dgm:cxn modelId="{D48F07C5-3FF6-47B6-9034-031A6E2A3C01}" type="presParOf" srcId="{076475A3-72BA-4471-8BE6-95DCAD7E0CBB}" destId="{BA2C1E5F-4481-415E-9C1F-D4C8CF1DD5A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9A4751-3D6B-496A-8852-54AEA44D762A}">
      <dsp:nvSpPr>
        <dsp:cNvPr id="0" name=""/>
        <dsp:cNvSpPr/>
      </dsp:nvSpPr>
      <dsp:spPr>
        <a:xfrm>
          <a:off x="6491355" y="3027102"/>
          <a:ext cx="1458508" cy="455695"/>
        </a:xfrm>
        <a:custGeom>
          <a:avLst/>
          <a:gdLst/>
          <a:ahLst/>
          <a:cxnLst/>
          <a:rect l="0" t="0" r="0" b="0"/>
          <a:pathLst>
            <a:path>
              <a:moveTo>
                <a:pt x="0" y="0"/>
              </a:moveTo>
              <a:lnTo>
                <a:pt x="0" y="313004"/>
              </a:lnTo>
              <a:lnTo>
                <a:pt x="1458508" y="313004"/>
              </a:lnTo>
              <a:lnTo>
                <a:pt x="1458508" y="455695"/>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173B9F-513F-49EB-8EF9-AE4416CD0EDD}">
      <dsp:nvSpPr>
        <dsp:cNvPr id="0" name=""/>
        <dsp:cNvSpPr/>
      </dsp:nvSpPr>
      <dsp:spPr>
        <a:xfrm>
          <a:off x="6491355" y="3027102"/>
          <a:ext cx="970401" cy="1375890"/>
        </a:xfrm>
        <a:custGeom>
          <a:avLst/>
          <a:gdLst/>
          <a:ahLst/>
          <a:cxnLst/>
          <a:rect l="0" t="0" r="0" b="0"/>
          <a:pathLst>
            <a:path>
              <a:moveTo>
                <a:pt x="0" y="0"/>
              </a:moveTo>
              <a:lnTo>
                <a:pt x="0" y="1233198"/>
              </a:lnTo>
              <a:lnTo>
                <a:pt x="970401" y="1233198"/>
              </a:lnTo>
              <a:lnTo>
                <a:pt x="970401" y="1375890"/>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3B22E-DF2C-4C29-A712-D5E63BD307C6}">
      <dsp:nvSpPr>
        <dsp:cNvPr id="0" name=""/>
        <dsp:cNvSpPr/>
      </dsp:nvSpPr>
      <dsp:spPr>
        <a:xfrm>
          <a:off x="5069598" y="3027102"/>
          <a:ext cx="1421756" cy="461632"/>
        </a:xfrm>
        <a:custGeom>
          <a:avLst/>
          <a:gdLst/>
          <a:ahLst/>
          <a:cxnLst/>
          <a:rect l="0" t="0" r="0" b="0"/>
          <a:pathLst>
            <a:path>
              <a:moveTo>
                <a:pt x="1421756" y="0"/>
              </a:moveTo>
              <a:lnTo>
                <a:pt x="1421756" y="318941"/>
              </a:lnTo>
              <a:lnTo>
                <a:pt x="0" y="318941"/>
              </a:lnTo>
              <a:lnTo>
                <a:pt x="0" y="461632"/>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E88B92-6028-4760-8039-0124B8CD4959}">
      <dsp:nvSpPr>
        <dsp:cNvPr id="0" name=""/>
        <dsp:cNvSpPr/>
      </dsp:nvSpPr>
      <dsp:spPr>
        <a:xfrm>
          <a:off x="3666228" y="1379089"/>
          <a:ext cx="2825127" cy="615036"/>
        </a:xfrm>
        <a:custGeom>
          <a:avLst/>
          <a:gdLst/>
          <a:ahLst/>
          <a:cxnLst/>
          <a:rect l="0" t="0" r="0" b="0"/>
          <a:pathLst>
            <a:path>
              <a:moveTo>
                <a:pt x="0" y="0"/>
              </a:moveTo>
              <a:lnTo>
                <a:pt x="0" y="472344"/>
              </a:lnTo>
              <a:lnTo>
                <a:pt x="2825127" y="472344"/>
              </a:lnTo>
              <a:lnTo>
                <a:pt x="2825127" y="615036"/>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80E9F51-07EF-4FA1-B930-3F4534C4888F}">
      <dsp:nvSpPr>
        <dsp:cNvPr id="0" name=""/>
        <dsp:cNvSpPr/>
      </dsp:nvSpPr>
      <dsp:spPr>
        <a:xfrm>
          <a:off x="973746" y="1379089"/>
          <a:ext cx="2692481" cy="625609"/>
        </a:xfrm>
        <a:custGeom>
          <a:avLst/>
          <a:gdLst/>
          <a:ahLst/>
          <a:cxnLst/>
          <a:rect l="0" t="0" r="0" b="0"/>
          <a:pathLst>
            <a:path>
              <a:moveTo>
                <a:pt x="2692481" y="0"/>
              </a:moveTo>
              <a:lnTo>
                <a:pt x="2692481" y="482918"/>
              </a:lnTo>
              <a:lnTo>
                <a:pt x="0" y="482918"/>
              </a:lnTo>
              <a:lnTo>
                <a:pt x="0" y="625609"/>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FE32039-147D-41F3-8106-3D38A2EF18CC}">
      <dsp:nvSpPr>
        <dsp:cNvPr id="0" name=""/>
        <dsp:cNvSpPr/>
      </dsp:nvSpPr>
      <dsp:spPr>
        <a:xfrm>
          <a:off x="2480374" y="3025889"/>
          <a:ext cx="1175722" cy="1101497"/>
        </a:xfrm>
        <a:custGeom>
          <a:avLst/>
          <a:gdLst/>
          <a:ahLst/>
          <a:cxnLst/>
          <a:rect l="0" t="0" r="0" b="0"/>
          <a:pathLst>
            <a:path>
              <a:moveTo>
                <a:pt x="1175722" y="0"/>
              </a:moveTo>
              <a:lnTo>
                <a:pt x="1175722" y="958806"/>
              </a:lnTo>
              <a:lnTo>
                <a:pt x="0" y="958806"/>
              </a:lnTo>
              <a:lnTo>
                <a:pt x="0" y="1101497"/>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60EBDB-7AA5-4F83-A59F-BA0766D74BC5}">
      <dsp:nvSpPr>
        <dsp:cNvPr id="0" name=""/>
        <dsp:cNvSpPr/>
      </dsp:nvSpPr>
      <dsp:spPr>
        <a:xfrm>
          <a:off x="3610377" y="1379089"/>
          <a:ext cx="91440" cy="627731"/>
        </a:xfrm>
        <a:custGeom>
          <a:avLst/>
          <a:gdLst/>
          <a:ahLst/>
          <a:cxnLst/>
          <a:rect l="0" t="0" r="0" b="0"/>
          <a:pathLst>
            <a:path>
              <a:moveTo>
                <a:pt x="55850" y="0"/>
              </a:moveTo>
              <a:lnTo>
                <a:pt x="55850" y="485040"/>
              </a:lnTo>
              <a:lnTo>
                <a:pt x="45720" y="485040"/>
              </a:lnTo>
              <a:lnTo>
                <a:pt x="45720" y="627731"/>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978502-3A35-4672-B29D-6D9079DD90A5}">
      <dsp:nvSpPr>
        <dsp:cNvPr id="0" name=""/>
        <dsp:cNvSpPr/>
      </dsp:nvSpPr>
      <dsp:spPr>
        <a:xfrm>
          <a:off x="2141552" y="787463"/>
          <a:ext cx="3049352" cy="59162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B46463E-B1F8-4A40-B159-CF0A8CF886D7}">
      <dsp:nvSpPr>
        <dsp:cNvPr id="0" name=""/>
        <dsp:cNvSpPr/>
      </dsp:nvSpPr>
      <dsp:spPr>
        <a:xfrm>
          <a:off x="2312695" y="950050"/>
          <a:ext cx="3049352" cy="59162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b="1" u="sng" kern="1200" dirty="0">
              <a:effectLst/>
              <a:latin typeface="Calibri" panose="020F0502020204030204" pitchFamily="34" charset="0"/>
              <a:ea typeface="SimSun" panose="02010600030101010101" pitchFamily="2" charset="-122"/>
            </a:rPr>
            <a:t>Project Director</a:t>
          </a:r>
        </a:p>
        <a:p>
          <a:pPr marL="0" lvl="0" indent="0" algn="ctr" defTabSz="533400">
            <a:lnSpc>
              <a:spcPct val="90000"/>
            </a:lnSpc>
            <a:spcBef>
              <a:spcPct val="0"/>
            </a:spcBef>
            <a:spcAft>
              <a:spcPct val="35000"/>
            </a:spcAft>
            <a:buNone/>
          </a:pPr>
          <a:r>
            <a:rPr lang="en-US" sz="1200" b="0" kern="1200" dirty="0">
              <a:effectLst/>
              <a:latin typeface="Calibri" panose="020F0502020204030204" pitchFamily="34" charset="0"/>
              <a:ea typeface="SimSun" panose="02010600030101010101" pitchFamily="2" charset="-122"/>
            </a:rPr>
            <a:t>Nor Saiful Zaini b Nasiruddin</a:t>
          </a:r>
        </a:p>
        <a:p>
          <a:pPr marL="0" lvl="0" indent="0" algn="ctr" defTabSz="533400">
            <a:lnSpc>
              <a:spcPct val="90000"/>
            </a:lnSpc>
            <a:spcBef>
              <a:spcPct val="0"/>
            </a:spcBef>
            <a:spcAft>
              <a:spcPct val="35000"/>
            </a:spcAft>
            <a:buNone/>
          </a:pPr>
          <a:r>
            <a:rPr lang="en-US" sz="1200" b="0" kern="1200" dirty="0">
              <a:effectLst/>
              <a:latin typeface="Calibri" panose="020F0502020204030204" pitchFamily="34" charset="0"/>
              <a:ea typeface="SimSun" panose="02010600030101010101" pitchFamily="2" charset="-122"/>
            </a:rPr>
            <a:t>Wan Amizan Wan Yunus</a:t>
          </a:r>
          <a:endParaRPr lang="en-US" sz="1200" b="0" kern="1200" dirty="0"/>
        </a:p>
      </dsp:txBody>
      <dsp:txXfrm>
        <a:off x="2330023" y="967378"/>
        <a:ext cx="3014696" cy="556969"/>
      </dsp:txXfrm>
    </dsp:sp>
    <dsp:sp modelId="{91D792F1-BFCE-4255-ADE6-910D76DC3B0E}">
      <dsp:nvSpPr>
        <dsp:cNvPr id="0" name=""/>
        <dsp:cNvSpPr/>
      </dsp:nvSpPr>
      <dsp:spPr>
        <a:xfrm>
          <a:off x="2659449" y="2006820"/>
          <a:ext cx="1993295" cy="101906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5F9EAA4-0FB9-49EF-8DED-290F0A263F4D}">
      <dsp:nvSpPr>
        <dsp:cNvPr id="0" name=""/>
        <dsp:cNvSpPr/>
      </dsp:nvSpPr>
      <dsp:spPr>
        <a:xfrm>
          <a:off x="2830593" y="2169407"/>
          <a:ext cx="1993295" cy="1019068"/>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schemeClr val="tx1"/>
              </a:solidFill>
              <a:latin typeface="Arial" panose="020B0604020202020204" pitchFamily="34" charset="0"/>
              <a:cs typeface="Arial" panose="020B0604020202020204" pitchFamily="34" charset="0"/>
            </a:rPr>
            <a:t>Project Coordinator (SME)</a:t>
          </a:r>
        </a:p>
        <a:p>
          <a:pPr marL="0" lvl="0" indent="0" algn="ctr" defTabSz="400050">
            <a:lnSpc>
              <a:spcPct val="90000"/>
            </a:lnSpc>
            <a:spcBef>
              <a:spcPct val="0"/>
            </a:spcBef>
            <a:spcAft>
              <a:spcPct val="35000"/>
            </a:spcAft>
            <a:buNone/>
          </a:pPr>
          <a:r>
            <a:rPr lang="en-US" sz="900" b="0" u="none" kern="1200" dirty="0">
              <a:solidFill>
                <a:schemeClr val="tx1"/>
              </a:solidFill>
              <a:latin typeface="Arial" panose="020B0604020202020204" pitchFamily="34" charset="0"/>
              <a:cs typeface="Arial" panose="020B0604020202020204" pitchFamily="34" charset="0"/>
            </a:rPr>
            <a:t>Khairulbahar bin Taib</a:t>
          </a:r>
        </a:p>
        <a:p>
          <a:pPr marL="0" lvl="0" indent="0" algn="ctr" defTabSz="400050">
            <a:lnSpc>
              <a:spcPct val="90000"/>
            </a:lnSpc>
            <a:spcBef>
              <a:spcPct val="0"/>
            </a:spcBef>
            <a:spcAft>
              <a:spcPct val="35000"/>
            </a:spcAft>
            <a:buNone/>
          </a:pPr>
          <a:r>
            <a:rPr lang="en-US" sz="900" b="0" u="none" kern="1200" dirty="0">
              <a:solidFill>
                <a:schemeClr val="tx1"/>
              </a:solidFill>
              <a:latin typeface="Arial" panose="020B0604020202020204" pitchFamily="34" charset="0"/>
              <a:cs typeface="Arial" panose="020B0604020202020204" pitchFamily="34" charset="0"/>
            </a:rPr>
            <a:t>Ali Aswan Bin Sha'Arani</a:t>
          </a:r>
        </a:p>
        <a:p>
          <a:pPr marL="0" lvl="0" indent="0" algn="ctr" defTabSz="400050">
            <a:lnSpc>
              <a:spcPct val="90000"/>
            </a:lnSpc>
            <a:spcBef>
              <a:spcPct val="0"/>
            </a:spcBef>
            <a:spcAft>
              <a:spcPct val="35000"/>
            </a:spcAft>
            <a:buNone/>
          </a:pPr>
          <a:r>
            <a:rPr lang="sv-SE" sz="900" b="0" u="none" kern="1200" dirty="0">
              <a:solidFill>
                <a:schemeClr val="tx1"/>
              </a:solidFill>
              <a:latin typeface="Arial" panose="020B0604020202020204" pitchFamily="34" charset="0"/>
              <a:cs typeface="Arial" panose="020B0604020202020204" pitchFamily="34" charset="0"/>
            </a:rPr>
            <a:t>Muhammad Feizal b. Abu Kassim</a:t>
          </a:r>
          <a:endParaRPr lang="en-US" sz="900" b="0" u="none" kern="1200" dirty="0">
            <a:latin typeface="+mn-lt"/>
          </a:endParaRPr>
        </a:p>
      </dsp:txBody>
      <dsp:txXfrm>
        <a:off x="2860440" y="2199254"/>
        <a:ext cx="1933601" cy="959374"/>
      </dsp:txXfrm>
    </dsp:sp>
    <dsp:sp modelId="{04F0A84B-ABB9-4343-88F0-37509C6C9E21}">
      <dsp:nvSpPr>
        <dsp:cNvPr id="0" name=""/>
        <dsp:cNvSpPr/>
      </dsp:nvSpPr>
      <dsp:spPr>
        <a:xfrm>
          <a:off x="1539809" y="4127387"/>
          <a:ext cx="1881130" cy="79584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7FE8FB8-6937-4F66-8140-0B9B52E00098}">
      <dsp:nvSpPr>
        <dsp:cNvPr id="0" name=""/>
        <dsp:cNvSpPr/>
      </dsp:nvSpPr>
      <dsp:spPr>
        <a:xfrm>
          <a:off x="1710953" y="4289973"/>
          <a:ext cx="1881130" cy="79584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Project Working Committee</a:t>
          </a:r>
        </a:p>
        <a:p>
          <a:pPr marL="0" lvl="0" indent="0" algn="ctr" defTabSz="400050">
            <a:lnSpc>
              <a:spcPct val="90000"/>
            </a:lnSpc>
            <a:spcBef>
              <a:spcPct val="0"/>
            </a:spcBef>
            <a:spcAft>
              <a:spcPct val="35000"/>
            </a:spcAft>
            <a:buNone/>
          </a:pPr>
          <a:r>
            <a:rPr lang="en-US" sz="900" b="0" u="none"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Career Enhancement Management Team </a:t>
          </a:r>
        </a:p>
      </dsp:txBody>
      <dsp:txXfrm>
        <a:off x="1734263" y="4313283"/>
        <a:ext cx="1834510" cy="749229"/>
      </dsp:txXfrm>
    </dsp:sp>
    <dsp:sp modelId="{4A60055D-A94D-4151-8721-51CE60871FDC}">
      <dsp:nvSpPr>
        <dsp:cNvPr id="0" name=""/>
        <dsp:cNvSpPr/>
      </dsp:nvSpPr>
      <dsp:spPr>
        <a:xfrm>
          <a:off x="-82271" y="2004698"/>
          <a:ext cx="2112036" cy="97808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901AAE8-5B17-46CF-924C-C138A018F13C}">
      <dsp:nvSpPr>
        <dsp:cNvPr id="0" name=""/>
        <dsp:cNvSpPr/>
      </dsp:nvSpPr>
      <dsp:spPr>
        <a:xfrm>
          <a:off x="88872" y="2167285"/>
          <a:ext cx="2112036" cy="97808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schemeClr val="tx1"/>
              </a:solidFill>
              <a:latin typeface="Arial" panose="020B0604020202020204" pitchFamily="34" charset="0"/>
              <a:cs typeface="Arial" panose="020B0604020202020204" pitchFamily="34" charset="0"/>
            </a:rPr>
            <a:t>Business Partner</a:t>
          </a:r>
        </a:p>
        <a:p>
          <a:pPr marL="0" lvl="0" indent="0" algn="ctr" defTabSz="400050">
            <a:lnSpc>
              <a:spcPct val="90000"/>
            </a:lnSpc>
            <a:spcBef>
              <a:spcPct val="0"/>
            </a:spcBef>
            <a:spcAft>
              <a:spcPct val="35000"/>
            </a:spcAft>
            <a:buNone/>
          </a:pPr>
          <a:r>
            <a:rPr lang="en-US" sz="900" b="0" u="none" kern="1200" dirty="0">
              <a:solidFill>
                <a:schemeClr val="tx1"/>
              </a:solidFill>
              <a:latin typeface="Arial" panose="020B0604020202020204" pitchFamily="34" charset="0"/>
              <a:cs typeface="Arial" panose="020B0604020202020204" pitchFamily="34" charset="0"/>
            </a:rPr>
            <a:t>Nur Syahidah Sobri</a:t>
          </a:r>
          <a:endParaRPr lang="en-US" sz="900" b="0" u="none" kern="1200" dirty="0"/>
        </a:p>
      </dsp:txBody>
      <dsp:txXfrm>
        <a:off x="117519" y="2195932"/>
        <a:ext cx="2054742" cy="920793"/>
      </dsp:txXfrm>
    </dsp:sp>
    <dsp:sp modelId="{DDE01756-AC78-429F-A163-FE0D616C5080}">
      <dsp:nvSpPr>
        <dsp:cNvPr id="0" name=""/>
        <dsp:cNvSpPr/>
      </dsp:nvSpPr>
      <dsp:spPr>
        <a:xfrm>
          <a:off x="5448960" y="1994125"/>
          <a:ext cx="2084788" cy="1032977"/>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31E14EF-20CE-47F3-92A3-8805272CC669}">
      <dsp:nvSpPr>
        <dsp:cNvPr id="0" name=""/>
        <dsp:cNvSpPr/>
      </dsp:nvSpPr>
      <dsp:spPr>
        <a:xfrm>
          <a:off x="5620104" y="2156711"/>
          <a:ext cx="2084788" cy="1032977"/>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endParaRPr lang="en-US" sz="900" b="1" u="sng" kern="1200" dirty="0">
            <a:solidFill>
              <a:schemeClr val="tx1"/>
            </a:solidFill>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900" b="1" u="sng" kern="1200" dirty="0">
              <a:solidFill>
                <a:schemeClr val="tx1"/>
              </a:solidFill>
              <a:latin typeface="Arial" panose="020B0604020202020204" pitchFamily="34" charset="0"/>
              <a:cs typeface="Arial" panose="020B0604020202020204" pitchFamily="34" charset="0"/>
            </a:rPr>
            <a:t>ICT Project Manager</a:t>
          </a:r>
          <a:r>
            <a:rPr lang="en-US" sz="900" b="1" i="1" kern="1200" dirty="0">
              <a:solidFill>
                <a:srgbClr val="7030A0"/>
              </a:solidFill>
              <a:effectLst/>
              <a:latin typeface="Arial" panose="020B0604020202020204" pitchFamily="34" charset="0"/>
              <a:ea typeface="SimSun" panose="02010600030101010101" pitchFamily="2" charset="-122"/>
              <a:cs typeface="Arial" panose="020B0604020202020204" pitchFamily="34" charset="0"/>
            </a:rPr>
            <a:t>         </a:t>
          </a:r>
        </a:p>
        <a:p>
          <a:pPr marL="0" lvl="0" indent="0" algn="ctr" defTabSz="400050">
            <a:lnSpc>
              <a:spcPct val="90000"/>
            </a:lnSpc>
            <a:spcBef>
              <a:spcPct val="0"/>
            </a:spcBef>
            <a:spcAft>
              <a:spcPct val="35000"/>
            </a:spcAft>
            <a:buNone/>
          </a:pPr>
          <a:r>
            <a:rPr lang="en-US" sz="900" b="1" i="1" kern="1200" dirty="0">
              <a:solidFill>
                <a:srgbClr val="7030A0"/>
              </a:solidFill>
              <a:effectLst/>
              <a:latin typeface="Arial" panose="020B0604020202020204" pitchFamily="34" charset="0"/>
              <a:ea typeface="SimSun" panose="02010600030101010101" pitchFamily="2" charset="-122"/>
              <a:cs typeface="Arial" panose="020B0604020202020204" pitchFamily="34" charset="0"/>
            </a:rPr>
            <a:t> </a:t>
          </a:r>
          <a:r>
            <a:rPr lang="en-US" sz="900" b="0" u="none" kern="1200" dirty="0">
              <a:latin typeface="Arial" panose="020B0604020202020204" pitchFamily="34" charset="0"/>
              <a:cs typeface="Arial" panose="020B0604020202020204" pitchFamily="34" charset="0"/>
            </a:rPr>
            <a:t>Shamsul Azam Muhamad</a:t>
          </a:r>
        </a:p>
        <a:p>
          <a:pPr marL="0" lvl="0" indent="0" algn="ctr" defTabSz="400050">
            <a:lnSpc>
              <a:spcPct val="90000"/>
            </a:lnSpc>
            <a:spcBef>
              <a:spcPct val="0"/>
            </a:spcBef>
            <a:spcAft>
              <a:spcPct val="35000"/>
            </a:spcAft>
            <a:buNone/>
          </a:pPr>
          <a:endParaRPr lang="en-US" sz="900" b="0" u="none" kern="1200" dirty="0">
            <a:latin typeface="Arial" panose="020B0604020202020204" pitchFamily="34" charset="0"/>
            <a:cs typeface="Arial" panose="020B0604020202020204" pitchFamily="34" charset="0"/>
          </a:endParaRPr>
        </a:p>
      </dsp:txBody>
      <dsp:txXfrm>
        <a:off x="5650359" y="2186966"/>
        <a:ext cx="2024278" cy="972467"/>
      </dsp:txXfrm>
    </dsp:sp>
    <dsp:sp modelId="{8291FFAF-1A3C-4DE5-A97A-400153CFC99C}">
      <dsp:nvSpPr>
        <dsp:cNvPr id="0" name=""/>
        <dsp:cNvSpPr/>
      </dsp:nvSpPr>
      <dsp:spPr>
        <a:xfrm>
          <a:off x="3974002" y="3488735"/>
          <a:ext cx="2191192" cy="1629620"/>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C9191FD-02C9-4BF7-9B62-A64D4B14BF68}">
      <dsp:nvSpPr>
        <dsp:cNvPr id="0" name=""/>
        <dsp:cNvSpPr/>
      </dsp:nvSpPr>
      <dsp:spPr>
        <a:xfrm>
          <a:off x="4145145" y="3651322"/>
          <a:ext cx="2191192" cy="1629620"/>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Technical/Development Team</a:t>
          </a:r>
        </a:p>
        <a:p>
          <a:pPr marL="0" lvl="0" indent="0" algn="ctr" defTabSz="400050">
            <a:lnSpc>
              <a:spcPct val="90000"/>
            </a:lnSpc>
            <a:spcBef>
              <a:spcPct val="0"/>
            </a:spcBef>
            <a:spcAft>
              <a:spcPct val="35000"/>
            </a:spcAft>
            <a:buNone/>
          </a:pPr>
          <a:r>
            <a:rPr lang="en-US" sz="900" b="0" u="none" kern="1200" dirty="0">
              <a:latin typeface="Arial" panose="020B0604020202020204" pitchFamily="34" charset="0"/>
              <a:cs typeface="Arial" panose="020B0604020202020204" pitchFamily="34" charset="0"/>
            </a:rPr>
            <a:t>ICT Corporate Solution Advisory Delivery</a:t>
          </a: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Scrum Master/Lead Developer: Shukri</a:t>
          </a: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UIUX Designer: </a:t>
          </a:r>
          <a:r>
            <a:rPr lang="en-US" sz="800" b="0" u="none" kern="1200" dirty="0" err="1">
              <a:latin typeface="Arial" panose="020B0604020202020204" pitchFamily="34" charset="0"/>
              <a:cs typeface="Arial" panose="020B0604020202020204" pitchFamily="34" charset="0"/>
            </a:rPr>
            <a:t>Syikin</a:t>
          </a:r>
          <a:endParaRPr lang="en-US" sz="800" b="0" u="none" kern="1200" dirty="0">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UIUX Developer: </a:t>
          </a:r>
          <a:r>
            <a:rPr lang="en-US" sz="800" b="0" u="none" kern="1200" dirty="0" err="1">
              <a:latin typeface="Arial" panose="020B0604020202020204" pitchFamily="34" charset="0"/>
              <a:cs typeface="Arial" panose="020B0604020202020204" pitchFamily="34" charset="0"/>
            </a:rPr>
            <a:t>Syikin</a:t>
          </a:r>
          <a:endParaRPr lang="en-US" sz="800" b="0" u="none" kern="1200" dirty="0">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DevOps Engineer: Zhafri</a:t>
          </a: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Front End Developer: </a:t>
          </a:r>
          <a:r>
            <a:rPr lang="en-US" sz="800" b="0" u="none" kern="1200" dirty="0" err="1">
              <a:latin typeface="Arial" panose="020B0604020202020204" pitchFamily="34" charset="0"/>
              <a:cs typeface="Arial" panose="020B0604020202020204" pitchFamily="34" charset="0"/>
            </a:rPr>
            <a:t>Ghashirin</a:t>
          </a:r>
          <a:endParaRPr lang="en-US" sz="800" b="0" u="none" kern="1200" dirty="0">
            <a:latin typeface="Arial" panose="020B0604020202020204" pitchFamily="34" charset="0"/>
            <a:cs typeface="Arial" panose="020B0604020202020204" pitchFamily="34" charset="0"/>
          </a:endParaRP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Database Developer: Raihan</a:t>
          </a:r>
        </a:p>
        <a:p>
          <a:pPr marL="0" lvl="0" indent="0" algn="ctr" defTabSz="400050">
            <a:lnSpc>
              <a:spcPct val="90000"/>
            </a:lnSpc>
            <a:spcBef>
              <a:spcPct val="0"/>
            </a:spcBef>
            <a:spcAft>
              <a:spcPct val="35000"/>
            </a:spcAft>
            <a:buNone/>
          </a:pPr>
          <a:r>
            <a:rPr lang="en-US" sz="800" b="0" u="none" kern="1200" dirty="0">
              <a:latin typeface="Arial" panose="020B0604020202020204" pitchFamily="34" charset="0"/>
              <a:cs typeface="Arial" panose="020B0604020202020204" pitchFamily="34" charset="0"/>
            </a:rPr>
            <a:t>Consolidation Developer: Fauzatul Mimi</a:t>
          </a:r>
        </a:p>
      </dsp:txBody>
      <dsp:txXfrm>
        <a:off x="4192875" y="3699052"/>
        <a:ext cx="2095732" cy="1534160"/>
      </dsp:txXfrm>
    </dsp:sp>
    <dsp:sp modelId="{4CD45AB2-0326-4C73-BE7E-0A44B45DCD85}">
      <dsp:nvSpPr>
        <dsp:cNvPr id="0" name=""/>
        <dsp:cNvSpPr/>
      </dsp:nvSpPr>
      <dsp:spPr>
        <a:xfrm>
          <a:off x="6691608" y="4402992"/>
          <a:ext cx="1540294" cy="520244"/>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2FB56F-3FA5-446C-9D1A-75293318DAF0}">
      <dsp:nvSpPr>
        <dsp:cNvPr id="0" name=""/>
        <dsp:cNvSpPr/>
      </dsp:nvSpPr>
      <dsp:spPr>
        <a:xfrm>
          <a:off x="6862752" y="4565579"/>
          <a:ext cx="1540294" cy="520244"/>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Requirement Engineer</a:t>
          </a:r>
        </a:p>
        <a:p>
          <a:pPr marL="0" lvl="0" indent="0" algn="ctr" defTabSz="400050">
            <a:lnSpc>
              <a:spcPct val="90000"/>
            </a:lnSpc>
            <a:spcBef>
              <a:spcPct val="0"/>
            </a:spcBef>
            <a:spcAft>
              <a:spcPct val="35000"/>
            </a:spcAft>
            <a:buNone/>
          </a:pPr>
          <a:r>
            <a:rPr lang="en-US" sz="900" b="0" u="none"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Nor Azura Mohamed Salim</a:t>
          </a:r>
          <a:endParaRPr lang="en-US" sz="900" b="0" u="none" kern="1200" dirty="0"/>
        </a:p>
      </dsp:txBody>
      <dsp:txXfrm>
        <a:off x="6877989" y="4580816"/>
        <a:ext cx="1509820" cy="489770"/>
      </dsp:txXfrm>
    </dsp:sp>
    <dsp:sp modelId="{3B8F621F-77CF-4168-8AD1-C2C1F954F36D}">
      <dsp:nvSpPr>
        <dsp:cNvPr id="0" name=""/>
        <dsp:cNvSpPr/>
      </dsp:nvSpPr>
      <dsp:spPr>
        <a:xfrm>
          <a:off x="7179716" y="3482798"/>
          <a:ext cx="1540294" cy="54884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35CD345-2BDF-4EE7-93B1-C6A424EF8350}">
      <dsp:nvSpPr>
        <dsp:cNvPr id="0" name=""/>
        <dsp:cNvSpPr/>
      </dsp:nvSpPr>
      <dsp:spPr>
        <a:xfrm>
          <a:off x="7350860" y="3645385"/>
          <a:ext cx="1540294" cy="5488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None/>
          </a:pPr>
          <a:r>
            <a:rPr lang="en-US" sz="900" b="1" u="sng"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Project Solution Architect</a:t>
          </a:r>
        </a:p>
        <a:p>
          <a:pPr marL="0" lvl="0" indent="0" algn="ctr" defTabSz="400050">
            <a:lnSpc>
              <a:spcPct val="90000"/>
            </a:lnSpc>
            <a:spcBef>
              <a:spcPct val="0"/>
            </a:spcBef>
            <a:spcAft>
              <a:spcPct val="35000"/>
            </a:spcAft>
            <a:buNone/>
          </a:pPr>
          <a:r>
            <a:rPr lang="en-US" sz="900" b="0" u="none" kern="1200" dirty="0">
              <a:solidFill>
                <a:prstClr val="black">
                  <a:hueOff val="0"/>
                  <a:satOff val="0"/>
                  <a:lumOff val="0"/>
                  <a:alphaOff val="0"/>
                </a:prstClr>
              </a:solidFill>
              <a:latin typeface="Arial" panose="020B0604020202020204" pitchFamily="34" charset="0"/>
              <a:ea typeface="+mn-ea"/>
              <a:cs typeface="Arial" panose="020B0604020202020204" pitchFamily="34" charset="0"/>
            </a:rPr>
            <a:t>Nadzirah bt Ahmadi</a:t>
          </a:r>
          <a:endParaRPr lang="en-MY" sz="900" kern="1200" dirty="0"/>
        </a:p>
      </dsp:txBody>
      <dsp:txXfrm>
        <a:off x="7366935" y="3661460"/>
        <a:ext cx="1508144" cy="516693"/>
      </dsp:txXfrm>
    </dsp:sp>
    <dsp:sp modelId="{F56A793E-2B3E-41EE-9B48-8F6809034D33}">
      <dsp:nvSpPr>
        <dsp:cNvPr id="0" name=""/>
        <dsp:cNvSpPr/>
      </dsp:nvSpPr>
      <dsp:spPr>
        <a:xfrm>
          <a:off x="2048768" y="-162586"/>
          <a:ext cx="3271955" cy="608389"/>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F9876B0-E138-4AC2-8442-49D6D29EC3F4}">
      <dsp:nvSpPr>
        <dsp:cNvPr id="0" name=""/>
        <dsp:cNvSpPr/>
      </dsp:nvSpPr>
      <dsp:spPr>
        <a:xfrm>
          <a:off x="2219911" y="0"/>
          <a:ext cx="3271955" cy="608389"/>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1" kern="1200" dirty="0">
              <a:effectLst/>
              <a:latin typeface="Calibri" panose="020F0502020204030204" pitchFamily="34" charset="0"/>
              <a:ea typeface="SimSun" panose="02010600030101010101" pitchFamily="2" charset="-122"/>
            </a:rPr>
            <a:t>Project Sponsor (Corporate Affairs - GCC)</a:t>
          </a:r>
        </a:p>
        <a:p>
          <a:pPr marL="0" lvl="0" indent="0" algn="ctr" defTabSz="622300">
            <a:lnSpc>
              <a:spcPct val="90000"/>
            </a:lnSpc>
            <a:spcBef>
              <a:spcPct val="0"/>
            </a:spcBef>
            <a:spcAft>
              <a:spcPct val="35000"/>
            </a:spcAft>
            <a:buNone/>
          </a:pPr>
          <a:r>
            <a:rPr lang="de-DE" sz="1100" b="1" kern="1200" dirty="0"/>
            <a:t>Datuk Omar Sidek </a:t>
          </a:r>
        </a:p>
        <a:p>
          <a:pPr marL="0" lvl="0" indent="0" algn="ctr" defTabSz="622300">
            <a:lnSpc>
              <a:spcPct val="90000"/>
            </a:lnSpc>
            <a:spcBef>
              <a:spcPct val="0"/>
            </a:spcBef>
            <a:spcAft>
              <a:spcPct val="35000"/>
            </a:spcAft>
            <a:buNone/>
          </a:pPr>
          <a:r>
            <a:rPr lang="en-US" sz="1100" b="1" kern="1200" dirty="0"/>
            <a:t>Wan Hairul Razli Ahmad Kushaari</a:t>
          </a:r>
        </a:p>
      </dsp:txBody>
      <dsp:txXfrm>
        <a:off x="2237730" y="17819"/>
        <a:ext cx="3236317" cy="572751"/>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83312E-7563-3C42-AEEB-1445FBB848DF}" type="datetimeFigureOut">
              <a:rPr lang="en-US" smtClean="0"/>
              <a:t>3/18/2021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4DD7B5B-FB51-9A4B-8CD1-B1DE7680A77D}" type="slidenum">
              <a:rPr lang="en-US" smtClean="0"/>
              <a:t>‹#›</a:t>
            </a:fld>
            <a:endParaRPr lang="en-US"/>
          </a:p>
        </p:txBody>
      </p:sp>
    </p:spTree>
    <p:extLst>
      <p:ext uri="{BB962C8B-B14F-4D97-AF65-F5344CB8AC3E}">
        <p14:creationId xmlns:p14="http://schemas.microsoft.com/office/powerpoint/2010/main" val="30196153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8764" y="-87807"/>
            <a:ext cx="9787563" cy="70220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normAutofit/>
          </a:bodyPr>
          <a:lstStyle>
            <a:lvl1pPr>
              <a:defRPr lang="en-US" sz="3600" b="1" kern="1200" dirty="0">
                <a:solidFill>
                  <a:srgbClr val="005DAA"/>
                </a:solidFill>
                <a:latin typeface="Myriad Pro" pitchFamily="34" charset="0"/>
                <a:ea typeface="+mj-ea"/>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lang="en-US" sz="2000" b="1" i="1" kern="1200" dirty="0" smtClean="0">
                <a:solidFill>
                  <a:schemeClr val="tx1">
                    <a:tint val="75000"/>
                  </a:schemeClr>
                </a:solidFill>
                <a:latin typeface="Myriad Pro" pitchFamily="34" charset="0"/>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F8D819F-0B17-40D4-8B04-23E7A37E0B42}"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13656374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D819F-0B17-40D4-8B04-23E7A37E0B42}"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2208744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D819F-0B17-40D4-8B04-23E7A37E0B42}"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31735300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Basic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382136"/>
            <a:ext cx="7886700" cy="1046615"/>
          </a:xfrm>
        </p:spPr>
        <p:txBody>
          <a:bodyPr/>
          <a:lstStyle>
            <a:lvl1pPr>
              <a:defRPr/>
            </a:lvl1pPr>
          </a:lstStyle>
          <a:p>
            <a:r>
              <a:rPr lang="en-US" dirty="0"/>
              <a:t>TITLE GOES HERE</a:t>
            </a:r>
          </a:p>
        </p:txBody>
      </p:sp>
      <p:sp>
        <p:nvSpPr>
          <p:cNvPr id="3" name="Date Placeholder 2"/>
          <p:cNvSpPr>
            <a:spLocks noGrp="1"/>
          </p:cNvSpPr>
          <p:nvPr>
            <p:ph type="dt" sz="half" idx="10"/>
          </p:nvPr>
        </p:nvSpPr>
        <p:spPr/>
        <p:txBody>
          <a:bodyPr/>
          <a:lstStyle/>
          <a:p>
            <a:fld id="{6BFA6C69-D8EE-7E4F-9089-3220951813CB}"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3E29718-B557-BB46-B14B-FE2C6476C4F0}" type="slidenum">
              <a:rPr lang="en-US" smtClean="0"/>
              <a:t>‹#›</a:t>
            </a:fld>
            <a:endParaRPr lang="en-US"/>
          </a:p>
        </p:txBody>
      </p:sp>
      <p:sp>
        <p:nvSpPr>
          <p:cNvPr id="7" name="Content Placeholder 2"/>
          <p:cNvSpPr>
            <a:spLocks noGrp="1"/>
          </p:cNvSpPr>
          <p:nvPr>
            <p:ph idx="1" hasCustomPrompt="1"/>
          </p:nvPr>
        </p:nvSpPr>
        <p:spPr>
          <a:xfrm>
            <a:off x="628650" y="1583871"/>
            <a:ext cx="7886700" cy="4593092"/>
          </a:xfrm>
        </p:spPr>
        <p:txBody>
          <a:bodyPr/>
          <a:lstStyle>
            <a:lvl1pPr>
              <a:defRPr b="0">
                <a:latin typeface="Myriad Pro" panose="020B0503030403020204" pitchFamily="34" charset="0"/>
              </a:defRPr>
            </a:lvl1pPr>
            <a:lvl2pPr>
              <a:defRPr b="0">
                <a:latin typeface="Myriad Pro" panose="020B0503030403020204" pitchFamily="34" charset="0"/>
              </a:defRPr>
            </a:lvl2pPr>
            <a:lvl3pPr>
              <a:defRPr b="0">
                <a:latin typeface="Myriad Pro" panose="020B0503030403020204" pitchFamily="34" charset="0"/>
              </a:defRPr>
            </a:lvl3pPr>
            <a:lvl4pPr>
              <a:defRPr b="0">
                <a:latin typeface="Myriad Pro" panose="020B0503030403020204" pitchFamily="34" charset="0"/>
              </a:defRPr>
            </a:lvl4pPr>
            <a:lvl5pPr>
              <a:defRPr b="0">
                <a:latin typeface="Myriad Pro" panose="020B0503030403020204" pitchFamily="34" charset="0"/>
              </a:defRPr>
            </a:lvl5pPr>
          </a:lstStyle>
          <a:p>
            <a:pPr lvl="0"/>
            <a:r>
              <a:rPr lang="en-US" dirty="0"/>
              <a:t>Text Here</a:t>
            </a:r>
          </a:p>
        </p:txBody>
      </p:sp>
    </p:spTree>
    <p:extLst>
      <p:ext uri="{BB962C8B-B14F-4D97-AF65-F5344CB8AC3E}">
        <p14:creationId xmlns:p14="http://schemas.microsoft.com/office/powerpoint/2010/main" val="5569105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F8D819F-0B17-40D4-8B04-23E7A37E0B42}"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1021344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F8D819F-0B17-40D4-8B04-23E7A37E0B42}" type="datetimeFigureOut">
              <a:rPr lang="en-US" smtClean="0"/>
              <a:t>3/18/2021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41192406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F8D819F-0B17-40D4-8B04-23E7A37E0B42}"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399596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AF8D819F-0B17-40D4-8B04-23E7A37E0B42}" type="datetimeFigureOut">
              <a:rPr lang="en-US" smtClean="0"/>
              <a:t>3/18/2021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28346629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F8D819F-0B17-40D4-8B04-23E7A37E0B42}" type="datetimeFigureOut">
              <a:rPr lang="en-US" smtClean="0"/>
              <a:t>3/18/2021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725177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8D819F-0B17-40D4-8B04-23E7A37E0B42}" type="datetimeFigureOut">
              <a:rPr lang="en-US" smtClean="0"/>
              <a:t>3/18/2021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14669531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D819F-0B17-40D4-8B04-23E7A37E0B42}"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13957452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F8D819F-0B17-40D4-8B04-23E7A37E0B42}" type="datetimeFigureOut">
              <a:rPr lang="en-US" smtClean="0"/>
              <a:t>3/18/2021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A25D442-84D2-4A51-BC86-67AAAE78CFAB}" type="slidenum">
              <a:rPr lang="en-US" smtClean="0"/>
              <a:t>‹#›</a:t>
            </a:fld>
            <a:endParaRPr lang="en-US"/>
          </a:p>
        </p:txBody>
      </p:sp>
    </p:spTree>
    <p:extLst>
      <p:ext uri="{BB962C8B-B14F-4D97-AF65-F5344CB8AC3E}">
        <p14:creationId xmlns:p14="http://schemas.microsoft.com/office/powerpoint/2010/main" val="4976944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2399" y="-21619"/>
            <a:ext cx="9317764" cy="6955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8D819F-0B17-40D4-8B04-23E7A37E0B42}" type="datetimeFigureOut">
              <a:rPr lang="en-US" smtClean="0"/>
              <a:t>3/18/2021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25D442-84D2-4A51-BC86-67AAAE78CFAB}" type="slidenum">
              <a:rPr lang="en-US" smtClean="0"/>
              <a:t>‹#›</a:t>
            </a:fld>
            <a:endParaRPr lang="en-US"/>
          </a:p>
        </p:txBody>
      </p:sp>
    </p:spTree>
    <p:extLst>
      <p:ext uri="{BB962C8B-B14F-4D97-AF65-F5344CB8AC3E}">
        <p14:creationId xmlns:p14="http://schemas.microsoft.com/office/powerpoint/2010/main" val="69893350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defTabSz="914400" rtl="0" eaLnBrk="1" latinLnBrk="0" hangingPunct="1">
        <a:spcBef>
          <a:spcPct val="0"/>
        </a:spcBef>
        <a:buNone/>
        <a:defRPr lang="en-US" sz="3200" b="1" kern="1200" dirty="0">
          <a:solidFill>
            <a:srgbClr val="005DAA"/>
          </a:solidFill>
          <a:latin typeface="Myriad Pro" pitchFamily="34" charset="0"/>
          <a:ea typeface="+mj-ea"/>
          <a:cs typeface="+mj-cs"/>
        </a:defRPr>
      </a:lvl1pPr>
    </p:titleStyle>
    <p:bodyStyle>
      <a:lvl1pPr marL="342900" indent="-3429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spcAft>
          <a:spcPts val="600"/>
        </a:spcAft>
        <a:buFont typeface="Arial" pitchFamily="34" charset="0"/>
        <a:buChar char="»"/>
        <a:defRPr lang="en-US" sz="24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2359315"/>
            <a:ext cx="8677209" cy="2616200"/>
          </a:xfrm>
        </p:spPr>
        <p:txBody>
          <a:bodyPr>
            <a:normAutofit/>
          </a:bodyPr>
          <a:lstStyle/>
          <a:p>
            <a:pPr algn="ctr"/>
            <a:r>
              <a:rPr lang="en-US" sz="2800" dirty="0"/>
              <a:t>TNB Club Membership</a:t>
            </a:r>
            <a:endParaRPr lang="en-US" sz="2000" i="1" dirty="0"/>
          </a:p>
        </p:txBody>
      </p:sp>
      <p:sp>
        <p:nvSpPr>
          <p:cNvPr id="3" name="Subtitle 2"/>
          <p:cNvSpPr>
            <a:spLocks noGrp="1"/>
          </p:cNvSpPr>
          <p:nvPr>
            <p:ph type="subTitle" idx="1"/>
          </p:nvPr>
        </p:nvSpPr>
        <p:spPr>
          <a:xfrm>
            <a:off x="1302325" y="4708238"/>
            <a:ext cx="6400800" cy="1752600"/>
          </a:xfrm>
        </p:spPr>
        <p:txBody>
          <a:bodyPr/>
          <a:lstStyle/>
          <a:p>
            <a:endParaRPr lang="en-US" dirty="0"/>
          </a:p>
          <a:p>
            <a:endParaRPr lang="en-US" dirty="0"/>
          </a:p>
          <a:p>
            <a:r>
              <a:rPr lang="en-US" i="0" dirty="0"/>
              <a:t>Date: 22-02-2021</a:t>
            </a:r>
          </a:p>
        </p:txBody>
      </p:sp>
      <p:sp>
        <p:nvSpPr>
          <p:cNvPr id="5" name="Title 1"/>
          <p:cNvSpPr txBox="1">
            <a:spLocks/>
          </p:cNvSpPr>
          <p:nvPr/>
        </p:nvSpPr>
        <p:spPr>
          <a:xfrm>
            <a:off x="616525" y="4440960"/>
            <a:ext cx="7772400" cy="534555"/>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3600" b="1" kern="1200" dirty="0">
                <a:solidFill>
                  <a:srgbClr val="005DAA"/>
                </a:solidFill>
                <a:latin typeface="Myriad Pro" pitchFamily="34" charset="0"/>
                <a:ea typeface="+mj-ea"/>
                <a:cs typeface="+mj-cs"/>
              </a:defRPr>
            </a:lvl1pPr>
          </a:lstStyle>
          <a:p>
            <a:pPr algn="ctr"/>
            <a:r>
              <a:rPr lang="en-US" sz="2800" dirty="0"/>
              <a:t>Project Kick-Off Meeting</a:t>
            </a:r>
            <a:endParaRPr lang="en-US" sz="3100" dirty="0"/>
          </a:p>
        </p:txBody>
      </p:sp>
    </p:spTree>
    <p:extLst>
      <p:ext uri="{BB962C8B-B14F-4D97-AF65-F5344CB8AC3E}">
        <p14:creationId xmlns:p14="http://schemas.microsoft.com/office/powerpoint/2010/main" val="1148331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Assumptions and </a:t>
            </a:r>
            <a:br>
              <a:rPr lang="en-US" dirty="0"/>
            </a:br>
            <a:r>
              <a:rPr lang="en-US" dirty="0"/>
              <a:t>Dependencies</a:t>
            </a:r>
          </a:p>
        </p:txBody>
      </p:sp>
      <p:sp>
        <p:nvSpPr>
          <p:cNvPr id="5" name="Content Placeholder 27"/>
          <p:cNvSpPr>
            <a:spLocks noGrp="1"/>
          </p:cNvSpPr>
          <p:nvPr>
            <p:ph idx="1"/>
          </p:nvPr>
        </p:nvSpPr>
        <p:spPr>
          <a:xfrm>
            <a:off x="143691" y="1613583"/>
            <a:ext cx="8725989" cy="5074602"/>
          </a:xfrm>
        </p:spPr>
        <p:txBody>
          <a:bodyPr>
            <a:normAutofit fontScale="70000" lnSpcReduction="20000"/>
          </a:bodyPr>
          <a:lstStyle/>
          <a:p>
            <a:pPr marL="0" indent="0">
              <a:buNone/>
            </a:pPr>
            <a:r>
              <a:rPr lang="en-US" sz="2900" b="1" u="sng" dirty="0">
                <a:solidFill>
                  <a:srgbClr val="002060"/>
                </a:solidFill>
                <a:latin typeface="Myriad Pro"/>
              </a:rPr>
              <a:t>Assumptions</a:t>
            </a:r>
          </a:p>
          <a:p>
            <a:pPr>
              <a:buFont typeface="Wingdings" panose="05000000000000000000" pitchFamily="2" charset="2"/>
              <a:buChar char="§"/>
            </a:pPr>
            <a:r>
              <a:rPr lang="en-US" dirty="0">
                <a:latin typeface="Myriad Pro"/>
              </a:rPr>
              <a:t>Provide timely access to relevant information (existing reports, related system documents), as well as appropriate resources required to complete the project.</a:t>
            </a:r>
          </a:p>
          <a:p>
            <a:pPr>
              <a:buFont typeface="Wingdings" panose="05000000000000000000" pitchFamily="2" charset="2"/>
              <a:buChar char="§"/>
            </a:pPr>
            <a:r>
              <a:rPr lang="en-US" dirty="0">
                <a:latin typeface="Myriad Pro"/>
              </a:rPr>
              <a:t>Sufficient access to appropriate levels of management to facilitate the gathering of requirements for the various stages of the project.</a:t>
            </a:r>
          </a:p>
          <a:p>
            <a:pPr>
              <a:buFont typeface="Wingdings" panose="05000000000000000000" pitchFamily="2" charset="2"/>
              <a:buChar char="§"/>
            </a:pPr>
            <a:r>
              <a:rPr lang="en-US" dirty="0">
                <a:latin typeface="Myriad Pro"/>
              </a:rPr>
              <a:t>On-going requirement refinement, review and approval are, historically, the biggest risk in meeting these objectives.</a:t>
            </a:r>
          </a:p>
          <a:p>
            <a:pPr>
              <a:buFont typeface="Wingdings" panose="05000000000000000000" pitchFamily="2" charset="2"/>
              <a:buChar char="§"/>
            </a:pPr>
            <a:r>
              <a:rPr lang="en-US" dirty="0">
                <a:latin typeface="Myriad Pro"/>
              </a:rPr>
              <a:t>Appoints a Point-of-Contact to work for planning activities. In most cases, this is the client coordinator.</a:t>
            </a:r>
          </a:p>
          <a:p>
            <a:pPr>
              <a:buFont typeface="Wingdings" panose="05000000000000000000" pitchFamily="2" charset="2"/>
              <a:buChar char="§"/>
            </a:pPr>
            <a:r>
              <a:rPr lang="en-US" dirty="0">
                <a:latin typeface="Myriad Pro"/>
              </a:rPr>
              <a:t>System Platform will be designed and developed based on a typical project delivery following best practices.</a:t>
            </a:r>
          </a:p>
          <a:p>
            <a:pPr marL="0" indent="0">
              <a:buNone/>
            </a:pPr>
            <a:endParaRPr lang="en-US" dirty="0">
              <a:solidFill>
                <a:schemeClr val="accent1">
                  <a:lumMod val="75000"/>
                </a:schemeClr>
              </a:solidFill>
              <a:latin typeface="Myriad Pro"/>
            </a:endParaRPr>
          </a:p>
          <a:p>
            <a:pPr marL="0" indent="0">
              <a:buNone/>
            </a:pPr>
            <a:r>
              <a:rPr lang="en-US" sz="2900" b="1" u="sng" dirty="0">
                <a:solidFill>
                  <a:srgbClr val="002060"/>
                </a:solidFill>
                <a:latin typeface="Myriad Pro"/>
              </a:rPr>
              <a:t>Dependencies</a:t>
            </a:r>
          </a:p>
          <a:p>
            <a:pPr>
              <a:buFont typeface="Wingdings" panose="05000000000000000000" pitchFamily="2" charset="2"/>
              <a:buChar char="§"/>
            </a:pPr>
            <a:r>
              <a:rPr lang="en-US" dirty="0">
                <a:latin typeface="Myriad Pro"/>
              </a:rPr>
              <a:t>Limited In-house resources and divided commitments between all on-going projects.</a:t>
            </a:r>
          </a:p>
          <a:p>
            <a:pPr>
              <a:buFont typeface="Wingdings" panose="05000000000000000000" pitchFamily="2" charset="2"/>
              <a:buChar char="§"/>
            </a:pPr>
            <a:r>
              <a:rPr lang="en-US" dirty="0">
                <a:latin typeface="Myriad Pro"/>
              </a:rPr>
              <a:t>Timeliness of input, review, feedback and approval from Group Corporate Communication project team will affect ICT project team actions.</a:t>
            </a:r>
            <a:endParaRPr lang="en-US" sz="1800" dirty="0">
              <a:latin typeface="Myriad Pro"/>
            </a:endParaRPr>
          </a:p>
        </p:txBody>
      </p:sp>
    </p:spTree>
    <p:extLst>
      <p:ext uri="{BB962C8B-B14F-4D97-AF65-F5344CB8AC3E}">
        <p14:creationId xmlns:p14="http://schemas.microsoft.com/office/powerpoint/2010/main" val="18936710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Success Factors and </a:t>
            </a:r>
            <a:br>
              <a:rPr lang="en-US" dirty="0"/>
            </a:br>
            <a:r>
              <a:rPr lang="en-US" dirty="0"/>
              <a:t>Constraints</a:t>
            </a:r>
          </a:p>
        </p:txBody>
      </p:sp>
      <p:sp>
        <p:nvSpPr>
          <p:cNvPr id="5" name="Content Placeholder 27"/>
          <p:cNvSpPr txBox="1">
            <a:spLocks/>
          </p:cNvSpPr>
          <p:nvPr/>
        </p:nvSpPr>
        <p:spPr>
          <a:xfrm>
            <a:off x="0" y="1430700"/>
            <a:ext cx="8987245" cy="4891723"/>
          </a:xfrm>
          <a:prstGeom prst="rect">
            <a:avLst/>
          </a:prstGeom>
        </p:spPr>
        <p:txBody>
          <a:bodyPr vert="horz" lIns="91440" tIns="45720" rIns="91440" bIns="45720" rtlCol="0">
            <a:noAutofit/>
          </a:bodyPr>
          <a:lstStyle>
            <a:lvl1pPr marL="342900" indent="-3429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spcAft>
                <a:spcPts val="600"/>
              </a:spcAft>
              <a:buFont typeface="Arial" pitchFamily="34" charset="0"/>
              <a:buChar char="»"/>
              <a:defRPr lang="en-US" sz="24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1200" b="1" u="sng" dirty="0">
                <a:latin typeface="Myriad Pro"/>
              </a:rPr>
              <a:t>Critical Success Factors</a:t>
            </a:r>
          </a:p>
          <a:p>
            <a:pPr>
              <a:buFont typeface="Wingdings" panose="05000000000000000000" pitchFamily="2" charset="2"/>
              <a:buChar char="§"/>
            </a:pPr>
            <a:r>
              <a:rPr lang="en-US" sz="1200" dirty="0">
                <a:latin typeface="Myriad Pro"/>
              </a:rPr>
              <a:t>Project Manager should </a:t>
            </a:r>
            <a:r>
              <a:rPr lang="en-GB" sz="1200" dirty="0">
                <a:latin typeface="Myriad Pro"/>
              </a:rPr>
              <a:t>endeavour</a:t>
            </a:r>
            <a:r>
              <a:rPr lang="en-US" sz="1200" dirty="0">
                <a:latin typeface="Myriad Pro"/>
              </a:rPr>
              <a:t> to elicit commitment from the project team members and all stakeholders. </a:t>
            </a:r>
          </a:p>
          <a:p>
            <a:pPr>
              <a:buFont typeface="Wingdings" panose="05000000000000000000" pitchFamily="2" charset="2"/>
              <a:buChar char="§"/>
            </a:pPr>
            <a:r>
              <a:rPr lang="en-US" sz="1200" dirty="0">
                <a:latin typeface="Myriad Pro"/>
              </a:rPr>
              <a:t>Project Sponsor from Business is major key to the project on deciding on </a:t>
            </a:r>
            <a:r>
              <a:rPr lang="en-GB" sz="1200" dirty="0">
                <a:latin typeface="Myriad Pro"/>
              </a:rPr>
              <a:t>organisational</a:t>
            </a:r>
            <a:r>
              <a:rPr lang="en-US" sz="1200" dirty="0">
                <a:latin typeface="Myriad Pro"/>
              </a:rPr>
              <a:t> and project strategy as well as performing goal setting functions within the unit and </a:t>
            </a:r>
            <a:r>
              <a:rPr lang="en-GB" sz="1200" dirty="0">
                <a:latin typeface="Myriad Pro"/>
              </a:rPr>
              <a:t>department.</a:t>
            </a:r>
          </a:p>
          <a:p>
            <a:pPr>
              <a:buFont typeface="Wingdings" panose="05000000000000000000" pitchFamily="2" charset="2"/>
              <a:buChar char="§"/>
            </a:pPr>
            <a:r>
              <a:rPr lang="en-US" sz="1200" dirty="0">
                <a:latin typeface="Myriad Pro"/>
              </a:rPr>
              <a:t>Project goals and deliverables are specific, measurable, attainable, relevant and time-bound (using SMART principle).</a:t>
            </a:r>
          </a:p>
          <a:p>
            <a:pPr>
              <a:buFont typeface="Wingdings" panose="05000000000000000000" pitchFamily="2" charset="2"/>
              <a:buChar char="§"/>
            </a:pPr>
            <a:r>
              <a:rPr lang="en-US" sz="1200" dirty="0">
                <a:latin typeface="Myriad Pro"/>
              </a:rPr>
              <a:t>An agreed upon process for the quick identification and resolution of any conflicts during project phase.</a:t>
            </a:r>
          </a:p>
          <a:p>
            <a:pPr>
              <a:buFont typeface="Wingdings" panose="05000000000000000000" pitchFamily="2" charset="2"/>
              <a:buChar char="§"/>
            </a:pPr>
            <a:r>
              <a:rPr lang="en-US" sz="1200" dirty="0">
                <a:latin typeface="Myriad Pro"/>
              </a:rPr>
              <a:t>Good communication between Project Manager and Coordinator. Best practices should be applied at every phase of the project in ensuring successful deliverables.</a:t>
            </a:r>
          </a:p>
          <a:p>
            <a:pPr>
              <a:buFont typeface="Wingdings" panose="05000000000000000000" pitchFamily="2" charset="2"/>
              <a:buChar char="§"/>
            </a:pPr>
            <a:r>
              <a:rPr lang="en-US" sz="1200" dirty="0">
                <a:latin typeface="Myriad Pro"/>
              </a:rPr>
              <a:t>Proper risk management policies and risk mitigation must be established from to prevent delay of the project.</a:t>
            </a:r>
          </a:p>
          <a:p>
            <a:pPr>
              <a:buFont typeface="Wingdings" panose="05000000000000000000" pitchFamily="2" charset="2"/>
              <a:buChar char="§"/>
            </a:pPr>
            <a:r>
              <a:rPr lang="en-US" sz="1200" dirty="0">
                <a:latin typeface="Myriad Pro"/>
              </a:rPr>
              <a:t>Proper project planning and planning procedures in place. Critical in keeping the project </a:t>
            </a:r>
            <a:r>
              <a:rPr lang="en-GB" sz="1200" dirty="0">
                <a:latin typeface="Myriad Pro"/>
              </a:rPr>
              <a:t>organised.</a:t>
            </a:r>
          </a:p>
          <a:p>
            <a:pPr>
              <a:buFont typeface="Wingdings" panose="05000000000000000000" pitchFamily="2" charset="2"/>
              <a:buChar char="§"/>
            </a:pPr>
            <a:endParaRPr lang="en-US" sz="1200" dirty="0">
              <a:latin typeface="Myriad Pro"/>
            </a:endParaRPr>
          </a:p>
          <a:p>
            <a:pPr marL="0" indent="0">
              <a:buFont typeface="Arial" pitchFamily="34" charset="0"/>
              <a:buNone/>
            </a:pPr>
            <a:r>
              <a:rPr lang="en-US" sz="1200" b="1" u="sng" dirty="0">
                <a:latin typeface="Myriad Pro"/>
              </a:rPr>
              <a:t>Constraints</a:t>
            </a:r>
          </a:p>
          <a:p>
            <a:pPr>
              <a:buFont typeface="Wingdings" panose="05000000000000000000" pitchFamily="2" charset="2"/>
              <a:buChar char="§"/>
            </a:pPr>
            <a:r>
              <a:rPr lang="en-US" sz="1200" dirty="0">
                <a:latin typeface="Myriad Pro"/>
              </a:rPr>
              <a:t>System will be developed on </a:t>
            </a:r>
            <a:r>
              <a:rPr lang="en-US" sz="1200" dirty="0" err="1">
                <a:latin typeface="Myriad Pro"/>
              </a:rPr>
              <a:t>.Net</a:t>
            </a:r>
            <a:r>
              <a:rPr lang="en-US" sz="1200" dirty="0">
                <a:latin typeface="Myriad Pro"/>
              </a:rPr>
              <a:t> platform.</a:t>
            </a:r>
          </a:p>
          <a:p>
            <a:pPr>
              <a:buFont typeface="Wingdings" panose="05000000000000000000" pitchFamily="2" charset="2"/>
              <a:buChar char="§"/>
            </a:pPr>
            <a:r>
              <a:rPr lang="en-US" sz="1200" dirty="0">
                <a:latin typeface="Myriad Pro"/>
              </a:rPr>
              <a:t>No out-tasker ICT vendor will be involved in this project. </a:t>
            </a:r>
          </a:p>
          <a:p>
            <a:pPr>
              <a:buFont typeface="Wingdings" panose="05000000000000000000" pitchFamily="2" charset="2"/>
              <a:buChar char="§"/>
            </a:pPr>
            <a:r>
              <a:rPr lang="en-US" sz="1200" dirty="0">
                <a:latin typeface="Myriad Pro"/>
              </a:rPr>
              <a:t>ICT will develop the system using in-house development. There will be some factors affecting the project duration:</a:t>
            </a:r>
          </a:p>
          <a:p>
            <a:pPr marL="914400" lvl="1" indent="-457200">
              <a:buFont typeface="+mj-lt"/>
              <a:buAutoNum type="arabicPeriod"/>
            </a:pPr>
            <a:r>
              <a:rPr lang="en-US" sz="1200" dirty="0">
                <a:latin typeface="Myriad Pro"/>
              </a:rPr>
              <a:t>Requirements changes along the development phase by Project Sponsor and Team.</a:t>
            </a:r>
          </a:p>
          <a:p>
            <a:pPr marL="914400" lvl="1" indent="-457200">
              <a:buFont typeface="+mj-lt"/>
              <a:buAutoNum type="arabicPeriod"/>
            </a:pPr>
            <a:r>
              <a:rPr lang="en-US" sz="1200" dirty="0">
                <a:latin typeface="Myriad Pro"/>
              </a:rPr>
              <a:t>Commitment and priority on simultaneous on-going projects by the assigned developer that potentially impact project delivery.</a:t>
            </a:r>
          </a:p>
        </p:txBody>
      </p:sp>
    </p:spTree>
    <p:extLst>
      <p:ext uri="{BB962C8B-B14F-4D97-AF65-F5344CB8AC3E}">
        <p14:creationId xmlns:p14="http://schemas.microsoft.com/office/powerpoint/2010/main" val="10824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Critical Success Factors and </a:t>
            </a:r>
            <a:br>
              <a:rPr lang="en-US" dirty="0"/>
            </a:br>
            <a:r>
              <a:rPr lang="en-US" dirty="0"/>
              <a:t>Constraints (cont.)</a:t>
            </a:r>
          </a:p>
        </p:txBody>
      </p:sp>
      <p:sp>
        <p:nvSpPr>
          <p:cNvPr id="5" name="Content Placeholder 27"/>
          <p:cNvSpPr>
            <a:spLocks noGrp="1"/>
          </p:cNvSpPr>
          <p:nvPr>
            <p:ph idx="1"/>
          </p:nvPr>
        </p:nvSpPr>
        <p:spPr>
          <a:xfrm>
            <a:off x="457200" y="1648052"/>
            <a:ext cx="8229600" cy="4500083"/>
          </a:xfrm>
        </p:spPr>
        <p:txBody>
          <a:bodyPr>
            <a:normAutofit fontScale="85000" lnSpcReduction="10000"/>
          </a:bodyPr>
          <a:lstStyle/>
          <a:p>
            <a:pPr lvl="0">
              <a:buFont typeface="Wingdings" panose="05000000000000000000" pitchFamily="2" charset="2"/>
              <a:buChar char="§"/>
            </a:pPr>
            <a:r>
              <a:rPr lang="en-MY" dirty="0"/>
              <a:t>The project will be determined successful if the system developed is accessible and working as expected according to features and functionality documented in User Requirements Specification (URS).</a:t>
            </a:r>
          </a:p>
          <a:p>
            <a:pPr lvl="0">
              <a:buFont typeface="Wingdings" panose="05000000000000000000" pitchFamily="2" charset="2"/>
              <a:buChar char="§"/>
            </a:pPr>
            <a:r>
              <a:rPr lang="en-MY" dirty="0"/>
              <a:t>Meet the requirements defined and agreed as per documented in the User Requirements Specification (URS).</a:t>
            </a:r>
          </a:p>
          <a:p>
            <a:pPr lvl="0">
              <a:buFont typeface="Wingdings" panose="05000000000000000000" pitchFamily="2" charset="2"/>
              <a:buChar char="§"/>
            </a:pPr>
            <a:r>
              <a:rPr lang="en-MY" dirty="0"/>
              <a:t>Perform testing:</a:t>
            </a:r>
          </a:p>
          <a:p>
            <a:pPr lvl="1">
              <a:buFont typeface="Wingdings" panose="05000000000000000000" pitchFamily="2" charset="2"/>
              <a:buChar char="§"/>
            </a:pPr>
            <a:r>
              <a:rPr lang="en-MY" dirty="0"/>
              <a:t>Unit Testing (development phase)</a:t>
            </a:r>
          </a:p>
          <a:p>
            <a:pPr lvl="1">
              <a:buFont typeface="Wingdings" panose="05000000000000000000" pitchFamily="2" charset="2"/>
              <a:buChar char="§"/>
            </a:pPr>
            <a:r>
              <a:rPr lang="en-MY" dirty="0"/>
              <a:t>System Integration Testing (execution phase)</a:t>
            </a:r>
          </a:p>
          <a:p>
            <a:pPr lvl="1">
              <a:buFont typeface="Wingdings" panose="05000000000000000000" pitchFamily="2" charset="2"/>
              <a:buChar char="§"/>
            </a:pPr>
            <a:r>
              <a:rPr lang="en-MY" dirty="0"/>
              <a:t>User Acceptance Test (UAT)</a:t>
            </a:r>
          </a:p>
          <a:p>
            <a:pPr lvl="0">
              <a:buFont typeface="Wingdings" panose="05000000000000000000" pitchFamily="2" charset="2"/>
              <a:buChar char="§"/>
            </a:pPr>
            <a:r>
              <a:rPr lang="en-MY" dirty="0"/>
              <a:t>Conduct training and transfer of technology sessions for GCC/GHR Admin upon User Acceptance Test (UAT)</a:t>
            </a:r>
          </a:p>
          <a:p>
            <a:pPr lvl="0">
              <a:buFont typeface="Wingdings" panose="05000000000000000000" pitchFamily="2" charset="2"/>
              <a:buChar char="§"/>
            </a:pPr>
            <a:r>
              <a:rPr lang="en-MY" dirty="0"/>
              <a:t>Provide support and maintenance to the system</a:t>
            </a:r>
          </a:p>
          <a:p>
            <a:pPr marL="0" indent="0">
              <a:buNone/>
            </a:pPr>
            <a:endParaRPr lang="en-US" i="1" dirty="0">
              <a:solidFill>
                <a:schemeClr val="accent1">
                  <a:lumMod val="75000"/>
                </a:schemeClr>
              </a:solidFill>
              <a:latin typeface="Myriad Pro"/>
            </a:endParaRPr>
          </a:p>
        </p:txBody>
      </p:sp>
    </p:spTree>
    <p:extLst>
      <p:ext uri="{BB962C8B-B14F-4D97-AF65-F5344CB8AC3E}">
        <p14:creationId xmlns:p14="http://schemas.microsoft.com/office/powerpoint/2010/main" val="3629962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Oversight Authority</a:t>
            </a:r>
          </a:p>
        </p:txBody>
      </p:sp>
      <p:sp>
        <p:nvSpPr>
          <p:cNvPr id="5" name="Content Placeholder 27"/>
          <p:cNvSpPr txBox="1">
            <a:spLocks noGrp="1"/>
          </p:cNvSpPr>
          <p:nvPr>
            <p:ph idx="1"/>
          </p:nvPr>
        </p:nvSpPr>
        <p:spPr>
          <a:xfrm>
            <a:off x="457200" y="1495696"/>
            <a:ext cx="8229600" cy="4525963"/>
          </a:xfrm>
          <a:prstGeom prst="rect">
            <a:avLst/>
          </a:prstGeom>
        </p:spPr>
        <p:txBody>
          <a:bodyPr vert="horz" lIns="91440" tIns="45720" rIns="91440" bIns="45720" rtlCol="0">
            <a:normAutofit/>
          </a:bodyPr>
          <a:lstStyle>
            <a:lvl1pPr marL="342900" indent="-3429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spcAft>
                <a:spcPts val="600"/>
              </a:spcAft>
              <a:buFont typeface="Arial" pitchFamily="34" charset="0"/>
              <a:buChar char="»"/>
              <a:defRPr lang="en-US" sz="24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pitchFamily="2" charset="2"/>
              <a:buChar char="§"/>
            </a:pPr>
            <a:r>
              <a:rPr lang="en-US" dirty="0">
                <a:latin typeface="Myriad Pro"/>
              </a:rPr>
              <a:t>The Project Manager will be responsible for all project planning, execution, and the coordination of all project activities and resources. The Project Manager will manage the project in accordance with Project Management Book of Knowledge (PMBOK) Project Management Methodology (PMM).</a:t>
            </a:r>
          </a:p>
          <a:p>
            <a:pPr>
              <a:buFont typeface="Wingdings" panose="05000000000000000000" pitchFamily="2" charset="2"/>
              <a:buChar char="§"/>
            </a:pPr>
            <a:endParaRPr lang="en-US" dirty="0">
              <a:latin typeface="Myriad Pro"/>
            </a:endParaRPr>
          </a:p>
          <a:p>
            <a:pPr>
              <a:buFont typeface="Wingdings" panose="05000000000000000000" pitchFamily="2" charset="2"/>
              <a:buChar char="§"/>
            </a:pPr>
            <a:r>
              <a:rPr lang="en-US" dirty="0">
                <a:latin typeface="Myriad Pro"/>
              </a:rPr>
              <a:t>All approval and feedbacks related to the project decision and progress will be referred and circulated to the Project Sponsor. The information will then be cascaded to all stakeholders.</a:t>
            </a:r>
          </a:p>
        </p:txBody>
      </p:sp>
    </p:spTree>
    <p:extLst>
      <p:ext uri="{BB962C8B-B14F-4D97-AF65-F5344CB8AC3E}">
        <p14:creationId xmlns:p14="http://schemas.microsoft.com/office/powerpoint/2010/main" val="4084556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70134"/>
            <a:ext cx="8229600" cy="1143000"/>
          </a:xfrm>
        </p:spPr>
        <p:txBody>
          <a:bodyPr/>
          <a:lstStyle/>
          <a:p>
            <a:r>
              <a:rPr lang="en-US" dirty="0"/>
              <a:t>Project Cost </a:t>
            </a:r>
          </a:p>
        </p:txBody>
      </p:sp>
      <p:sp>
        <p:nvSpPr>
          <p:cNvPr id="28" name="Content Placeholder 27"/>
          <p:cNvSpPr>
            <a:spLocks noGrp="1"/>
          </p:cNvSpPr>
          <p:nvPr>
            <p:ph idx="1"/>
          </p:nvPr>
        </p:nvSpPr>
        <p:spPr>
          <a:xfrm>
            <a:off x="104503" y="5804878"/>
            <a:ext cx="8765177" cy="776344"/>
          </a:xfrm>
        </p:spPr>
        <p:txBody>
          <a:bodyPr>
            <a:normAutofit fontScale="62500" lnSpcReduction="20000"/>
          </a:bodyPr>
          <a:lstStyle/>
          <a:p>
            <a:pPr>
              <a:buFont typeface="Wingdings" panose="05000000000000000000" pitchFamily="2" charset="2"/>
              <a:buChar char="§"/>
            </a:pPr>
            <a:r>
              <a:rPr lang="en-US" dirty="0">
                <a:latin typeface="Myriad Pro"/>
              </a:rPr>
              <a:t>Project to be developed in-house by ICT</a:t>
            </a:r>
          </a:p>
          <a:p>
            <a:pPr>
              <a:buFont typeface="Wingdings" panose="05000000000000000000" pitchFamily="2" charset="2"/>
              <a:buChar char="§"/>
            </a:pPr>
            <a:r>
              <a:rPr lang="en-US" dirty="0">
                <a:latin typeface="Myriad Pro"/>
              </a:rPr>
              <a:t>Should any additional requirement/changes required to be identified at a later stage, the Project Manager will initiate a Project Change Request form - to be approved by the Project Sponsor.</a:t>
            </a:r>
          </a:p>
        </p:txBody>
      </p:sp>
      <p:pic>
        <p:nvPicPr>
          <p:cNvPr id="5" name="Picture 4">
            <a:extLst>
              <a:ext uri="{FF2B5EF4-FFF2-40B4-BE49-F238E27FC236}">
                <a16:creationId xmlns:a16="http://schemas.microsoft.com/office/drawing/2014/main" id="{46AC8E7B-042F-4149-AE30-4E72501D569D}"/>
              </a:ext>
            </a:extLst>
          </p:cNvPr>
          <p:cNvPicPr>
            <a:picLocks noChangeAspect="1"/>
          </p:cNvPicPr>
          <p:nvPr/>
        </p:nvPicPr>
        <p:blipFill>
          <a:blip r:embed="rId2"/>
          <a:stretch>
            <a:fillRect/>
          </a:stretch>
        </p:blipFill>
        <p:spPr>
          <a:xfrm>
            <a:off x="457200" y="1257300"/>
            <a:ext cx="8229600" cy="4343400"/>
          </a:xfrm>
          <a:prstGeom prst="rect">
            <a:avLst/>
          </a:prstGeom>
        </p:spPr>
      </p:pic>
    </p:spTree>
    <p:extLst>
      <p:ext uri="{BB962C8B-B14F-4D97-AF65-F5344CB8AC3E}">
        <p14:creationId xmlns:p14="http://schemas.microsoft.com/office/powerpoint/2010/main" val="39880241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249381" y="45440"/>
            <a:ext cx="8229600" cy="1143000"/>
          </a:xfrm>
        </p:spPr>
        <p:txBody>
          <a:bodyPr/>
          <a:lstStyle/>
          <a:p>
            <a:r>
              <a:rPr lang="en-US" dirty="0"/>
              <a:t>Project Structure</a:t>
            </a:r>
          </a:p>
        </p:txBody>
      </p:sp>
      <p:graphicFrame>
        <p:nvGraphicFramePr>
          <p:cNvPr id="6" name="Diagram 5">
            <a:extLst>
              <a:ext uri="{FF2B5EF4-FFF2-40B4-BE49-F238E27FC236}">
                <a16:creationId xmlns:a16="http://schemas.microsoft.com/office/drawing/2014/main" id="{2FBA7F09-517B-4162-82E9-9954D490D92C}"/>
              </a:ext>
            </a:extLst>
          </p:cNvPr>
          <p:cNvGraphicFramePr/>
          <p:nvPr>
            <p:extLst>
              <p:ext uri="{D42A27DB-BD31-4B8C-83A1-F6EECF244321}">
                <p14:modId xmlns:p14="http://schemas.microsoft.com/office/powerpoint/2010/main" val="905706342"/>
              </p:ext>
            </p:extLst>
          </p:nvPr>
        </p:nvGraphicFramePr>
        <p:xfrm>
          <a:off x="104504" y="1086678"/>
          <a:ext cx="8987246" cy="57713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3" name="Straight Connector 2">
            <a:extLst>
              <a:ext uri="{FF2B5EF4-FFF2-40B4-BE49-F238E27FC236}">
                <a16:creationId xmlns:a16="http://schemas.microsoft.com/office/drawing/2014/main" id="{3EACB6BD-A0A4-4BB1-B690-C9E13EF83B1D}"/>
              </a:ext>
            </a:extLst>
          </p:cNvPr>
          <p:cNvCxnSpPr/>
          <p:nvPr/>
        </p:nvCxnSpPr>
        <p:spPr>
          <a:xfrm>
            <a:off x="3843130" y="1696279"/>
            <a:ext cx="0" cy="357809"/>
          </a:xfrm>
          <a:prstGeom prst="line">
            <a:avLst/>
          </a:prstGeom>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960613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a:t>
            </a:r>
          </a:p>
        </p:txBody>
      </p:sp>
      <p:graphicFrame>
        <p:nvGraphicFramePr>
          <p:cNvPr id="3" name="Table 2"/>
          <p:cNvGraphicFramePr>
            <a:graphicFrameLocks noGrp="1"/>
          </p:cNvGraphicFramePr>
          <p:nvPr>
            <p:extLst>
              <p:ext uri="{D42A27DB-BD31-4B8C-83A1-F6EECF244321}">
                <p14:modId xmlns:p14="http://schemas.microsoft.com/office/powerpoint/2010/main" val="566078608"/>
              </p:ext>
            </p:extLst>
          </p:nvPr>
        </p:nvGraphicFramePr>
        <p:xfrm>
          <a:off x="300447" y="1148964"/>
          <a:ext cx="8582296" cy="5526079"/>
        </p:xfrm>
        <a:graphic>
          <a:graphicData uri="http://schemas.openxmlformats.org/drawingml/2006/table">
            <a:tbl>
              <a:tblPr>
                <a:tableStyleId>{5C22544A-7EE6-4342-B048-85BDC9FD1C3A}</a:tableStyleId>
              </a:tblPr>
              <a:tblGrid>
                <a:gridCol w="1414208">
                  <a:extLst>
                    <a:ext uri="{9D8B030D-6E8A-4147-A177-3AD203B41FA5}">
                      <a16:colId xmlns:a16="http://schemas.microsoft.com/office/drawing/2014/main" val="26827131"/>
                    </a:ext>
                  </a:extLst>
                </a:gridCol>
                <a:gridCol w="7168088">
                  <a:extLst>
                    <a:ext uri="{9D8B030D-6E8A-4147-A177-3AD203B41FA5}">
                      <a16:colId xmlns:a16="http://schemas.microsoft.com/office/drawing/2014/main" val="3186143105"/>
                    </a:ext>
                  </a:extLst>
                </a:gridCol>
              </a:tblGrid>
              <a:tr h="470263">
                <a:tc>
                  <a:txBody>
                    <a:bodyPr/>
                    <a:lstStyle/>
                    <a:p>
                      <a:pPr marL="0" marR="0" algn="just">
                        <a:lnSpc>
                          <a:spcPts val="1100"/>
                        </a:lnSpc>
                        <a:spcBef>
                          <a:spcPts val="0"/>
                        </a:spcBef>
                        <a:spcAft>
                          <a:spcPts val="0"/>
                        </a:spcAft>
                      </a:pPr>
                      <a:r>
                        <a:rPr lang="en-US" sz="1400" b="1">
                          <a:solidFill>
                            <a:schemeClr val="bg1"/>
                          </a:solidFill>
                          <a:effectLst/>
                        </a:rPr>
                        <a:t>Role</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solidFill>
                      <a:srgbClr val="002060"/>
                    </a:solidFill>
                  </a:tcPr>
                </a:tc>
                <a:tc>
                  <a:txBody>
                    <a:bodyPr/>
                    <a:lstStyle/>
                    <a:p>
                      <a:pPr marL="0" marR="0" algn="just">
                        <a:lnSpc>
                          <a:spcPts val="1100"/>
                        </a:lnSpc>
                        <a:spcBef>
                          <a:spcPts val="0"/>
                        </a:spcBef>
                        <a:spcAft>
                          <a:spcPts val="0"/>
                        </a:spcAft>
                      </a:pPr>
                      <a:r>
                        <a:rPr lang="en-US" sz="1400" b="1" dirty="0">
                          <a:solidFill>
                            <a:schemeClr val="bg1"/>
                          </a:solidFill>
                          <a:effectLst/>
                        </a:rPr>
                        <a:t>Responsibility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solidFill>
                      <a:srgbClr val="002060"/>
                    </a:solidFill>
                  </a:tcPr>
                </a:tc>
                <a:extLst>
                  <a:ext uri="{0D108BD9-81ED-4DB2-BD59-A6C34878D82A}">
                    <a16:rowId xmlns:a16="http://schemas.microsoft.com/office/drawing/2014/main" val="928722312"/>
                  </a:ext>
                </a:extLst>
              </a:tr>
              <a:tr h="805921">
                <a:tc>
                  <a:txBody>
                    <a:bodyPr/>
                    <a:lstStyle/>
                    <a:p>
                      <a:pPr marL="0" marR="0" algn="just">
                        <a:lnSpc>
                          <a:spcPts val="1100"/>
                        </a:lnSpc>
                        <a:spcBef>
                          <a:spcPts val="0"/>
                        </a:spcBef>
                        <a:spcAft>
                          <a:spcPts val="0"/>
                        </a:spcAft>
                      </a:pPr>
                      <a:r>
                        <a:rPr lang="en-US" sz="1200" b="1" dirty="0">
                          <a:effectLst/>
                        </a:rPr>
                        <a:t>Project Sponsor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just">
                        <a:lnSpc>
                          <a:spcPts val="1100"/>
                        </a:lnSpc>
                        <a:spcBef>
                          <a:spcPts val="0"/>
                        </a:spcBef>
                        <a:spcAft>
                          <a:spcPts val="0"/>
                        </a:spcAft>
                      </a:pPr>
                      <a:r>
                        <a:rPr lang="en-US" sz="1200" dirty="0">
                          <a:effectLst/>
                        </a:rPr>
                        <a:t>The Project Sponsor is the client side representative who provide funding to the project.</a:t>
                      </a:r>
                    </a:p>
                    <a:p>
                      <a:pPr marL="0" marR="0" algn="just">
                        <a:lnSpc>
                          <a:spcPts val="1100"/>
                        </a:lnSpc>
                        <a:spcBef>
                          <a:spcPts val="0"/>
                        </a:spcBef>
                        <a:spcAft>
                          <a:spcPts val="0"/>
                        </a:spcAft>
                      </a:pPr>
                      <a:r>
                        <a:rPr lang="en-US" sz="1200" dirty="0">
                          <a:effectLst/>
                        </a:rPr>
                        <a:t> </a:t>
                      </a:r>
                    </a:p>
                    <a:p>
                      <a:pPr marL="0" marR="0" algn="just">
                        <a:lnSpc>
                          <a:spcPts val="1100"/>
                        </a:lnSpc>
                        <a:spcBef>
                          <a:spcPts val="0"/>
                        </a:spcBef>
                        <a:spcAft>
                          <a:spcPts val="0"/>
                        </a:spcAft>
                      </a:pPr>
                      <a:r>
                        <a:rPr lang="en-US" sz="1200" dirty="0">
                          <a:effectLst/>
                        </a:rPr>
                        <a:t>Responsibilities include:</a:t>
                      </a:r>
                    </a:p>
                    <a:p>
                      <a:pPr marL="342900" marR="0" lvl="0" indent="-342900" algn="just">
                        <a:lnSpc>
                          <a:spcPts val="1100"/>
                        </a:lnSpc>
                        <a:spcBef>
                          <a:spcPts val="0"/>
                        </a:spcBef>
                        <a:spcAft>
                          <a:spcPts val="0"/>
                        </a:spcAft>
                        <a:buFont typeface="Symbol" panose="05050102010706020507" pitchFamily="18" charset="2"/>
                        <a:buChar char=""/>
                      </a:pPr>
                      <a:r>
                        <a:rPr lang="en-MY" sz="1200" dirty="0">
                          <a:effectLst/>
                        </a:rPr>
                        <a:t>Authorising</a:t>
                      </a:r>
                      <a:r>
                        <a:rPr lang="en-US" sz="1200" dirty="0">
                          <a:effectLst/>
                        </a:rPr>
                        <a:t> the provision of funds / resources (internal or external)</a:t>
                      </a:r>
                    </a:p>
                  </a:txBody>
                  <a:tcPr marL="45720" marR="45720" anchor="ctr"/>
                </a:tc>
                <a:extLst>
                  <a:ext uri="{0D108BD9-81ED-4DB2-BD59-A6C34878D82A}">
                    <a16:rowId xmlns:a16="http://schemas.microsoft.com/office/drawing/2014/main" val="1024106223"/>
                  </a:ext>
                </a:extLst>
              </a:tr>
              <a:tr h="1431235">
                <a:tc>
                  <a:txBody>
                    <a:bodyPr/>
                    <a:lstStyle/>
                    <a:p>
                      <a:pPr marL="0" marR="0" algn="just">
                        <a:lnSpc>
                          <a:spcPts val="1100"/>
                        </a:lnSpc>
                        <a:spcBef>
                          <a:spcPts val="0"/>
                        </a:spcBef>
                        <a:spcAft>
                          <a:spcPts val="0"/>
                        </a:spcAft>
                      </a:pPr>
                      <a:r>
                        <a:rPr lang="en-US" sz="1200" b="1" dirty="0">
                          <a:effectLst/>
                        </a:rPr>
                        <a:t>Project Director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just">
                        <a:lnSpc>
                          <a:spcPts val="1100"/>
                        </a:lnSpc>
                        <a:spcBef>
                          <a:spcPts val="0"/>
                        </a:spcBef>
                        <a:spcAft>
                          <a:spcPts val="0"/>
                        </a:spcAft>
                      </a:pPr>
                      <a:r>
                        <a:rPr lang="en-US" sz="1200" dirty="0">
                          <a:effectLst/>
                        </a:rPr>
                        <a:t>The Project Director is the client side representative who acts as a single focal point of contact with the project manager for the day-to-day management of the interests of the project. Project Sponsor has an adequate knowledge and information about the business and the project to be able to make informed decisions.</a:t>
                      </a:r>
                    </a:p>
                    <a:p>
                      <a:pPr marL="0" marR="0" algn="just">
                        <a:lnSpc>
                          <a:spcPts val="1100"/>
                        </a:lnSpc>
                        <a:spcBef>
                          <a:spcPts val="0"/>
                        </a:spcBef>
                        <a:spcAft>
                          <a:spcPts val="0"/>
                        </a:spcAft>
                      </a:pPr>
                      <a:r>
                        <a:rPr lang="en-US" sz="1200" dirty="0">
                          <a:effectLst/>
                        </a:rPr>
                        <a:t> </a:t>
                      </a:r>
                    </a:p>
                    <a:p>
                      <a:pPr marL="0" marR="0" algn="just">
                        <a:lnSpc>
                          <a:spcPts val="1100"/>
                        </a:lnSpc>
                        <a:spcBef>
                          <a:spcPts val="0"/>
                        </a:spcBef>
                        <a:spcAft>
                          <a:spcPts val="0"/>
                        </a:spcAft>
                      </a:pPr>
                      <a:r>
                        <a:rPr lang="en-US" sz="1200" dirty="0">
                          <a:effectLst/>
                        </a:rPr>
                        <a:t>Responsibilities include:</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Defining the vision and high level objectives for the project</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Approving the requirements, timetable, and resources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Ensuring that major business risks are identified and managed</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Approving any major changes in scope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424908779"/>
                  </a:ext>
                </a:extLst>
              </a:tr>
              <a:tr h="2818660">
                <a:tc>
                  <a:txBody>
                    <a:bodyPr/>
                    <a:lstStyle/>
                    <a:p>
                      <a:pPr marL="0" marR="0" algn="just">
                        <a:lnSpc>
                          <a:spcPts val="1100"/>
                        </a:lnSpc>
                        <a:spcBef>
                          <a:spcPts val="0"/>
                        </a:spcBef>
                        <a:spcAft>
                          <a:spcPts val="0"/>
                        </a:spcAft>
                      </a:pPr>
                      <a:r>
                        <a:rPr lang="en-US" sz="1200" b="1" dirty="0">
                          <a:effectLst/>
                        </a:rPr>
                        <a:t>Project Manager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tc>
                <a:tc>
                  <a:txBody>
                    <a:bodyPr/>
                    <a:lstStyle/>
                    <a:p>
                      <a:pPr marL="0" marR="0" algn="just">
                        <a:lnSpc>
                          <a:spcPts val="1100"/>
                        </a:lnSpc>
                        <a:spcBef>
                          <a:spcPts val="0"/>
                        </a:spcBef>
                        <a:spcAft>
                          <a:spcPts val="0"/>
                        </a:spcAft>
                      </a:pPr>
                      <a:r>
                        <a:rPr lang="en-US" sz="1200" dirty="0">
                          <a:effectLst/>
                        </a:rPr>
                        <a:t>The Project Manager is the individual responsible for delivering the project. The Project Manager leads and manages the project team, with the authority and responsibility to run the project on a day-to-day basis.</a:t>
                      </a:r>
                    </a:p>
                    <a:p>
                      <a:pPr marL="0" marR="0" algn="just">
                        <a:lnSpc>
                          <a:spcPts val="1100"/>
                        </a:lnSpc>
                        <a:spcBef>
                          <a:spcPts val="0"/>
                        </a:spcBef>
                        <a:spcAft>
                          <a:spcPts val="0"/>
                        </a:spcAft>
                      </a:pPr>
                      <a:r>
                        <a:rPr lang="en-US" sz="1200" dirty="0">
                          <a:effectLst/>
                        </a:rPr>
                        <a:t> </a:t>
                      </a:r>
                    </a:p>
                    <a:p>
                      <a:pPr marL="0" marR="0" algn="just">
                        <a:lnSpc>
                          <a:spcPts val="1100"/>
                        </a:lnSpc>
                        <a:spcBef>
                          <a:spcPts val="0"/>
                        </a:spcBef>
                        <a:spcAft>
                          <a:spcPts val="0"/>
                        </a:spcAft>
                      </a:pPr>
                      <a:r>
                        <a:rPr lang="en-US" sz="1200" dirty="0">
                          <a:effectLst/>
                        </a:rPr>
                        <a:t>Responsibilities include:</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Review all the critical project deliverables.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Participate in and contribute to the progress meetings and bring the key project issues to the attention of the project team members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Advise the Project Sponsor on any corrective actions to be taken with respect to the modification of the project plan and project deliverables;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Ensuring that all required resources are assigned to the project and clearly tasked according to the defined scope of the project</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Monitoring and reporting on project performance (quality and risk)</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Reporting and escalating project risks and issues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Managing project interdependencies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Making adjustments to the detailed plan as necessary to provide a complete picture of the progress of the project at any time.</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45720" marR="45720" anchor="ctr"/>
                </a:tc>
                <a:extLst>
                  <a:ext uri="{0D108BD9-81ED-4DB2-BD59-A6C34878D82A}">
                    <a16:rowId xmlns:a16="http://schemas.microsoft.com/office/drawing/2014/main" val="2859646595"/>
                  </a:ext>
                </a:extLst>
              </a:tr>
            </a:tbl>
          </a:graphicData>
        </a:graphic>
      </p:graphicFrame>
    </p:spTree>
    <p:extLst>
      <p:ext uri="{BB962C8B-B14F-4D97-AF65-F5344CB8AC3E}">
        <p14:creationId xmlns:p14="http://schemas.microsoft.com/office/powerpoint/2010/main" val="2597670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Roles and Responsibilities </a:t>
            </a:r>
            <a:r>
              <a:rPr lang="en-US" sz="2000" dirty="0"/>
              <a:t>(cont.)</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7549866"/>
              </p:ext>
            </p:extLst>
          </p:nvPr>
        </p:nvGraphicFramePr>
        <p:xfrm>
          <a:off x="156754" y="1189351"/>
          <a:ext cx="8739052" cy="5196261"/>
        </p:xfrm>
        <a:graphic>
          <a:graphicData uri="http://schemas.openxmlformats.org/drawingml/2006/table">
            <a:tbl>
              <a:tblPr>
                <a:tableStyleId>{5C22544A-7EE6-4342-B048-85BDC9FD1C3A}</a:tableStyleId>
              </a:tblPr>
              <a:tblGrid>
                <a:gridCol w="1525654">
                  <a:extLst>
                    <a:ext uri="{9D8B030D-6E8A-4147-A177-3AD203B41FA5}">
                      <a16:colId xmlns:a16="http://schemas.microsoft.com/office/drawing/2014/main" val="1564467661"/>
                    </a:ext>
                  </a:extLst>
                </a:gridCol>
                <a:gridCol w="7213398">
                  <a:extLst>
                    <a:ext uri="{9D8B030D-6E8A-4147-A177-3AD203B41FA5}">
                      <a16:colId xmlns:a16="http://schemas.microsoft.com/office/drawing/2014/main" val="146288880"/>
                    </a:ext>
                  </a:extLst>
                </a:gridCol>
              </a:tblGrid>
              <a:tr h="451840">
                <a:tc>
                  <a:txBody>
                    <a:bodyPr/>
                    <a:lstStyle/>
                    <a:p>
                      <a:pPr marL="0" marR="0" algn="just">
                        <a:lnSpc>
                          <a:spcPts val="1100"/>
                        </a:lnSpc>
                        <a:spcBef>
                          <a:spcPts val="0"/>
                        </a:spcBef>
                        <a:spcAft>
                          <a:spcPts val="0"/>
                        </a:spcAft>
                      </a:pPr>
                      <a:r>
                        <a:rPr lang="en-US" sz="1400" b="1">
                          <a:solidFill>
                            <a:schemeClr val="bg1"/>
                          </a:solidFill>
                          <a:effectLst/>
                        </a:rPr>
                        <a:t>Role</a:t>
                      </a:r>
                      <a:endParaRPr lang="en-US" sz="1400" b="1">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solidFill>
                      <a:srgbClr val="002060"/>
                    </a:solidFill>
                  </a:tcPr>
                </a:tc>
                <a:tc>
                  <a:txBody>
                    <a:bodyPr/>
                    <a:lstStyle/>
                    <a:p>
                      <a:pPr marL="0" marR="0" algn="just">
                        <a:lnSpc>
                          <a:spcPts val="1100"/>
                        </a:lnSpc>
                        <a:spcBef>
                          <a:spcPts val="0"/>
                        </a:spcBef>
                        <a:spcAft>
                          <a:spcPts val="0"/>
                        </a:spcAft>
                      </a:pPr>
                      <a:r>
                        <a:rPr lang="en-US" sz="1400" b="1" dirty="0">
                          <a:solidFill>
                            <a:schemeClr val="bg1"/>
                          </a:solidFill>
                          <a:effectLst/>
                        </a:rPr>
                        <a:t>Responsibility</a:t>
                      </a:r>
                      <a:endParaRPr lang="en-US" sz="14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45720" marR="45720" anchor="ctr">
                    <a:solidFill>
                      <a:srgbClr val="002060"/>
                    </a:solidFill>
                  </a:tcPr>
                </a:tc>
                <a:extLst>
                  <a:ext uri="{0D108BD9-81ED-4DB2-BD59-A6C34878D82A}">
                    <a16:rowId xmlns:a16="http://schemas.microsoft.com/office/drawing/2014/main" val="1128086607"/>
                  </a:ext>
                </a:extLst>
              </a:tr>
              <a:tr h="2604238">
                <a:tc>
                  <a:txBody>
                    <a:bodyPr/>
                    <a:lstStyle/>
                    <a:p>
                      <a:pPr marL="0" marR="0" algn="just">
                        <a:lnSpc>
                          <a:spcPts val="1100"/>
                        </a:lnSpc>
                        <a:spcBef>
                          <a:spcPts val="0"/>
                        </a:spcBef>
                        <a:spcAft>
                          <a:spcPts val="0"/>
                        </a:spcAft>
                      </a:pPr>
                      <a:r>
                        <a:rPr lang="en-US" sz="1200" b="1" dirty="0">
                          <a:effectLst/>
                        </a:rPr>
                        <a:t>Requirement Engineer</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66" marR="30466" marT="30466" marB="30466" anchor="ctr"/>
                </a:tc>
                <a:tc>
                  <a:txBody>
                    <a:bodyPr/>
                    <a:lstStyle/>
                    <a:p>
                      <a:pPr marL="0" marR="0" algn="just">
                        <a:lnSpc>
                          <a:spcPts val="1100"/>
                        </a:lnSpc>
                        <a:spcBef>
                          <a:spcPts val="0"/>
                        </a:spcBef>
                        <a:spcAft>
                          <a:spcPts val="0"/>
                        </a:spcAft>
                      </a:pPr>
                      <a:r>
                        <a:rPr lang="en-US" sz="1200" dirty="0">
                          <a:effectLst/>
                        </a:rPr>
                        <a:t>The Requirement Engineer is the individual who has the responsibility to elicit, analyze, specify, verify, and manage the real needs of the project stakeholders, including the end users. The Requirement Engineer serves as the conduit between the client and the software development team through which requirements flow.</a:t>
                      </a:r>
                    </a:p>
                    <a:p>
                      <a:pPr marL="0" marR="0" algn="just">
                        <a:lnSpc>
                          <a:spcPts val="1100"/>
                        </a:lnSpc>
                        <a:spcBef>
                          <a:spcPts val="0"/>
                        </a:spcBef>
                        <a:spcAft>
                          <a:spcPts val="0"/>
                        </a:spcAft>
                      </a:pPr>
                      <a:r>
                        <a:rPr lang="en-US" sz="1200" dirty="0">
                          <a:effectLst/>
                        </a:rPr>
                        <a:t> </a:t>
                      </a:r>
                    </a:p>
                    <a:p>
                      <a:pPr marL="0" marR="0" algn="just">
                        <a:lnSpc>
                          <a:spcPts val="1100"/>
                        </a:lnSpc>
                        <a:spcBef>
                          <a:spcPts val="0"/>
                        </a:spcBef>
                        <a:spcAft>
                          <a:spcPts val="0"/>
                        </a:spcAft>
                      </a:pPr>
                      <a:r>
                        <a:rPr lang="en-US" sz="1200" dirty="0">
                          <a:effectLst/>
                        </a:rPr>
                        <a:t>Responsibilities include:</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Work with the Project Manager and/or Project Sponsor to document the product’s vision and the project’s scope.</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Elicit requirements using interviews, document analysis, requirements workshops, storyboards, site visits, business process descriptions, use cases, scenarios, event lists, business analysis, competitive product analysis, task and workflow analysis, and/or viewpoints.</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Write requirements specifications according to standard templates, using natural language simply, clearly, unambiguously, and concisely.</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Decompose high-level business and user requirements into functional requirements and quality, according to final requirement as agreed by user.</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Participate in peer reviews of work products derived from requirements specifications to ensure that the requirements were interpreted correctly.</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466" marR="30466" marT="30466" marB="30466" anchor="ctr"/>
                </a:tc>
                <a:extLst>
                  <a:ext uri="{0D108BD9-81ED-4DB2-BD59-A6C34878D82A}">
                    <a16:rowId xmlns:a16="http://schemas.microsoft.com/office/drawing/2014/main" val="1511318399"/>
                  </a:ext>
                </a:extLst>
              </a:tr>
              <a:tr h="1654817">
                <a:tc>
                  <a:txBody>
                    <a:bodyPr/>
                    <a:lstStyle/>
                    <a:p>
                      <a:pPr marL="0" marR="0" algn="just">
                        <a:lnSpc>
                          <a:spcPts val="1100"/>
                        </a:lnSpc>
                        <a:spcBef>
                          <a:spcPts val="0"/>
                        </a:spcBef>
                        <a:spcAft>
                          <a:spcPts val="0"/>
                        </a:spcAft>
                      </a:pPr>
                      <a:r>
                        <a:rPr lang="en-US" sz="1200" b="1" dirty="0">
                          <a:effectLst/>
                        </a:rPr>
                        <a:t>Development</a:t>
                      </a:r>
                      <a:r>
                        <a:rPr lang="en-US" sz="1200" b="1" baseline="0" dirty="0">
                          <a:effectLst/>
                        </a:rPr>
                        <a:t> Team</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66" marR="30466" marT="30466" marB="30466" anchor="ctr"/>
                </a:tc>
                <a:tc>
                  <a:txBody>
                    <a:bodyPr/>
                    <a:lstStyle/>
                    <a:p>
                      <a:pPr marL="0" marR="0" algn="just">
                        <a:lnSpc>
                          <a:spcPts val="1100"/>
                        </a:lnSpc>
                        <a:spcBef>
                          <a:spcPts val="0"/>
                        </a:spcBef>
                        <a:spcAft>
                          <a:spcPts val="0"/>
                        </a:spcAft>
                      </a:pPr>
                      <a:r>
                        <a:rPr lang="en-US" sz="1200" dirty="0">
                          <a:effectLst/>
                        </a:rPr>
                        <a:t>The Development</a:t>
                      </a:r>
                      <a:r>
                        <a:rPr lang="en-US" sz="1200" baseline="0" dirty="0">
                          <a:effectLst/>
                        </a:rPr>
                        <a:t> Team</a:t>
                      </a:r>
                      <a:r>
                        <a:rPr lang="en-US" sz="1200" dirty="0">
                          <a:effectLst/>
                        </a:rPr>
                        <a:t> creates user information solutions by developing, implementing, and maintaining applications solution with guidance from the Lead Development.</a:t>
                      </a:r>
                    </a:p>
                    <a:p>
                      <a:pPr marL="0" marR="0" algn="just">
                        <a:lnSpc>
                          <a:spcPts val="1100"/>
                        </a:lnSpc>
                        <a:spcBef>
                          <a:spcPts val="0"/>
                        </a:spcBef>
                        <a:spcAft>
                          <a:spcPts val="0"/>
                        </a:spcAft>
                      </a:pPr>
                      <a:r>
                        <a:rPr lang="en-US" sz="1200" dirty="0">
                          <a:effectLst/>
                        </a:rPr>
                        <a:t> </a:t>
                      </a:r>
                    </a:p>
                    <a:p>
                      <a:pPr marL="0" marR="0" algn="just">
                        <a:lnSpc>
                          <a:spcPts val="1100"/>
                        </a:lnSpc>
                        <a:spcBef>
                          <a:spcPts val="0"/>
                        </a:spcBef>
                        <a:spcAft>
                          <a:spcPts val="0"/>
                        </a:spcAft>
                      </a:pPr>
                      <a:r>
                        <a:rPr lang="en-US" sz="1200" dirty="0">
                          <a:effectLst/>
                        </a:rPr>
                        <a:t>Responsibilities include:</a:t>
                      </a:r>
                    </a:p>
                    <a:p>
                      <a:pPr marL="0" marR="0" algn="just">
                        <a:lnSpc>
                          <a:spcPts val="1100"/>
                        </a:lnSpc>
                        <a:spcBef>
                          <a:spcPts val="0"/>
                        </a:spcBef>
                        <a:spcAft>
                          <a:spcPts val="0"/>
                        </a:spcAft>
                      </a:pPr>
                      <a:r>
                        <a:rPr lang="en-US" sz="1200" dirty="0">
                          <a:effectLst/>
                        </a:rPr>
                        <a:t> </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To adhere to the product quality standards and principles agreed by the project team and client, as well as with the wider development team.</a:t>
                      </a:r>
                    </a:p>
                    <a:p>
                      <a:pPr marL="342900" marR="0" lvl="0" indent="-342900" algn="just">
                        <a:lnSpc>
                          <a:spcPts val="1100"/>
                        </a:lnSpc>
                        <a:spcBef>
                          <a:spcPts val="0"/>
                        </a:spcBef>
                        <a:spcAft>
                          <a:spcPts val="0"/>
                        </a:spcAft>
                        <a:buFont typeface="Symbol" panose="05050102010706020507" pitchFamily="18" charset="2"/>
                        <a:buChar char=""/>
                      </a:pPr>
                      <a:r>
                        <a:rPr lang="en-US" sz="1200" dirty="0">
                          <a:effectLst/>
                        </a:rPr>
                        <a:t>Demonstrate understanding and development in producing the solutions according to client’s requirements. Leverage on available knowledge and resources with guidance from the Lead Development.</a:t>
                      </a:r>
                      <a:endParaRPr lang="en-US" sz="12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30466" marR="30466" marT="30466" marB="30466" anchor="ctr"/>
                </a:tc>
                <a:extLst>
                  <a:ext uri="{0D108BD9-81ED-4DB2-BD59-A6C34878D82A}">
                    <a16:rowId xmlns:a16="http://schemas.microsoft.com/office/drawing/2014/main" val="795001235"/>
                  </a:ext>
                </a:extLst>
              </a:tr>
              <a:tr h="421158">
                <a:tc>
                  <a:txBody>
                    <a:bodyPr/>
                    <a:lstStyle/>
                    <a:p>
                      <a:pPr algn="just">
                        <a:lnSpc>
                          <a:spcPts val="1100"/>
                        </a:lnSpc>
                        <a:spcAft>
                          <a:spcPts val="0"/>
                        </a:spcAft>
                      </a:pPr>
                      <a:r>
                        <a:rPr lang="en-US" sz="1200" b="1" dirty="0">
                          <a:effectLst/>
                        </a:rPr>
                        <a:t>Project Working Committee </a:t>
                      </a:r>
                      <a:endParaRPr lang="en-MY"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0466" marR="30466" marT="30466" marB="30466" anchor="ctr"/>
                </a:tc>
                <a:tc>
                  <a:txBody>
                    <a:bodyPr/>
                    <a:lstStyle/>
                    <a:p>
                      <a:pPr marL="0" marR="0" algn="just">
                        <a:lnSpc>
                          <a:spcPts val="1100"/>
                        </a:lnSpc>
                        <a:spcBef>
                          <a:spcPts val="0"/>
                        </a:spcBef>
                        <a:spcAft>
                          <a:spcPts val="0"/>
                        </a:spcAft>
                      </a:pPr>
                      <a:endParaRPr lang="en-US" sz="1200" dirty="0">
                        <a:effectLst/>
                      </a:endParaRPr>
                    </a:p>
                    <a:p>
                      <a:pPr marL="0" marR="0" algn="just">
                        <a:lnSpc>
                          <a:spcPts val="1100"/>
                        </a:lnSpc>
                        <a:spcBef>
                          <a:spcPts val="0"/>
                        </a:spcBef>
                        <a:spcAft>
                          <a:spcPts val="0"/>
                        </a:spcAft>
                      </a:pPr>
                      <a:r>
                        <a:rPr lang="en-US" sz="1200" dirty="0">
                          <a:effectLst/>
                        </a:rPr>
                        <a:t>The Project Working Committee provides oversight on Project and advises on project scope, objective and timelines and allocate resources accordingly.</a:t>
                      </a:r>
                    </a:p>
                  </a:txBody>
                  <a:tcPr marL="30466" marR="30466" marT="30466" marB="30466" anchor="ctr"/>
                </a:tc>
                <a:extLst>
                  <a:ext uri="{0D108BD9-81ED-4DB2-BD59-A6C34878D82A}">
                    <a16:rowId xmlns:a16="http://schemas.microsoft.com/office/drawing/2014/main" val="1835571686"/>
                  </a:ext>
                </a:extLst>
              </a:tr>
            </a:tbl>
          </a:graphicData>
        </a:graphic>
      </p:graphicFrame>
    </p:spTree>
    <p:extLst>
      <p:ext uri="{BB962C8B-B14F-4D97-AF65-F5344CB8AC3E}">
        <p14:creationId xmlns:p14="http://schemas.microsoft.com/office/powerpoint/2010/main" val="387112633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Risks and Issues</a:t>
            </a:r>
          </a:p>
        </p:txBody>
      </p:sp>
      <p:graphicFrame>
        <p:nvGraphicFramePr>
          <p:cNvPr id="6" name="Table 5"/>
          <p:cNvGraphicFramePr>
            <a:graphicFrameLocks noGrp="1"/>
          </p:cNvGraphicFramePr>
          <p:nvPr>
            <p:extLst>
              <p:ext uri="{D42A27DB-BD31-4B8C-83A1-F6EECF244321}">
                <p14:modId xmlns:p14="http://schemas.microsoft.com/office/powerpoint/2010/main" val="46164751"/>
              </p:ext>
            </p:extLst>
          </p:nvPr>
        </p:nvGraphicFramePr>
        <p:xfrm>
          <a:off x="-39188" y="1240970"/>
          <a:ext cx="9065622" cy="2898913"/>
        </p:xfrm>
        <a:graphic>
          <a:graphicData uri="http://schemas.openxmlformats.org/drawingml/2006/table">
            <a:tbl>
              <a:tblPr firstRow="1" bandRow="1">
                <a:tableStyleId>{5940675A-B579-460E-94D1-54222C63F5DA}</a:tableStyleId>
              </a:tblPr>
              <a:tblGrid>
                <a:gridCol w="300445">
                  <a:extLst>
                    <a:ext uri="{9D8B030D-6E8A-4147-A177-3AD203B41FA5}">
                      <a16:colId xmlns:a16="http://schemas.microsoft.com/office/drawing/2014/main" val="20000"/>
                    </a:ext>
                  </a:extLst>
                </a:gridCol>
                <a:gridCol w="2325189">
                  <a:extLst>
                    <a:ext uri="{9D8B030D-6E8A-4147-A177-3AD203B41FA5}">
                      <a16:colId xmlns:a16="http://schemas.microsoft.com/office/drawing/2014/main" val="20001"/>
                    </a:ext>
                  </a:extLst>
                </a:gridCol>
                <a:gridCol w="979714">
                  <a:extLst>
                    <a:ext uri="{9D8B030D-6E8A-4147-A177-3AD203B41FA5}">
                      <a16:colId xmlns:a16="http://schemas.microsoft.com/office/drawing/2014/main" val="20002"/>
                    </a:ext>
                  </a:extLst>
                </a:gridCol>
                <a:gridCol w="2615544">
                  <a:extLst>
                    <a:ext uri="{9D8B030D-6E8A-4147-A177-3AD203B41FA5}">
                      <a16:colId xmlns:a16="http://schemas.microsoft.com/office/drawing/2014/main" val="20003"/>
                    </a:ext>
                  </a:extLst>
                </a:gridCol>
                <a:gridCol w="898365">
                  <a:extLst>
                    <a:ext uri="{9D8B030D-6E8A-4147-A177-3AD203B41FA5}">
                      <a16:colId xmlns:a16="http://schemas.microsoft.com/office/drawing/2014/main" val="20004"/>
                    </a:ext>
                  </a:extLst>
                </a:gridCol>
                <a:gridCol w="1070018">
                  <a:extLst>
                    <a:ext uri="{9D8B030D-6E8A-4147-A177-3AD203B41FA5}">
                      <a16:colId xmlns:a16="http://schemas.microsoft.com/office/drawing/2014/main" val="20005"/>
                    </a:ext>
                  </a:extLst>
                </a:gridCol>
                <a:gridCol w="876347">
                  <a:extLst>
                    <a:ext uri="{9D8B030D-6E8A-4147-A177-3AD203B41FA5}">
                      <a16:colId xmlns:a16="http://schemas.microsoft.com/office/drawing/2014/main" val="20006"/>
                    </a:ext>
                  </a:extLst>
                </a:gridCol>
              </a:tblGrid>
              <a:tr h="541068">
                <a:tc>
                  <a:txBody>
                    <a:bodyPr/>
                    <a:lstStyle/>
                    <a:p>
                      <a:pPr algn="just"/>
                      <a:r>
                        <a:rPr lang="en-US" sz="1200" b="1" dirty="0">
                          <a:solidFill>
                            <a:schemeClr val="bg1"/>
                          </a:solidFill>
                          <a:latin typeface="Arial" panose="020B0604020202020204" pitchFamily="34" charset="0"/>
                          <a:cs typeface="Arial" panose="020B0604020202020204" pitchFamily="34" charset="0"/>
                        </a:rPr>
                        <a:t>#</a:t>
                      </a: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Risk Description</a:t>
                      </a: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Risk Category</a:t>
                      </a:r>
                      <a:r>
                        <a:rPr lang="en-US" sz="1200" b="1"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1" dirty="0">
                        <a:solidFill>
                          <a:schemeClr val="bg1"/>
                        </a:solidFill>
                        <a:latin typeface="Arial" panose="020B0604020202020204" pitchFamily="34" charset="0"/>
                        <a:cs typeface="Arial" panose="020B0604020202020204" pitchFamily="34" charset="0"/>
                      </a:endParaRP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Mitigation</a:t>
                      </a: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Due Date</a:t>
                      </a: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PIC</a:t>
                      </a:r>
                    </a:p>
                  </a:txBody>
                  <a:tcPr>
                    <a:solidFill>
                      <a:srgbClr val="009999"/>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Remarks</a:t>
                      </a:r>
                    </a:p>
                  </a:txBody>
                  <a:tcPr>
                    <a:solidFill>
                      <a:srgbClr val="009999"/>
                    </a:solidFill>
                  </a:tcPr>
                </a:tc>
                <a:extLst>
                  <a:ext uri="{0D108BD9-81ED-4DB2-BD59-A6C34878D82A}">
                    <a16:rowId xmlns:a16="http://schemas.microsoft.com/office/drawing/2014/main" val="10000"/>
                  </a:ext>
                </a:extLst>
              </a:tr>
              <a:tr h="543151">
                <a:tc>
                  <a:txBody>
                    <a:bodyPr/>
                    <a:lstStyle/>
                    <a:p>
                      <a:pPr algn="just"/>
                      <a:r>
                        <a:rPr lang="en-US" sz="1100" dirty="0">
                          <a:latin typeface="Arial" panose="020B0604020202020204" pitchFamily="34" charset="0"/>
                          <a:cs typeface="Arial" panose="020B0604020202020204" pitchFamily="34" charset="0"/>
                        </a:rPr>
                        <a:t>1.</a:t>
                      </a:r>
                    </a:p>
                  </a:txBody>
                  <a:tcPr/>
                </a:tc>
                <a:tc>
                  <a:txBody>
                    <a:bodyPr/>
                    <a:lstStyle/>
                    <a:p>
                      <a:pPr algn="just"/>
                      <a:r>
                        <a:rPr lang="en-US" sz="1100" dirty="0">
                          <a:latin typeface="Arial" panose="020B0604020202020204" pitchFamily="34" charset="0"/>
                          <a:cs typeface="Arial" panose="020B0604020202020204" pitchFamily="34" charset="0"/>
                        </a:rPr>
                        <a:t>Project scope is not being identified thoroughly in Detailed Requirements</a:t>
                      </a:r>
                      <a:r>
                        <a:rPr lang="en-US" sz="1100" baseline="0" dirty="0">
                          <a:latin typeface="Arial" panose="020B0604020202020204" pitchFamily="34" charset="0"/>
                          <a:cs typeface="Arial" panose="020B0604020202020204" pitchFamily="34" charset="0"/>
                        </a:rPr>
                        <a:t>.</a:t>
                      </a:r>
                      <a:endParaRPr lang="en-US" sz="1100" dirty="0">
                        <a:latin typeface="Arial" panose="020B0604020202020204" pitchFamily="34" charset="0"/>
                        <a:cs typeface="Arial" panose="020B0604020202020204" pitchFamily="34" charset="0"/>
                      </a:endParaRPr>
                    </a:p>
                  </a:txBody>
                  <a:tcPr/>
                </a:tc>
                <a:tc>
                  <a:txBody>
                    <a:bodyPr/>
                    <a:lstStyle/>
                    <a:p>
                      <a:pPr algn="just"/>
                      <a:r>
                        <a:rPr lang="en-US" sz="1100" dirty="0">
                          <a:latin typeface="Arial" panose="020B0604020202020204" pitchFamily="34" charset="0"/>
                          <a:cs typeface="Arial" panose="020B0604020202020204" pitchFamily="34" charset="0"/>
                        </a:rPr>
                        <a:t>Medium</a:t>
                      </a:r>
                    </a:p>
                  </a:txBody>
                  <a:tcPr/>
                </a:tc>
                <a:tc>
                  <a:txBody>
                    <a:bodyPr/>
                    <a:lstStyle/>
                    <a:p>
                      <a:pPr algn="just"/>
                      <a:r>
                        <a:rPr lang="en-US" sz="1100" dirty="0">
                          <a:latin typeface="Arial" panose="020B0604020202020204" pitchFamily="34" charset="0"/>
                          <a:cs typeface="Arial" panose="020B0604020202020204" pitchFamily="34" charset="0"/>
                        </a:rPr>
                        <a:t>To confirm on the project scope during System</a:t>
                      </a:r>
                      <a:r>
                        <a:rPr lang="en-US" sz="1100" baseline="0" dirty="0">
                          <a:latin typeface="Arial" panose="020B0604020202020204" pitchFamily="34" charset="0"/>
                          <a:cs typeface="Arial" panose="020B0604020202020204" pitchFamily="34" charset="0"/>
                        </a:rPr>
                        <a:t> Requirement Study</a:t>
                      </a:r>
                      <a:r>
                        <a:rPr lang="en-US" sz="1100" dirty="0">
                          <a:latin typeface="Arial" panose="020B0604020202020204" pitchFamily="34" charset="0"/>
                          <a:cs typeface="Arial" panose="020B0604020202020204" pitchFamily="34" charset="0"/>
                        </a:rPr>
                        <a:t> so that the actual requirement from user can be achieved.</a:t>
                      </a:r>
                    </a:p>
                  </a:txBody>
                  <a:tcPr/>
                </a:tc>
                <a:tc>
                  <a:txBody>
                    <a:bodyPr/>
                    <a:lstStyle/>
                    <a:p>
                      <a:pPr algn="just"/>
                      <a:r>
                        <a:rPr lang="en-US" sz="1100" dirty="0">
                          <a:latin typeface="Arial" panose="020B0604020202020204" pitchFamily="34" charset="0"/>
                          <a:cs typeface="Arial" panose="020B0604020202020204" pitchFamily="34" charset="0"/>
                        </a:rPr>
                        <a:t>TBA</a:t>
                      </a:r>
                    </a:p>
                  </a:txBody>
                  <a:tcPr/>
                </a:tc>
                <a:tc>
                  <a:txBody>
                    <a:bodyPr/>
                    <a:lstStyle/>
                    <a:p>
                      <a:pPr algn="just"/>
                      <a:r>
                        <a:rPr lang="en-US" sz="1100" dirty="0">
                          <a:latin typeface="Arial" panose="020B0604020202020204" pitchFamily="34" charset="0"/>
                          <a:cs typeface="Arial" panose="020B0604020202020204" pitchFamily="34" charset="0"/>
                        </a:rPr>
                        <a:t>User,</a:t>
                      </a:r>
                      <a:r>
                        <a:rPr lang="en-US" sz="1100" baseline="0" dirty="0">
                          <a:latin typeface="Arial" panose="020B0604020202020204" pitchFamily="34" charset="0"/>
                          <a:cs typeface="Arial" panose="020B0604020202020204" pitchFamily="34" charset="0"/>
                        </a:rPr>
                        <a:t> </a:t>
                      </a:r>
                      <a:r>
                        <a:rPr lang="en-US" sz="1100" dirty="0">
                          <a:latin typeface="Arial" panose="020B0604020202020204" pitchFamily="34" charset="0"/>
                          <a:cs typeface="Arial" panose="020B0604020202020204" pitchFamily="34" charset="0"/>
                        </a:rPr>
                        <a:t> Development</a:t>
                      </a:r>
                      <a:r>
                        <a:rPr lang="en-US" sz="1100" baseline="0" dirty="0">
                          <a:latin typeface="Arial" panose="020B0604020202020204" pitchFamily="34" charset="0"/>
                          <a:cs typeface="Arial" panose="020B0604020202020204" pitchFamily="34" charset="0"/>
                        </a:rPr>
                        <a:t> Team</a:t>
                      </a:r>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666205">
                <a:tc>
                  <a:txBody>
                    <a:bodyPr/>
                    <a:lstStyle/>
                    <a:p>
                      <a:pPr algn="just"/>
                      <a:r>
                        <a:rPr lang="en-US" sz="1100" dirty="0">
                          <a:latin typeface="Arial" panose="020B0604020202020204" pitchFamily="34" charset="0"/>
                          <a:cs typeface="Arial" panose="020B0604020202020204" pitchFamily="34" charset="0"/>
                        </a:rPr>
                        <a:t>2.</a:t>
                      </a:r>
                    </a:p>
                  </a:txBody>
                  <a:tcPr/>
                </a:tc>
                <a:tc>
                  <a:txBody>
                    <a:bodyPr/>
                    <a:lstStyle/>
                    <a:p>
                      <a:pPr algn="just"/>
                      <a:r>
                        <a:rPr lang="en-US" sz="1100" dirty="0">
                          <a:latin typeface="Arial" panose="020B0604020202020204" pitchFamily="34" charset="0"/>
                          <a:cs typeface="Arial" panose="020B0604020202020204" pitchFamily="34" charset="0"/>
                        </a:rPr>
                        <a:t>System Admin does not have sufficient knowledge on navigating and administrating the System.</a:t>
                      </a:r>
                    </a:p>
                  </a:txBody>
                  <a:tcPr/>
                </a:tc>
                <a:tc>
                  <a:txBody>
                    <a:bodyPr/>
                    <a:lstStyle/>
                    <a:p>
                      <a:pPr algn="just"/>
                      <a:r>
                        <a:rPr lang="en-US" sz="1100" dirty="0">
                          <a:latin typeface="Arial" panose="020B0604020202020204" pitchFamily="34" charset="0"/>
                          <a:cs typeface="Arial" panose="020B0604020202020204" pitchFamily="34" charset="0"/>
                        </a:rPr>
                        <a:t>Low</a:t>
                      </a:r>
                    </a:p>
                  </a:txBody>
                  <a:tcPr/>
                </a:tc>
                <a:tc>
                  <a:txBody>
                    <a:bodyPr/>
                    <a:lstStyle/>
                    <a:p>
                      <a:pPr algn="just"/>
                      <a:r>
                        <a:rPr lang="en-US" sz="1100" dirty="0">
                          <a:latin typeface="Arial" panose="020B0604020202020204" pitchFamily="34" charset="0"/>
                          <a:cs typeface="Arial" panose="020B0604020202020204" pitchFamily="34" charset="0"/>
                        </a:rPr>
                        <a:t>Conduct user and admin training before System Go-Live and a refresher training if required post Go-Live.</a:t>
                      </a: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100" dirty="0">
                          <a:latin typeface="Arial" panose="020B0604020202020204" pitchFamily="34" charset="0"/>
                          <a:cs typeface="Arial" panose="020B0604020202020204" pitchFamily="34" charset="0"/>
                        </a:rPr>
                        <a:t>TBA</a:t>
                      </a:r>
                    </a:p>
                    <a:p>
                      <a:pPr algn="just"/>
                      <a:endParaRPr lang="en-US" sz="1100" dirty="0">
                        <a:latin typeface="Arial" panose="020B0604020202020204" pitchFamily="34" charset="0"/>
                        <a:cs typeface="Arial" panose="020B0604020202020204" pitchFamily="34" charset="0"/>
                      </a:endParaRPr>
                    </a:p>
                  </a:txBody>
                  <a:tcPr/>
                </a:tc>
                <a:tc>
                  <a:txBody>
                    <a:bodyPr/>
                    <a:lstStyle/>
                    <a:p>
                      <a:pPr algn="just"/>
                      <a:r>
                        <a:rPr lang="en-US" sz="1100" dirty="0">
                          <a:latin typeface="Arial" panose="020B0604020202020204" pitchFamily="34" charset="0"/>
                          <a:cs typeface="Arial" panose="020B0604020202020204" pitchFamily="34" charset="0"/>
                        </a:rPr>
                        <a:t>Trainer</a:t>
                      </a: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387235">
                <a:tc>
                  <a:txBody>
                    <a:bodyPr/>
                    <a:lstStyle/>
                    <a:p>
                      <a:pPr algn="just"/>
                      <a:r>
                        <a:rPr lang="en-US" sz="1100" dirty="0">
                          <a:latin typeface="Arial" panose="020B0604020202020204" pitchFamily="34" charset="0"/>
                          <a:cs typeface="Arial" panose="020B0604020202020204" pitchFamily="34" charset="0"/>
                        </a:rPr>
                        <a:t>3.</a:t>
                      </a:r>
                    </a:p>
                  </a:txBody>
                  <a:tcPr/>
                </a:tc>
                <a:tc>
                  <a:txBody>
                    <a:bodyPr/>
                    <a:lstStyle/>
                    <a:p>
                      <a:pPr algn="just"/>
                      <a:r>
                        <a:rPr lang="en-US" sz="1100" dirty="0">
                          <a:latin typeface="Arial" panose="020B0604020202020204" pitchFamily="34" charset="0"/>
                          <a:cs typeface="Arial" panose="020B0604020202020204" pitchFamily="34" charset="0"/>
                        </a:rPr>
                        <a:t>Availability of key personnel (client and development team) during clarifications and confirmation of Application design and layout.</a:t>
                      </a:r>
                    </a:p>
                    <a:p>
                      <a:pPr algn="just"/>
                      <a:endParaRPr lang="en-US" sz="1100" dirty="0">
                        <a:latin typeface="Arial" panose="020B0604020202020204" pitchFamily="34" charset="0"/>
                        <a:cs typeface="Arial" panose="020B0604020202020204" pitchFamily="34" charset="0"/>
                      </a:endParaRPr>
                    </a:p>
                  </a:txBody>
                  <a:tcPr/>
                </a:tc>
                <a:tc>
                  <a:txBody>
                    <a:bodyPr/>
                    <a:lstStyle/>
                    <a:p>
                      <a:pPr algn="just"/>
                      <a:r>
                        <a:rPr lang="en-US" sz="1100" dirty="0">
                          <a:latin typeface="Arial" panose="020B0604020202020204" pitchFamily="34" charset="0"/>
                          <a:cs typeface="Arial" panose="020B0604020202020204" pitchFamily="34" charset="0"/>
                        </a:rPr>
                        <a:t>Medium</a:t>
                      </a:r>
                    </a:p>
                  </a:txBody>
                  <a:tcPr/>
                </a:tc>
                <a:tc>
                  <a:txBody>
                    <a:bodyPr/>
                    <a:lstStyle/>
                    <a:p>
                      <a:pPr algn="just"/>
                      <a:r>
                        <a:rPr lang="en-US" sz="1100" dirty="0">
                          <a:latin typeface="Arial" panose="020B0604020202020204" pitchFamily="34" charset="0"/>
                          <a:cs typeface="Arial" panose="020B0604020202020204" pitchFamily="34" charset="0"/>
                        </a:rPr>
                        <a:t>Plan ahead on the meeting/discussion between both client and development team and follow-up with written documentation in email for distribution to all stakeholders.</a:t>
                      </a:r>
                    </a:p>
                  </a:txBody>
                  <a:tcPr/>
                </a:tc>
                <a:tc>
                  <a:txBody>
                    <a:bodyPr/>
                    <a:lstStyle/>
                    <a:p>
                      <a:pPr algn="just"/>
                      <a:r>
                        <a:rPr lang="en-US" sz="1100" dirty="0">
                          <a:latin typeface="Arial" panose="020B0604020202020204" pitchFamily="34" charset="0"/>
                          <a:cs typeface="Arial" panose="020B0604020202020204" pitchFamily="34" charset="0"/>
                        </a:rPr>
                        <a:t>TBA</a:t>
                      </a:r>
                    </a:p>
                  </a:txBody>
                  <a:tcPr/>
                </a:tc>
                <a:tc>
                  <a:txBody>
                    <a:bodyPr/>
                    <a:lstStyle/>
                    <a:p>
                      <a:pPr algn="just"/>
                      <a:r>
                        <a:rPr lang="en-US" sz="1100" dirty="0">
                          <a:latin typeface="Arial" panose="020B0604020202020204" pitchFamily="34" charset="0"/>
                          <a:cs typeface="Arial" panose="020B0604020202020204" pitchFamily="34" charset="0"/>
                        </a:rPr>
                        <a:t>PM, User, Development</a:t>
                      </a:r>
                      <a:r>
                        <a:rPr lang="en-US" sz="1100" baseline="0" dirty="0">
                          <a:latin typeface="Arial" panose="020B0604020202020204" pitchFamily="34" charset="0"/>
                          <a:cs typeface="Arial" panose="020B0604020202020204" pitchFamily="34" charset="0"/>
                        </a:rPr>
                        <a:t> Team</a:t>
                      </a:r>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graphicFrame>
        <p:nvGraphicFramePr>
          <p:cNvPr id="7" name="Table 6"/>
          <p:cNvGraphicFramePr>
            <a:graphicFrameLocks noGrp="1"/>
          </p:cNvGraphicFramePr>
          <p:nvPr/>
        </p:nvGraphicFramePr>
        <p:xfrm>
          <a:off x="-39187" y="4324549"/>
          <a:ext cx="9065621" cy="1751467"/>
        </p:xfrm>
        <a:graphic>
          <a:graphicData uri="http://schemas.openxmlformats.org/drawingml/2006/table">
            <a:tbl>
              <a:tblPr firstRow="1" bandRow="1">
                <a:tableStyleId>{5940675A-B579-460E-94D1-54222C63F5DA}</a:tableStyleId>
              </a:tblPr>
              <a:tblGrid>
                <a:gridCol w="336803">
                  <a:extLst>
                    <a:ext uri="{9D8B030D-6E8A-4147-A177-3AD203B41FA5}">
                      <a16:colId xmlns:a16="http://schemas.microsoft.com/office/drawing/2014/main" val="20000"/>
                    </a:ext>
                  </a:extLst>
                </a:gridCol>
                <a:gridCol w="2288830">
                  <a:extLst>
                    <a:ext uri="{9D8B030D-6E8A-4147-A177-3AD203B41FA5}">
                      <a16:colId xmlns:a16="http://schemas.microsoft.com/office/drawing/2014/main" val="20001"/>
                    </a:ext>
                  </a:extLst>
                </a:gridCol>
                <a:gridCol w="979714">
                  <a:extLst>
                    <a:ext uri="{9D8B030D-6E8A-4147-A177-3AD203B41FA5}">
                      <a16:colId xmlns:a16="http://schemas.microsoft.com/office/drawing/2014/main" val="20002"/>
                    </a:ext>
                  </a:extLst>
                </a:gridCol>
                <a:gridCol w="2599509">
                  <a:extLst>
                    <a:ext uri="{9D8B030D-6E8A-4147-A177-3AD203B41FA5}">
                      <a16:colId xmlns:a16="http://schemas.microsoft.com/office/drawing/2014/main" val="20003"/>
                    </a:ext>
                  </a:extLst>
                </a:gridCol>
                <a:gridCol w="927462">
                  <a:extLst>
                    <a:ext uri="{9D8B030D-6E8A-4147-A177-3AD203B41FA5}">
                      <a16:colId xmlns:a16="http://schemas.microsoft.com/office/drawing/2014/main" val="20004"/>
                    </a:ext>
                  </a:extLst>
                </a:gridCol>
                <a:gridCol w="836023">
                  <a:extLst>
                    <a:ext uri="{9D8B030D-6E8A-4147-A177-3AD203B41FA5}">
                      <a16:colId xmlns:a16="http://schemas.microsoft.com/office/drawing/2014/main" val="20005"/>
                    </a:ext>
                  </a:extLst>
                </a:gridCol>
                <a:gridCol w="1097280">
                  <a:extLst>
                    <a:ext uri="{9D8B030D-6E8A-4147-A177-3AD203B41FA5}">
                      <a16:colId xmlns:a16="http://schemas.microsoft.com/office/drawing/2014/main" val="20006"/>
                    </a:ext>
                  </a:extLst>
                </a:gridCol>
              </a:tblGrid>
              <a:tr h="510136">
                <a:tc>
                  <a:txBody>
                    <a:bodyPr/>
                    <a:lstStyle/>
                    <a:p>
                      <a:pPr algn="just"/>
                      <a:r>
                        <a:rPr lang="en-US" sz="1200" b="1" dirty="0">
                          <a:solidFill>
                            <a:schemeClr val="bg1"/>
                          </a:solidFill>
                          <a:latin typeface="Arial" panose="020B0604020202020204" pitchFamily="34" charset="0"/>
                          <a:cs typeface="Arial" panose="020B0604020202020204" pitchFamily="34" charset="0"/>
                        </a:rPr>
                        <a:t>#</a:t>
                      </a: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Issue Description</a:t>
                      </a: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Issue Category</a:t>
                      </a:r>
                      <a:r>
                        <a:rPr lang="en-US" sz="1200" b="1" dirty="0">
                          <a:solidFill>
                            <a:schemeClr val="bg1"/>
                          </a:solidFill>
                          <a:latin typeface="Arial" panose="020B0604020202020204" pitchFamily="34" charset="0"/>
                          <a:cs typeface="Arial" panose="020B0604020202020204" pitchFamily="34" charset="0"/>
                          <a:sym typeface="Wingdings" panose="05000000000000000000" pitchFamily="2" charset="2"/>
                        </a:rPr>
                        <a:t></a:t>
                      </a:r>
                      <a:endParaRPr lang="en-US" sz="1200" b="1" dirty="0">
                        <a:solidFill>
                          <a:schemeClr val="bg1"/>
                        </a:solidFill>
                        <a:latin typeface="Arial" panose="020B0604020202020204" pitchFamily="34" charset="0"/>
                        <a:cs typeface="Arial" panose="020B0604020202020204" pitchFamily="34" charset="0"/>
                      </a:endParaRP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Resolution</a:t>
                      </a: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Due Date</a:t>
                      </a: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PIC</a:t>
                      </a:r>
                    </a:p>
                  </a:txBody>
                  <a:tcPr>
                    <a:solidFill>
                      <a:srgbClr val="009E75"/>
                    </a:solidFill>
                  </a:tcPr>
                </a:tc>
                <a:tc>
                  <a:txBody>
                    <a:bodyPr/>
                    <a:lstStyle/>
                    <a:p>
                      <a:pPr algn="just"/>
                      <a:r>
                        <a:rPr lang="en-US" sz="1200" b="1" dirty="0">
                          <a:solidFill>
                            <a:schemeClr val="bg1"/>
                          </a:solidFill>
                          <a:latin typeface="Arial" panose="020B0604020202020204" pitchFamily="34" charset="0"/>
                          <a:cs typeface="Arial" panose="020B0604020202020204" pitchFamily="34" charset="0"/>
                        </a:rPr>
                        <a:t>Remarks</a:t>
                      </a:r>
                    </a:p>
                  </a:txBody>
                  <a:tcPr>
                    <a:solidFill>
                      <a:srgbClr val="009E75"/>
                    </a:solidFill>
                  </a:tcPr>
                </a:tc>
                <a:extLst>
                  <a:ext uri="{0D108BD9-81ED-4DB2-BD59-A6C34878D82A}">
                    <a16:rowId xmlns:a16="http://schemas.microsoft.com/office/drawing/2014/main" val="10000"/>
                  </a:ext>
                </a:extLst>
              </a:tr>
              <a:tr h="413777">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1"/>
                  </a:ext>
                </a:extLst>
              </a:tr>
              <a:tr h="413777">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2"/>
                  </a:ext>
                </a:extLst>
              </a:tr>
              <a:tr h="413777">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tc>
                  <a:txBody>
                    <a:bodyPr/>
                    <a:lstStyle/>
                    <a:p>
                      <a:pPr algn="just"/>
                      <a:endParaRPr lang="en-US" sz="11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3"/>
                  </a:ext>
                </a:extLst>
              </a:tr>
            </a:tbl>
          </a:graphicData>
        </a:graphic>
      </p:graphicFrame>
      <p:sp>
        <p:nvSpPr>
          <p:cNvPr id="4" name="TextBox 3"/>
          <p:cNvSpPr txBox="1"/>
          <p:nvPr/>
        </p:nvSpPr>
        <p:spPr>
          <a:xfrm>
            <a:off x="-138548" y="6086971"/>
            <a:ext cx="64700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sym typeface="Wingdings" panose="05000000000000000000" pitchFamily="2" charset="2"/>
              </a:rPr>
              <a:t> </a:t>
            </a:r>
            <a:r>
              <a:rPr lang="en-US" sz="1200" dirty="0">
                <a:latin typeface="Myriad Pro"/>
                <a:cs typeface="Arial" panose="020B0604020202020204" pitchFamily="34" charset="0"/>
                <a:sym typeface="Wingdings" panose="05000000000000000000" pitchFamily="2" charset="2"/>
              </a:rPr>
              <a:t>Risk Categories are Low, Medium, Significant and High</a:t>
            </a:r>
            <a:endParaRPr lang="en-US" dirty="0">
              <a:latin typeface="Myriad Pro"/>
              <a:cs typeface="Arial" panose="020B0604020202020204" pitchFamily="34" charset="0"/>
            </a:endParaRPr>
          </a:p>
        </p:txBody>
      </p:sp>
      <p:sp>
        <p:nvSpPr>
          <p:cNvPr id="9" name="TextBox 8"/>
          <p:cNvSpPr txBox="1"/>
          <p:nvPr/>
        </p:nvSpPr>
        <p:spPr>
          <a:xfrm>
            <a:off x="-138547" y="6271637"/>
            <a:ext cx="6470073" cy="369332"/>
          </a:xfrm>
          <a:prstGeom prst="rect">
            <a:avLst/>
          </a:prstGeom>
          <a:noFill/>
        </p:spPr>
        <p:txBody>
          <a:bodyPr wrap="square" rtlCol="0">
            <a:spAutoFit/>
          </a:bodyPr>
          <a:lstStyle/>
          <a:p>
            <a:r>
              <a:rPr lang="en-US" dirty="0">
                <a:latin typeface="Arial" panose="020B0604020202020204" pitchFamily="34" charset="0"/>
                <a:cs typeface="Arial" panose="020B0604020202020204" pitchFamily="34" charset="0"/>
                <a:sym typeface="Wingdings" panose="05000000000000000000" pitchFamily="2" charset="2"/>
              </a:rPr>
              <a:t> </a:t>
            </a:r>
            <a:r>
              <a:rPr lang="en-US" sz="1200" dirty="0">
                <a:latin typeface="Myriad Pro"/>
                <a:cs typeface="Arial" panose="020B0604020202020204" pitchFamily="34" charset="0"/>
                <a:sym typeface="Wingdings" panose="05000000000000000000" pitchFamily="2" charset="2"/>
              </a:rPr>
              <a:t>Issue Categories are Internal and External</a:t>
            </a:r>
            <a:endParaRPr lang="en-US" dirty="0">
              <a:latin typeface="Myriad Pro"/>
              <a:cs typeface="Arial" panose="020B0604020202020204" pitchFamily="34" charset="0"/>
            </a:endParaRPr>
          </a:p>
        </p:txBody>
      </p:sp>
    </p:spTree>
    <p:extLst>
      <p:ext uri="{BB962C8B-B14F-4D97-AF65-F5344CB8AC3E}">
        <p14:creationId xmlns:p14="http://schemas.microsoft.com/office/powerpoint/2010/main" val="418366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28" y="181874"/>
            <a:ext cx="8229600" cy="1143000"/>
          </a:xfrm>
        </p:spPr>
        <p:txBody>
          <a:bodyPr/>
          <a:lstStyle/>
          <a:p>
            <a:r>
              <a:rPr lang="en-US" dirty="0"/>
              <a:t>Project Implementation Schedule</a:t>
            </a:r>
          </a:p>
        </p:txBody>
      </p:sp>
      <p:graphicFrame>
        <p:nvGraphicFramePr>
          <p:cNvPr id="3" name="Table 2"/>
          <p:cNvGraphicFramePr>
            <a:graphicFrameLocks noGrp="1"/>
          </p:cNvGraphicFramePr>
          <p:nvPr>
            <p:extLst>
              <p:ext uri="{D42A27DB-BD31-4B8C-83A1-F6EECF244321}">
                <p14:modId xmlns:p14="http://schemas.microsoft.com/office/powerpoint/2010/main" val="1347883601"/>
              </p:ext>
            </p:extLst>
          </p:nvPr>
        </p:nvGraphicFramePr>
        <p:xfrm>
          <a:off x="117565" y="1081858"/>
          <a:ext cx="8699865" cy="2881376"/>
        </p:xfrm>
        <a:graphic>
          <a:graphicData uri="http://schemas.openxmlformats.org/drawingml/2006/table">
            <a:tbl>
              <a:tblPr firstRow="1" bandRow="1">
                <a:tableStyleId>{616DA210-FB5B-4158-B5E0-FEB733F419BA}</a:tableStyleId>
              </a:tblPr>
              <a:tblGrid>
                <a:gridCol w="2899955">
                  <a:extLst>
                    <a:ext uri="{9D8B030D-6E8A-4147-A177-3AD203B41FA5}">
                      <a16:colId xmlns:a16="http://schemas.microsoft.com/office/drawing/2014/main" val="20000"/>
                    </a:ext>
                  </a:extLst>
                </a:gridCol>
                <a:gridCol w="2899955">
                  <a:extLst>
                    <a:ext uri="{9D8B030D-6E8A-4147-A177-3AD203B41FA5}">
                      <a16:colId xmlns:a16="http://schemas.microsoft.com/office/drawing/2014/main" val="20001"/>
                    </a:ext>
                  </a:extLst>
                </a:gridCol>
                <a:gridCol w="2899955">
                  <a:extLst>
                    <a:ext uri="{9D8B030D-6E8A-4147-A177-3AD203B41FA5}">
                      <a16:colId xmlns:a16="http://schemas.microsoft.com/office/drawing/2014/main" val="20002"/>
                    </a:ext>
                  </a:extLst>
                </a:gridCol>
              </a:tblGrid>
              <a:tr h="321521">
                <a:tc>
                  <a:txBody>
                    <a:bodyPr/>
                    <a:lstStyle/>
                    <a:p>
                      <a:r>
                        <a:rPr lang="en-US" sz="1600" dirty="0">
                          <a:solidFill>
                            <a:schemeClr val="bg1"/>
                          </a:solidFill>
                          <a:latin typeface="Myriad Pro"/>
                        </a:rPr>
                        <a:t>Milestone</a:t>
                      </a:r>
                    </a:p>
                  </a:txBody>
                  <a:tcPr>
                    <a:solidFill>
                      <a:srgbClr val="009E75"/>
                    </a:solidFill>
                  </a:tcPr>
                </a:tc>
                <a:tc>
                  <a:txBody>
                    <a:bodyPr/>
                    <a:lstStyle/>
                    <a:p>
                      <a:r>
                        <a:rPr lang="en-US" sz="1600" dirty="0">
                          <a:solidFill>
                            <a:schemeClr val="bg1"/>
                          </a:solidFill>
                          <a:latin typeface="Myriad Pro"/>
                        </a:rPr>
                        <a:t>Baseline Start Date</a:t>
                      </a:r>
                    </a:p>
                  </a:txBody>
                  <a:tcPr>
                    <a:solidFill>
                      <a:srgbClr val="009E75"/>
                    </a:solidFill>
                  </a:tcPr>
                </a:tc>
                <a:tc>
                  <a:txBody>
                    <a:bodyPr/>
                    <a:lstStyle/>
                    <a:p>
                      <a:r>
                        <a:rPr lang="en-US" sz="1600" dirty="0">
                          <a:solidFill>
                            <a:schemeClr val="bg1"/>
                          </a:solidFill>
                          <a:latin typeface="Myriad Pro"/>
                        </a:rPr>
                        <a:t>Baseline</a:t>
                      </a:r>
                      <a:r>
                        <a:rPr lang="en-US" sz="1600" baseline="0" dirty="0">
                          <a:solidFill>
                            <a:schemeClr val="bg1"/>
                          </a:solidFill>
                          <a:latin typeface="Myriad Pro"/>
                        </a:rPr>
                        <a:t> Finish Date</a:t>
                      </a:r>
                      <a:endParaRPr lang="en-US" sz="1600" dirty="0">
                        <a:solidFill>
                          <a:schemeClr val="bg1"/>
                        </a:solidFill>
                        <a:latin typeface="Myriad Pro"/>
                      </a:endParaRPr>
                    </a:p>
                  </a:txBody>
                  <a:tcPr>
                    <a:solidFill>
                      <a:srgbClr val="009E75"/>
                    </a:solidFill>
                  </a:tcPr>
                </a:tc>
                <a:extLst>
                  <a:ext uri="{0D108BD9-81ED-4DB2-BD59-A6C34878D82A}">
                    <a16:rowId xmlns:a16="http://schemas.microsoft.com/office/drawing/2014/main" val="10000"/>
                  </a:ext>
                </a:extLst>
              </a:tr>
              <a:tr h="300022">
                <a:tc>
                  <a:txBody>
                    <a:bodyPr/>
                    <a:lstStyle/>
                    <a:p>
                      <a:r>
                        <a:rPr lang="en-US" sz="1200" i="0" dirty="0">
                          <a:solidFill>
                            <a:schemeClr val="tx1"/>
                          </a:solidFill>
                          <a:latin typeface="Myriad Pro"/>
                        </a:rPr>
                        <a:t>Project Kickoff Meeting</a:t>
                      </a:r>
                    </a:p>
                  </a:txBody>
                  <a:tcPr>
                    <a:solidFill>
                      <a:schemeClr val="bg1"/>
                    </a:solidFill>
                  </a:tcPr>
                </a:tc>
                <a:tc>
                  <a:txBody>
                    <a:bodyPr/>
                    <a:lstStyle/>
                    <a:p>
                      <a:pPr algn="ctr"/>
                      <a:r>
                        <a:rPr lang="en-US" sz="1200" i="0" dirty="0">
                          <a:solidFill>
                            <a:schemeClr val="tx1"/>
                          </a:solidFill>
                          <a:latin typeface="Myriad Pro"/>
                        </a:rPr>
                        <a:t>22 February 2021</a:t>
                      </a:r>
                    </a:p>
                  </a:txBody>
                  <a:tcPr>
                    <a:solidFill>
                      <a:schemeClr val="bg1"/>
                    </a:solidFill>
                  </a:tcPr>
                </a:tc>
                <a:tc>
                  <a:txBody>
                    <a:bodyPr/>
                    <a:lstStyle/>
                    <a:p>
                      <a:pPr algn="ctr"/>
                      <a:r>
                        <a:rPr lang="en-US" sz="1200" i="0" dirty="0">
                          <a:solidFill>
                            <a:schemeClr val="tx1"/>
                          </a:solidFill>
                          <a:latin typeface="Myriad Pro"/>
                        </a:rPr>
                        <a:t>22 February 2021</a:t>
                      </a:r>
                    </a:p>
                  </a:txBody>
                  <a:tcPr>
                    <a:solidFill>
                      <a:schemeClr val="bg1"/>
                    </a:solidFill>
                  </a:tcPr>
                </a:tc>
                <a:extLst>
                  <a:ext uri="{0D108BD9-81ED-4DB2-BD59-A6C34878D82A}">
                    <a16:rowId xmlns:a16="http://schemas.microsoft.com/office/drawing/2014/main" val="10001"/>
                  </a:ext>
                </a:extLst>
              </a:tr>
              <a:tr h="31932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Analysis and Design</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22 February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24 March 2021</a:t>
                      </a:r>
                    </a:p>
                  </a:txBody>
                  <a:tcPr>
                    <a:solidFill>
                      <a:schemeClr val="bg1"/>
                    </a:solidFill>
                  </a:tcPr>
                </a:tc>
                <a:extLst>
                  <a:ext uri="{0D108BD9-81ED-4DB2-BD59-A6C34878D82A}">
                    <a16:rowId xmlns:a16="http://schemas.microsoft.com/office/drawing/2014/main" val="10002"/>
                  </a:ext>
                </a:extLst>
              </a:tr>
              <a:tr h="318763">
                <a:tc>
                  <a:txBody>
                    <a:bodyPr/>
                    <a:lstStyle/>
                    <a:p>
                      <a:r>
                        <a:rPr lang="en-US" sz="1200" i="0" dirty="0">
                          <a:solidFill>
                            <a:schemeClr val="tx1"/>
                          </a:solidFill>
                          <a:latin typeface="Myriad Pro"/>
                        </a:rPr>
                        <a:t>Portal Build/Development – In Sprints</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25 March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10 June 2021</a:t>
                      </a:r>
                    </a:p>
                  </a:txBody>
                  <a:tcPr>
                    <a:solidFill>
                      <a:schemeClr val="bg1"/>
                    </a:solidFill>
                  </a:tcPr>
                </a:tc>
                <a:extLst>
                  <a:ext uri="{0D108BD9-81ED-4DB2-BD59-A6C34878D82A}">
                    <a16:rowId xmlns:a16="http://schemas.microsoft.com/office/drawing/2014/main" val="10003"/>
                  </a:ext>
                </a:extLst>
              </a:tr>
              <a:tr h="334380">
                <a:tc>
                  <a:txBody>
                    <a:bodyPr/>
                    <a:lstStyle/>
                    <a:p>
                      <a:r>
                        <a:rPr lang="en-US" sz="1200" i="0" dirty="0">
                          <a:solidFill>
                            <a:schemeClr val="tx1"/>
                          </a:solidFill>
                          <a:latin typeface="Myriad Pro"/>
                        </a:rPr>
                        <a:t>Perform Testing</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11 June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21 June 2021</a:t>
                      </a:r>
                    </a:p>
                  </a:txBody>
                  <a:tcPr>
                    <a:solidFill>
                      <a:schemeClr val="bg1"/>
                    </a:solidFill>
                  </a:tcPr>
                </a:tc>
                <a:extLst>
                  <a:ext uri="{0D108BD9-81ED-4DB2-BD59-A6C34878D82A}">
                    <a16:rowId xmlns:a16="http://schemas.microsoft.com/office/drawing/2014/main" val="3243504931"/>
                  </a:ext>
                </a:extLst>
              </a:tr>
              <a:tr h="306958">
                <a:tc>
                  <a:txBody>
                    <a:bodyPr/>
                    <a:lstStyle/>
                    <a:p>
                      <a:r>
                        <a:rPr lang="en-US" sz="1200" i="0" dirty="0">
                          <a:solidFill>
                            <a:schemeClr val="tx1"/>
                          </a:solidFill>
                          <a:latin typeface="Myriad Pro"/>
                        </a:rPr>
                        <a:t>Perform UAT</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22 June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24 June 2021</a:t>
                      </a:r>
                    </a:p>
                  </a:txBody>
                  <a:tcPr>
                    <a:solidFill>
                      <a:schemeClr val="bg1"/>
                    </a:solidFill>
                  </a:tcPr>
                </a:tc>
                <a:extLst>
                  <a:ext uri="{0D108BD9-81ED-4DB2-BD59-A6C34878D82A}">
                    <a16:rowId xmlns:a16="http://schemas.microsoft.com/office/drawing/2014/main" val="2686005791"/>
                  </a:ext>
                </a:extLst>
              </a:tr>
              <a:tr h="306958">
                <a:tc>
                  <a:txBody>
                    <a:bodyPr/>
                    <a:lstStyle/>
                    <a:p>
                      <a:r>
                        <a:rPr lang="en-US" sz="1200" i="0" dirty="0">
                          <a:solidFill>
                            <a:schemeClr val="tx1"/>
                          </a:solidFill>
                          <a:latin typeface="Myriad Pro"/>
                        </a:rPr>
                        <a:t>User Training</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8 July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13 July 2021</a:t>
                      </a:r>
                    </a:p>
                  </a:txBody>
                  <a:tcPr>
                    <a:solidFill>
                      <a:schemeClr val="bg1"/>
                    </a:solidFill>
                  </a:tcPr>
                </a:tc>
                <a:extLst>
                  <a:ext uri="{0D108BD9-81ED-4DB2-BD59-A6C34878D82A}">
                    <a16:rowId xmlns:a16="http://schemas.microsoft.com/office/drawing/2014/main" val="3254336101"/>
                  </a:ext>
                </a:extLst>
              </a:tr>
              <a:tr h="320059">
                <a:tc>
                  <a:txBody>
                    <a:bodyPr/>
                    <a:lstStyle/>
                    <a:p>
                      <a:r>
                        <a:rPr lang="en-US" sz="1200" i="0" dirty="0">
                          <a:solidFill>
                            <a:schemeClr val="tx1"/>
                          </a:solidFill>
                          <a:latin typeface="Myriad Pro"/>
                        </a:rPr>
                        <a:t>Deployment and Go-Live</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14 July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26 July 2021</a:t>
                      </a:r>
                    </a:p>
                  </a:txBody>
                  <a:tcPr>
                    <a:solidFill>
                      <a:schemeClr val="bg1"/>
                    </a:solidFill>
                  </a:tcPr>
                </a:tc>
                <a:extLst>
                  <a:ext uri="{0D108BD9-81ED-4DB2-BD59-A6C34878D82A}">
                    <a16:rowId xmlns:a16="http://schemas.microsoft.com/office/drawing/2014/main" val="67027197"/>
                  </a:ext>
                </a:extLst>
              </a:tr>
              <a:tr h="339634">
                <a:tc>
                  <a:txBody>
                    <a:bodyPr/>
                    <a:lstStyle/>
                    <a:p>
                      <a:r>
                        <a:rPr lang="en-US" sz="1200" i="0" dirty="0">
                          <a:solidFill>
                            <a:schemeClr val="tx1"/>
                          </a:solidFill>
                          <a:latin typeface="Myriad Pro"/>
                        </a:rPr>
                        <a:t>Project Closure</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27 July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6 August 2021</a:t>
                      </a:r>
                    </a:p>
                  </a:txBody>
                  <a:tcPr>
                    <a:solidFill>
                      <a:schemeClr val="bg1"/>
                    </a:solidFill>
                  </a:tcPr>
                </a:tc>
                <a:extLst>
                  <a:ext uri="{0D108BD9-81ED-4DB2-BD59-A6C34878D82A}">
                    <a16:rowId xmlns:a16="http://schemas.microsoft.com/office/drawing/2014/main" val="154174963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866621608"/>
              </p:ext>
            </p:extLst>
          </p:nvPr>
        </p:nvGraphicFramePr>
        <p:xfrm>
          <a:off x="117566" y="4020445"/>
          <a:ext cx="8699865" cy="2865760"/>
        </p:xfrm>
        <a:graphic>
          <a:graphicData uri="http://schemas.openxmlformats.org/drawingml/2006/table">
            <a:tbl>
              <a:tblPr firstRow="1" bandRow="1">
                <a:tableStyleId>{616DA210-FB5B-4158-B5E0-FEB733F419BA}</a:tableStyleId>
              </a:tblPr>
              <a:tblGrid>
                <a:gridCol w="2899955">
                  <a:extLst>
                    <a:ext uri="{9D8B030D-6E8A-4147-A177-3AD203B41FA5}">
                      <a16:colId xmlns:a16="http://schemas.microsoft.com/office/drawing/2014/main" val="20000"/>
                    </a:ext>
                  </a:extLst>
                </a:gridCol>
                <a:gridCol w="2899955">
                  <a:extLst>
                    <a:ext uri="{9D8B030D-6E8A-4147-A177-3AD203B41FA5}">
                      <a16:colId xmlns:a16="http://schemas.microsoft.com/office/drawing/2014/main" val="20001"/>
                    </a:ext>
                  </a:extLst>
                </a:gridCol>
                <a:gridCol w="2899955">
                  <a:extLst>
                    <a:ext uri="{9D8B030D-6E8A-4147-A177-3AD203B41FA5}">
                      <a16:colId xmlns:a16="http://schemas.microsoft.com/office/drawing/2014/main" val="20002"/>
                    </a:ext>
                  </a:extLst>
                </a:gridCol>
              </a:tblGrid>
              <a:tr h="357692">
                <a:tc>
                  <a:txBody>
                    <a:bodyPr/>
                    <a:lstStyle/>
                    <a:p>
                      <a:r>
                        <a:rPr lang="en-US" dirty="0">
                          <a:solidFill>
                            <a:schemeClr val="bg1"/>
                          </a:solidFill>
                        </a:rPr>
                        <a:t>Deliverable</a:t>
                      </a:r>
                    </a:p>
                  </a:txBody>
                  <a:tcPr>
                    <a:solidFill>
                      <a:srgbClr val="009999"/>
                    </a:solidFill>
                  </a:tcPr>
                </a:tc>
                <a:tc>
                  <a:txBody>
                    <a:bodyPr/>
                    <a:lstStyle/>
                    <a:p>
                      <a:r>
                        <a:rPr lang="en-US" dirty="0">
                          <a:solidFill>
                            <a:schemeClr val="bg1"/>
                          </a:solidFill>
                        </a:rPr>
                        <a:t>Baseline Start Date</a:t>
                      </a:r>
                    </a:p>
                  </a:txBody>
                  <a:tcPr>
                    <a:solidFill>
                      <a:srgbClr val="009999"/>
                    </a:solidFill>
                  </a:tcPr>
                </a:tc>
                <a:tc>
                  <a:txBody>
                    <a:bodyPr/>
                    <a:lstStyle/>
                    <a:p>
                      <a:r>
                        <a:rPr lang="en-US" dirty="0">
                          <a:solidFill>
                            <a:schemeClr val="bg1"/>
                          </a:solidFill>
                        </a:rPr>
                        <a:t>Baseline</a:t>
                      </a:r>
                      <a:r>
                        <a:rPr lang="en-US" baseline="0" dirty="0">
                          <a:solidFill>
                            <a:schemeClr val="bg1"/>
                          </a:solidFill>
                        </a:rPr>
                        <a:t> Finish Date</a:t>
                      </a:r>
                      <a:endParaRPr lang="en-US" dirty="0">
                        <a:solidFill>
                          <a:schemeClr val="bg1"/>
                        </a:solidFill>
                      </a:endParaRPr>
                    </a:p>
                  </a:txBody>
                  <a:tcPr>
                    <a:solidFill>
                      <a:srgbClr val="009999"/>
                    </a:solidFill>
                  </a:tcPr>
                </a:tc>
                <a:extLst>
                  <a:ext uri="{0D108BD9-81ED-4DB2-BD59-A6C34878D82A}">
                    <a16:rowId xmlns:a16="http://schemas.microsoft.com/office/drawing/2014/main" val="10000"/>
                  </a:ext>
                </a:extLst>
              </a:tr>
              <a:tr h="292377">
                <a:tc>
                  <a:txBody>
                    <a:bodyPr/>
                    <a:lstStyle/>
                    <a:p>
                      <a:pPr marL="0" algn="l" defTabSz="914400" rtl="0" eaLnBrk="1" latinLnBrk="0" hangingPunct="1"/>
                      <a:r>
                        <a:rPr lang="en-US" sz="1200" i="0" kern="1200" dirty="0">
                          <a:solidFill>
                            <a:schemeClr val="tx1"/>
                          </a:solidFill>
                          <a:latin typeface="Myriad Pro"/>
                          <a:ea typeface="+mn-ea"/>
                          <a:cs typeface="+mn-cs"/>
                        </a:rPr>
                        <a:t>Project Charter</a:t>
                      </a:r>
                    </a:p>
                  </a:txBody>
                  <a:tcPr>
                    <a:solidFill>
                      <a:schemeClr val="bg1"/>
                    </a:solidFill>
                  </a:tcPr>
                </a:tc>
                <a:tc>
                  <a:txBody>
                    <a:bodyPr/>
                    <a:lstStyle/>
                    <a:p>
                      <a:pPr algn="ctr"/>
                      <a:r>
                        <a:rPr lang="en-US" sz="1200" i="0" dirty="0">
                          <a:solidFill>
                            <a:schemeClr val="tx1"/>
                          </a:solidFill>
                          <a:latin typeface="Myriad Pro"/>
                        </a:rPr>
                        <a:t>22 February 2021</a:t>
                      </a:r>
                    </a:p>
                  </a:txBody>
                  <a:tcPr>
                    <a:solidFill>
                      <a:schemeClr val="bg1"/>
                    </a:solidFill>
                  </a:tcPr>
                </a:tc>
                <a:tc>
                  <a:txBody>
                    <a:bodyPr/>
                    <a:lstStyle/>
                    <a:p>
                      <a:pPr algn="ctr"/>
                      <a:r>
                        <a:rPr lang="en-US" sz="1200" i="0" dirty="0">
                          <a:solidFill>
                            <a:schemeClr val="tx1"/>
                          </a:solidFill>
                          <a:latin typeface="Myriad Pro"/>
                        </a:rPr>
                        <a:t>1 March 2021</a:t>
                      </a:r>
                    </a:p>
                  </a:txBody>
                  <a:tcPr>
                    <a:solidFill>
                      <a:schemeClr val="bg1"/>
                    </a:solidFill>
                  </a:tcPr>
                </a:tc>
                <a:extLst>
                  <a:ext uri="{0D108BD9-81ED-4DB2-BD59-A6C34878D82A}">
                    <a16:rowId xmlns:a16="http://schemas.microsoft.com/office/drawing/2014/main" val="10001"/>
                  </a:ext>
                </a:extLst>
              </a:tr>
              <a:tr h="313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Project Plan</a:t>
                      </a:r>
                    </a:p>
                  </a:txBody>
                  <a:tcPr>
                    <a:solidFill>
                      <a:schemeClr val="bg1"/>
                    </a:solidFill>
                  </a:tcPr>
                </a:tc>
                <a:tc>
                  <a:txBody>
                    <a:bodyPr/>
                    <a:lstStyle/>
                    <a:p>
                      <a:pPr algn="ctr"/>
                      <a:r>
                        <a:rPr lang="en-US" sz="1200" i="0" dirty="0">
                          <a:solidFill>
                            <a:schemeClr val="tx1"/>
                          </a:solidFill>
                          <a:latin typeface="Myriad Pro"/>
                        </a:rPr>
                        <a:t>22 February 2021</a:t>
                      </a:r>
                    </a:p>
                  </a:txBody>
                  <a:tcPr>
                    <a:solidFill>
                      <a:schemeClr val="bg1"/>
                    </a:solidFill>
                  </a:tcPr>
                </a:tc>
                <a:tc>
                  <a:txBody>
                    <a:bodyPr/>
                    <a:lstStyle/>
                    <a:p>
                      <a:pPr algn="ctr"/>
                      <a:r>
                        <a:rPr lang="en-US" sz="1200" i="0" dirty="0">
                          <a:solidFill>
                            <a:schemeClr val="tx1"/>
                          </a:solidFill>
                          <a:latin typeface="Myriad Pro"/>
                        </a:rPr>
                        <a:t>1 March 2021</a:t>
                      </a:r>
                    </a:p>
                  </a:txBody>
                  <a:tcPr>
                    <a:solidFill>
                      <a:schemeClr val="bg1"/>
                    </a:solidFill>
                  </a:tcPr>
                </a:tc>
                <a:extLst>
                  <a:ext uri="{0D108BD9-81ED-4DB2-BD59-A6C34878D82A}">
                    <a16:rowId xmlns:a16="http://schemas.microsoft.com/office/drawing/2014/main" val="10002"/>
                  </a:ext>
                </a:extLst>
              </a:tr>
              <a:tr h="31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Release and Deployment Plan</a:t>
                      </a:r>
                    </a:p>
                  </a:txBody>
                  <a:tcPr>
                    <a:solidFill>
                      <a:schemeClr val="bg1"/>
                    </a:solidFill>
                  </a:tcPr>
                </a:tc>
                <a:tc>
                  <a:txBody>
                    <a:bodyPr/>
                    <a:lstStyle/>
                    <a:p>
                      <a:pPr algn="ctr"/>
                      <a:r>
                        <a:rPr lang="en-US" sz="1200" i="0" dirty="0">
                          <a:solidFill>
                            <a:schemeClr val="tx1"/>
                          </a:solidFill>
                          <a:latin typeface="Myriad Pro"/>
                        </a:rPr>
                        <a:t>2 March 2021</a:t>
                      </a:r>
                    </a:p>
                  </a:txBody>
                  <a:tcPr>
                    <a:solidFill>
                      <a:schemeClr val="bg1"/>
                    </a:solidFill>
                  </a:tcPr>
                </a:tc>
                <a:tc>
                  <a:txBody>
                    <a:bodyPr/>
                    <a:lstStyle/>
                    <a:p>
                      <a:pPr algn="ctr"/>
                      <a:r>
                        <a:rPr lang="en-US" sz="1200" i="0" dirty="0">
                          <a:solidFill>
                            <a:schemeClr val="tx1"/>
                          </a:solidFill>
                          <a:latin typeface="Myriad Pro"/>
                        </a:rPr>
                        <a:t>15 March 2021</a:t>
                      </a:r>
                    </a:p>
                  </a:txBody>
                  <a:tcPr>
                    <a:solidFill>
                      <a:schemeClr val="bg1"/>
                    </a:solidFill>
                  </a:tcPr>
                </a:tc>
                <a:extLst>
                  <a:ext uri="{0D108BD9-81ED-4DB2-BD59-A6C34878D82A}">
                    <a16:rowId xmlns:a16="http://schemas.microsoft.com/office/drawing/2014/main" val="10003"/>
                  </a:ext>
                </a:extLst>
              </a:tr>
              <a:tr h="3265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Requirements Document</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22 February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24 March 2021</a:t>
                      </a:r>
                    </a:p>
                  </a:txBody>
                  <a:tcPr>
                    <a:solidFill>
                      <a:schemeClr val="bg1"/>
                    </a:solidFill>
                  </a:tcPr>
                </a:tc>
                <a:extLst>
                  <a:ext uri="{0D108BD9-81ED-4DB2-BD59-A6C34878D82A}">
                    <a16:rowId xmlns:a16="http://schemas.microsoft.com/office/drawing/2014/main" val="33280499"/>
                  </a:ext>
                </a:extLst>
              </a:tr>
              <a:tr h="31350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Detailed</a:t>
                      </a:r>
                      <a:r>
                        <a:rPr lang="en-US" sz="1200" i="0" kern="1200" baseline="0" dirty="0">
                          <a:solidFill>
                            <a:schemeClr val="tx1"/>
                          </a:solidFill>
                          <a:latin typeface="Myriad Pro"/>
                          <a:ea typeface="+mn-ea"/>
                          <a:cs typeface="+mn-cs"/>
                        </a:rPr>
                        <a:t> Design Document</a:t>
                      </a:r>
                      <a:endParaRPr lang="en-US" sz="1200" i="0" kern="1200" dirty="0">
                        <a:solidFill>
                          <a:schemeClr val="tx1"/>
                        </a:solidFill>
                        <a:latin typeface="Myriad Pro"/>
                        <a:ea typeface="+mn-ea"/>
                        <a:cs typeface="+mn-cs"/>
                      </a:endParaRP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15 March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24 March 2021</a:t>
                      </a:r>
                    </a:p>
                  </a:txBody>
                  <a:tcPr>
                    <a:solidFill>
                      <a:schemeClr val="bg1"/>
                    </a:solidFill>
                  </a:tcPr>
                </a:tc>
                <a:extLst>
                  <a:ext uri="{0D108BD9-81ED-4DB2-BD59-A6C34878D82A}">
                    <a16:rowId xmlns:a16="http://schemas.microsoft.com/office/drawing/2014/main" val="2834948765"/>
                  </a:ext>
                </a:extLst>
              </a:tr>
              <a:tr h="32657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Test Completion Report</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11 June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24 June 2021</a:t>
                      </a:r>
                    </a:p>
                  </a:txBody>
                  <a:tcPr>
                    <a:solidFill>
                      <a:schemeClr val="bg1"/>
                    </a:solidFill>
                  </a:tcPr>
                </a:tc>
                <a:extLst>
                  <a:ext uri="{0D108BD9-81ED-4DB2-BD59-A6C34878D82A}">
                    <a16:rowId xmlns:a16="http://schemas.microsoft.com/office/drawing/2014/main" val="3580018248"/>
                  </a:ext>
                </a:extLst>
              </a:tr>
              <a:tr h="300445">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Service Handover Report</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8 July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26 July 2021</a:t>
                      </a:r>
                    </a:p>
                  </a:txBody>
                  <a:tcPr>
                    <a:solidFill>
                      <a:schemeClr val="bg1"/>
                    </a:solidFill>
                  </a:tcPr>
                </a:tc>
                <a:extLst>
                  <a:ext uri="{0D108BD9-81ED-4DB2-BD59-A6C34878D82A}">
                    <a16:rowId xmlns:a16="http://schemas.microsoft.com/office/drawing/2014/main" val="3280072494"/>
                  </a:ext>
                </a:extLst>
              </a:tr>
              <a:tr h="3135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i="0" kern="1200" dirty="0">
                          <a:solidFill>
                            <a:schemeClr val="tx1"/>
                          </a:solidFill>
                          <a:latin typeface="Myriad Pro"/>
                          <a:ea typeface="+mn-ea"/>
                          <a:cs typeface="+mn-cs"/>
                        </a:rPr>
                        <a:t>Project Closure Report</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27 July 2021</a:t>
                      </a:r>
                    </a:p>
                  </a:txBody>
                  <a:tcPr>
                    <a:solidFill>
                      <a:schemeClr val="bg1"/>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200" i="0" dirty="0">
                          <a:solidFill>
                            <a:schemeClr val="tx1"/>
                          </a:solidFill>
                          <a:latin typeface="Myriad Pro"/>
                        </a:rPr>
                        <a:t>6 August 2021</a:t>
                      </a:r>
                    </a:p>
                  </a:txBody>
                  <a:tcPr>
                    <a:solidFill>
                      <a:schemeClr val="bg1"/>
                    </a:solidFill>
                  </a:tcPr>
                </a:tc>
                <a:extLst>
                  <a:ext uri="{0D108BD9-81ED-4DB2-BD59-A6C34878D82A}">
                    <a16:rowId xmlns:a16="http://schemas.microsoft.com/office/drawing/2014/main" val="139679641"/>
                  </a:ext>
                </a:extLst>
              </a:tr>
            </a:tbl>
          </a:graphicData>
        </a:graphic>
      </p:graphicFrame>
    </p:spTree>
    <p:extLst>
      <p:ext uri="{BB962C8B-B14F-4D97-AF65-F5344CB8AC3E}">
        <p14:creationId xmlns:p14="http://schemas.microsoft.com/office/powerpoint/2010/main" val="3655248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Description</a:t>
            </a:r>
          </a:p>
        </p:txBody>
      </p:sp>
      <p:sp>
        <p:nvSpPr>
          <p:cNvPr id="4" name="Content Placeholder 27"/>
          <p:cNvSpPr txBox="1">
            <a:spLocks/>
          </p:cNvSpPr>
          <p:nvPr/>
        </p:nvSpPr>
        <p:spPr>
          <a:xfrm>
            <a:off x="645355" y="1872366"/>
            <a:ext cx="8229600" cy="3179561"/>
          </a:xfrm>
          <a:prstGeom prst="rect">
            <a:avLst/>
          </a:prstGeom>
        </p:spPr>
        <p:txBody>
          <a:bodyPr vert="horz" lIns="91440" tIns="45720" rIns="91440" bIns="45720" rtlCol="0">
            <a:normAutofit/>
          </a:bodyPr>
          <a:lstStyle>
            <a:lvl1pPr marL="342900" indent="-3429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1pPr>
            <a:lvl2pPr marL="742950" indent="-28575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2pPr>
            <a:lvl3pPr marL="11430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3pPr>
            <a:lvl4pPr marL="1600200" indent="-228600" algn="just" defTabSz="914400" rtl="0" eaLnBrk="1" latinLnBrk="0" hangingPunct="1">
              <a:spcBef>
                <a:spcPct val="20000"/>
              </a:spcBef>
              <a:spcAft>
                <a:spcPts val="600"/>
              </a:spcAft>
              <a:buFont typeface="Arial" pitchFamily="34" charset="0"/>
              <a:buChar char="–"/>
              <a:defRPr lang="en-US" sz="2400" kern="1200" dirty="0" smtClean="0">
                <a:solidFill>
                  <a:schemeClr val="tx1"/>
                </a:solidFill>
                <a:latin typeface="Arial" pitchFamily="34" charset="0"/>
                <a:ea typeface="+mn-ea"/>
                <a:cs typeface="Arial" pitchFamily="34" charset="0"/>
              </a:defRPr>
            </a:lvl4pPr>
            <a:lvl5pPr marL="2057400" indent="-228600" algn="just" defTabSz="914400" rtl="0" eaLnBrk="1" latinLnBrk="0" hangingPunct="1">
              <a:spcBef>
                <a:spcPct val="20000"/>
              </a:spcBef>
              <a:spcAft>
                <a:spcPts val="600"/>
              </a:spcAft>
              <a:buFont typeface="Arial" pitchFamily="34" charset="0"/>
              <a:buChar char="»"/>
              <a:defRPr lang="en-US" sz="2400" kern="1200" dirty="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n-MY" sz="1600" dirty="0">
              <a:latin typeface="Myriad Pro"/>
            </a:endParaRPr>
          </a:p>
        </p:txBody>
      </p:sp>
      <p:sp>
        <p:nvSpPr>
          <p:cNvPr id="5" name="Rectangle 4"/>
          <p:cNvSpPr/>
          <p:nvPr/>
        </p:nvSpPr>
        <p:spPr>
          <a:xfrm>
            <a:off x="145774" y="1244003"/>
            <a:ext cx="8729181" cy="5442195"/>
          </a:xfrm>
          <a:prstGeom prst="rect">
            <a:avLst/>
          </a:prstGeom>
        </p:spPr>
        <p:txBody>
          <a:bodyPr wrap="square">
            <a:spAutoFit/>
          </a:bodyPr>
          <a:lstStyle/>
          <a:p>
            <a:pPr marL="285750" indent="-285750" algn="just">
              <a:lnSpc>
                <a:spcPct val="150000"/>
              </a:lnSpc>
              <a:buFont typeface="Wingdings" panose="05000000000000000000" pitchFamily="2" charset="2"/>
              <a:buChar char="§"/>
            </a:pPr>
            <a:r>
              <a:rPr lang="en-US" dirty="0">
                <a:latin typeface="Myriad Pro"/>
              </a:rPr>
              <a:t>There are 3 main clubs in TNB which are Kelab </a:t>
            </a:r>
            <a:r>
              <a:rPr lang="en-US" dirty="0" err="1">
                <a:latin typeface="Myriad Pro"/>
              </a:rPr>
              <a:t>Kilat</a:t>
            </a:r>
            <a:r>
              <a:rPr lang="en-US" dirty="0">
                <a:latin typeface="Myriad Pro"/>
              </a:rPr>
              <a:t>, </a:t>
            </a:r>
            <a:r>
              <a:rPr lang="en-US" dirty="0" err="1">
                <a:latin typeface="Myriad Pro"/>
              </a:rPr>
              <a:t>Pelitawanis</a:t>
            </a:r>
            <a:r>
              <a:rPr lang="en-US" dirty="0">
                <a:latin typeface="Myriad Pro"/>
              </a:rPr>
              <a:t> club and PKPI club. All these clubs have their own branches across TNB wide and are lead by the Headquarters (HQ) level. Currently, all the membership being stored and monitored manually and the current method is not convenient. Thus, Group Corporate Communication is requesting a single repository and platform to store club membership information.</a:t>
            </a:r>
          </a:p>
          <a:p>
            <a:pPr marL="285750" indent="-285750" algn="just">
              <a:lnSpc>
                <a:spcPct val="150000"/>
              </a:lnSpc>
              <a:buFont typeface="Wingdings" panose="05000000000000000000" pitchFamily="2" charset="2"/>
              <a:buChar char="§"/>
            </a:pPr>
            <a:r>
              <a:rPr lang="en-US" dirty="0">
                <a:latin typeface="Myriad Pro"/>
              </a:rPr>
              <a:t>All 3 Clubs Membership information are stored in a Microsoft Access database that resides in a standalone PC. The yearly club’s budget is allocated  based on the number of memberships in the particular office location.</a:t>
            </a:r>
          </a:p>
          <a:p>
            <a:pPr marL="285750" indent="-285750" algn="just">
              <a:lnSpc>
                <a:spcPct val="150000"/>
              </a:lnSpc>
              <a:buFont typeface="Wingdings" panose="05000000000000000000" pitchFamily="2" charset="2"/>
              <a:buChar char="§"/>
            </a:pPr>
            <a:r>
              <a:rPr lang="en-US" dirty="0">
                <a:latin typeface="Myriad Pro"/>
              </a:rPr>
              <a:t>For Kelab </a:t>
            </a:r>
            <a:r>
              <a:rPr lang="en-US" dirty="0" err="1">
                <a:latin typeface="Myriad Pro"/>
              </a:rPr>
              <a:t>Kilat</a:t>
            </a:r>
            <a:r>
              <a:rPr lang="en-US" dirty="0">
                <a:latin typeface="Myriad Pro"/>
              </a:rPr>
              <a:t> situation, any staff  movement to the new office location, it needs to be recorded and keep tracked  manually by the Kelab </a:t>
            </a:r>
            <a:r>
              <a:rPr lang="en-US" dirty="0" err="1">
                <a:latin typeface="Myriad Pro"/>
              </a:rPr>
              <a:t>Kilat</a:t>
            </a:r>
            <a:r>
              <a:rPr lang="en-US" dirty="0">
                <a:latin typeface="Myriad Pro"/>
              </a:rPr>
              <a:t> PIC. Sometimes, staff’s office location is not updated and it caused difficulty for PIC’s to track the accurate number of Kelab </a:t>
            </a:r>
            <a:r>
              <a:rPr lang="en-US" dirty="0" err="1">
                <a:latin typeface="Myriad Pro"/>
              </a:rPr>
              <a:t>Kilat</a:t>
            </a:r>
            <a:r>
              <a:rPr lang="en-US" dirty="0">
                <a:latin typeface="Myriad Pro"/>
              </a:rPr>
              <a:t> member in that particular location. </a:t>
            </a:r>
          </a:p>
        </p:txBody>
      </p:sp>
    </p:spTree>
    <p:extLst>
      <p:ext uri="{BB962C8B-B14F-4D97-AF65-F5344CB8AC3E}">
        <p14:creationId xmlns:p14="http://schemas.microsoft.com/office/powerpoint/2010/main" val="2089336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428" y="181874"/>
            <a:ext cx="8229600" cy="1143000"/>
          </a:xfrm>
        </p:spPr>
        <p:txBody>
          <a:bodyPr/>
          <a:lstStyle/>
          <a:p>
            <a:r>
              <a:rPr lang="en-US" dirty="0"/>
              <a:t>Project Implementation Schedule</a:t>
            </a:r>
          </a:p>
        </p:txBody>
      </p:sp>
      <p:graphicFrame>
        <p:nvGraphicFramePr>
          <p:cNvPr id="4" name="Table 3">
            <a:extLst>
              <a:ext uri="{FF2B5EF4-FFF2-40B4-BE49-F238E27FC236}">
                <a16:creationId xmlns:a16="http://schemas.microsoft.com/office/drawing/2014/main" id="{329C820C-5DA1-429D-9ED0-0B59150730DF}"/>
              </a:ext>
            </a:extLst>
          </p:cNvPr>
          <p:cNvGraphicFramePr>
            <a:graphicFrameLocks noGrp="1"/>
          </p:cNvGraphicFramePr>
          <p:nvPr>
            <p:extLst>
              <p:ext uri="{D42A27DB-BD31-4B8C-83A1-F6EECF244321}">
                <p14:modId xmlns:p14="http://schemas.microsoft.com/office/powerpoint/2010/main" val="338536089"/>
              </p:ext>
            </p:extLst>
          </p:nvPr>
        </p:nvGraphicFramePr>
        <p:xfrm>
          <a:off x="516836" y="1441606"/>
          <a:ext cx="8024193" cy="3885766"/>
        </p:xfrm>
        <a:graphic>
          <a:graphicData uri="http://schemas.openxmlformats.org/drawingml/2006/table">
            <a:tbl>
              <a:tblPr>
                <a:tableStyleId>{5C22544A-7EE6-4342-B048-85BDC9FD1C3A}</a:tableStyleId>
              </a:tblPr>
              <a:tblGrid>
                <a:gridCol w="3346088">
                  <a:extLst>
                    <a:ext uri="{9D8B030D-6E8A-4147-A177-3AD203B41FA5}">
                      <a16:colId xmlns:a16="http://schemas.microsoft.com/office/drawing/2014/main" val="2409006211"/>
                    </a:ext>
                  </a:extLst>
                </a:gridCol>
                <a:gridCol w="2426516">
                  <a:extLst>
                    <a:ext uri="{9D8B030D-6E8A-4147-A177-3AD203B41FA5}">
                      <a16:colId xmlns:a16="http://schemas.microsoft.com/office/drawing/2014/main" val="1613993059"/>
                    </a:ext>
                  </a:extLst>
                </a:gridCol>
                <a:gridCol w="2251589">
                  <a:extLst>
                    <a:ext uri="{9D8B030D-6E8A-4147-A177-3AD203B41FA5}">
                      <a16:colId xmlns:a16="http://schemas.microsoft.com/office/drawing/2014/main" val="3207279760"/>
                    </a:ext>
                  </a:extLst>
                </a:gridCol>
              </a:tblGrid>
              <a:tr h="511296">
                <a:tc>
                  <a:txBody>
                    <a:bodyPr/>
                    <a:lstStyle/>
                    <a:p>
                      <a:pPr marL="0" marR="0">
                        <a:lnSpc>
                          <a:spcPts val="1100"/>
                        </a:lnSpc>
                        <a:spcBef>
                          <a:spcPts val="0"/>
                        </a:spcBef>
                        <a:spcAft>
                          <a:spcPts val="0"/>
                        </a:spcAft>
                      </a:pPr>
                      <a:r>
                        <a:rPr lang="en-US" sz="1200" b="1" dirty="0">
                          <a:solidFill>
                            <a:schemeClr val="bg1"/>
                          </a:solidFill>
                          <a:effectLst/>
                        </a:rPr>
                        <a:t>Milestone/Deliverable</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solidFill>
                      <a:schemeClr val="accent1">
                        <a:lumMod val="75000"/>
                      </a:schemeClr>
                    </a:solidFill>
                  </a:tcPr>
                </a:tc>
                <a:tc>
                  <a:txBody>
                    <a:bodyPr/>
                    <a:lstStyle/>
                    <a:p>
                      <a:pPr marL="0" marR="0" algn="ctr">
                        <a:lnSpc>
                          <a:spcPts val="1100"/>
                        </a:lnSpc>
                        <a:spcBef>
                          <a:spcPts val="0"/>
                        </a:spcBef>
                        <a:spcAft>
                          <a:spcPts val="0"/>
                        </a:spcAft>
                      </a:pPr>
                      <a:r>
                        <a:rPr lang="en-US" sz="1200" b="1" dirty="0">
                          <a:solidFill>
                            <a:schemeClr val="bg1"/>
                          </a:solidFill>
                          <a:effectLst/>
                        </a:rPr>
                        <a:t>Planned Start Date (dd/mm/</a:t>
                      </a:r>
                      <a:r>
                        <a:rPr lang="en-US" sz="1200" b="1" dirty="0" err="1">
                          <a:solidFill>
                            <a:schemeClr val="bg1"/>
                          </a:solidFill>
                          <a:effectLst/>
                        </a:rPr>
                        <a:t>yyyy</a:t>
                      </a:r>
                      <a:r>
                        <a:rPr lang="en-US" sz="1200" b="1" dirty="0">
                          <a:solidFill>
                            <a:schemeClr val="bg1"/>
                          </a:solidFill>
                          <a:effectLst/>
                        </a:rPr>
                        <a:t>)</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solidFill>
                      <a:schemeClr val="accent1">
                        <a:lumMod val="75000"/>
                      </a:schemeClr>
                    </a:solidFill>
                  </a:tcPr>
                </a:tc>
                <a:tc>
                  <a:txBody>
                    <a:bodyPr/>
                    <a:lstStyle/>
                    <a:p>
                      <a:pPr marL="0" marR="0" algn="ctr">
                        <a:lnSpc>
                          <a:spcPts val="1100"/>
                        </a:lnSpc>
                        <a:spcBef>
                          <a:spcPts val="0"/>
                        </a:spcBef>
                        <a:spcAft>
                          <a:spcPts val="0"/>
                        </a:spcAft>
                      </a:pPr>
                      <a:r>
                        <a:rPr lang="en-US" sz="1200" b="1" dirty="0">
                          <a:solidFill>
                            <a:schemeClr val="bg1"/>
                          </a:solidFill>
                          <a:effectLst/>
                        </a:rPr>
                        <a:t>Planned Finish Date (dd/mm/</a:t>
                      </a:r>
                      <a:r>
                        <a:rPr lang="en-US" sz="1200" b="1" dirty="0" err="1">
                          <a:solidFill>
                            <a:schemeClr val="bg1"/>
                          </a:solidFill>
                          <a:effectLst/>
                        </a:rPr>
                        <a:t>yyyy</a:t>
                      </a:r>
                      <a:r>
                        <a:rPr lang="en-US" sz="1200" b="1" dirty="0">
                          <a:solidFill>
                            <a:schemeClr val="bg1"/>
                          </a:solidFill>
                          <a:effectLst/>
                        </a:rPr>
                        <a:t>)</a:t>
                      </a:r>
                      <a:endParaRPr lang="en-US" sz="1200" b="1"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solidFill>
                      <a:schemeClr val="accent1">
                        <a:lumMod val="75000"/>
                      </a:schemeClr>
                    </a:solidFill>
                  </a:tcPr>
                </a:tc>
                <a:extLst>
                  <a:ext uri="{0D108BD9-81ED-4DB2-BD59-A6C34878D82A}">
                    <a16:rowId xmlns:a16="http://schemas.microsoft.com/office/drawing/2014/main" val="669536393"/>
                  </a:ext>
                </a:extLst>
              </a:tr>
              <a:tr h="335484">
                <a:tc>
                  <a:txBody>
                    <a:bodyPr/>
                    <a:lstStyle/>
                    <a:p>
                      <a:pPr marL="0" marR="0">
                        <a:lnSpc>
                          <a:spcPts val="1100"/>
                        </a:lnSpc>
                        <a:spcBef>
                          <a:spcPts val="0"/>
                        </a:spcBef>
                        <a:spcAft>
                          <a:spcPts val="0"/>
                        </a:spcAft>
                      </a:pPr>
                      <a:r>
                        <a:rPr lang="en-GB" sz="1200" b="1" dirty="0">
                          <a:effectLst/>
                        </a:rPr>
                        <a:t>Execution</a:t>
                      </a:r>
                      <a:endParaRPr lang="en-US" sz="1200" b="1"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gridSpan="2">
                  <a:txBody>
                    <a:bodyPr/>
                    <a:lstStyle/>
                    <a:p>
                      <a:pPr marL="0" marR="0" algn="ctr">
                        <a:lnSpc>
                          <a:spcPct val="107000"/>
                        </a:lnSpc>
                        <a:spcBef>
                          <a:spcPts val="0"/>
                        </a:spcBef>
                        <a:spcAft>
                          <a:spcPts val="800"/>
                        </a:spcAft>
                      </a:pPr>
                      <a:r>
                        <a:rPr lang="en-GB" sz="1200" dirty="0">
                          <a:effectLst/>
                        </a:rPr>
                        <a:t> </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tc>
                <a:tc hMerge="1">
                  <a:txBody>
                    <a:bodyPr/>
                    <a:lstStyle/>
                    <a:p>
                      <a:endParaRPr lang="en-US"/>
                    </a:p>
                  </a:txBody>
                  <a:tcPr/>
                </a:tc>
                <a:extLst>
                  <a:ext uri="{0D108BD9-81ED-4DB2-BD59-A6C34878D82A}">
                    <a16:rowId xmlns:a16="http://schemas.microsoft.com/office/drawing/2014/main" val="2884169506"/>
                  </a:ext>
                </a:extLst>
              </a:tr>
              <a:tr h="710056">
                <a:tc>
                  <a:txBody>
                    <a:bodyPr/>
                    <a:lstStyle/>
                    <a:p>
                      <a:pPr marL="0" marR="0">
                        <a:lnSpc>
                          <a:spcPts val="1100"/>
                        </a:lnSpc>
                        <a:spcBef>
                          <a:spcPts val="0"/>
                        </a:spcBef>
                        <a:spcAft>
                          <a:spcPts val="0"/>
                        </a:spcAft>
                      </a:pPr>
                      <a:r>
                        <a:rPr lang="en-GB" sz="1100" b="1" dirty="0">
                          <a:effectLst/>
                        </a:rPr>
                        <a:t>Sprint 1</a:t>
                      </a:r>
                      <a:endParaRPr lang="en-US" sz="1100" b="1" dirty="0">
                        <a:effectLst/>
                      </a:endParaRPr>
                    </a:p>
                    <a:p>
                      <a:pPr marL="0" marR="0">
                        <a:lnSpc>
                          <a:spcPts val="1100"/>
                        </a:lnSpc>
                        <a:spcBef>
                          <a:spcPts val="0"/>
                        </a:spcBef>
                        <a:spcAft>
                          <a:spcPts val="0"/>
                        </a:spcAft>
                      </a:pPr>
                      <a:r>
                        <a:rPr lang="en-GB" sz="1100" dirty="0">
                          <a:effectLst/>
                        </a:rPr>
                        <a:t> </a:t>
                      </a:r>
                      <a:endParaRPr lang="en-US" sz="1100" dirty="0">
                        <a:effectLst/>
                      </a:endParaRPr>
                    </a:p>
                    <a:p>
                      <a:pPr marL="0" marR="0">
                        <a:lnSpc>
                          <a:spcPts val="1100"/>
                        </a:lnSpc>
                        <a:spcBef>
                          <a:spcPts val="0"/>
                        </a:spcBef>
                        <a:spcAft>
                          <a:spcPts val="0"/>
                        </a:spcAft>
                      </a:pPr>
                      <a:r>
                        <a:rPr lang="en-GB" sz="1100" dirty="0">
                          <a:effectLst/>
                        </a:rPr>
                        <a:t>Development of Kelab </a:t>
                      </a:r>
                      <a:r>
                        <a:rPr lang="en-GB" sz="1100" dirty="0" err="1">
                          <a:effectLst/>
                        </a:rPr>
                        <a:t>Kilat</a:t>
                      </a:r>
                      <a:r>
                        <a:rPr lang="en-GB" sz="1100" dirty="0">
                          <a:effectLst/>
                        </a:rPr>
                        <a:t> Module &amp;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ts val="1100"/>
                        </a:lnSpc>
                        <a:spcBef>
                          <a:spcPts val="0"/>
                        </a:spcBef>
                        <a:spcAft>
                          <a:spcPts val="0"/>
                        </a:spcAft>
                      </a:pPr>
                      <a:r>
                        <a:rPr lang="en-GB" sz="1100">
                          <a:effectLst/>
                        </a:rPr>
                        <a:t>25 March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ct val="107000"/>
                        </a:lnSpc>
                        <a:spcBef>
                          <a:spcPts val="0"/>
                        </a:spcBef>
                        <a:spcAft>
                          <a:spcPts val="800"/>
                        </a:spcAft>
                      </a:pPr>
                      <a:r>
                        <a:rPr lang="en-GB" sz="1100" dirty="0">
                          <a:effectLst/>
                        </a:rPr>
                        <a:t>9 April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extLst>
                  <a:ext uri="{0D108BD9-81ED-4DB2-BD59-A6C34878D82A}">
                    <a16:rowId xmlns:a16="http://schemas.microsoft.com/office/drawing/2014/main" val="3790126784"/>
                  </a:ext>
                </a:extLst>
              </a:tr>
              <a:tr h="710056">
                <a:tc>
                  <a:txBody>
                    <a:bodyPr/>
                    <a:lstStyle/>
                    <a:p>
                      <a:pPr marL="0" marR="0">
                        <a:lnSpc>
                          <a:spcPts val="1100"/>
                        </a:lnSpc>
                        <a:spcBef>
                          <a:spcPts val="0"/>
                        </a:spcBef>
                        <a:spcAft>
                          <a:spcPts val="0"/>
                        </a:spcAft>
                      </a:pPr>
                      <a:r>
                        <a:rPr lang="en-GB" sz="1100" b="1" dirty="0">
                          <a:effectLst/>
                        </a:rPr>
                        <a:t>Sprint 2</a:t>
                      </a:r>
                      <a:endParaRPr lang="en-US" sz="1100" b="1" dirty="0">
                        <a:effectLst/>
                      </a:endParaRPr>
                    </a:p>
                    <a:p>
                      <a:pPr marL="0" marR="0">
                        <a:lnSpc>
                          <a:spcPts val="1100"/>
                        </a:lnSpc>
                        <a:spcBef>
                          <a:spcPts val="0"/>
                        </a:spcBef>
                        <a:spcAft>
                          <a:spcPts val="0"/>
                        </a:spcAft>
                      </a:pPr>
                      <a:r>
                        <a:rPr lang="en-GB" sz="1100" dirty="0">
                          <a:effectLst/>
                        </a:rPr>
                        <a:t> </a:t>
                      </a:r>
                      <a:endParaRPr lang="en-US" sz="1100" dirty="0">
                        <a:effectLst/>
                      </a:endParaRPr>
                    </a:p>
                    <a:p>
                      <a:pPr marL="0" marR="0">
                        <a:lnSpc>
                          <a:spcPts val="1100"/>
                        </a:lnSpc>
                        <a:spcBef>
                          <a:spcPts val="0"/>
                        </a:spcBef>
                        <a:spcAft>
                          <a:spcPts val="0"/>
                        </a:spcAft>
                      </a:pPr>
                      <a:r>
                        <a:rPr lang="en-GB" sz="1100" dirty="0">
                          <a:effectLst/>
                        </a:rPr>
                        <a:t>Development of PKPI Module &amp;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ts val="1100"/>
                        </a:lnSpc>
                        <a:spcBef>
                          <a:spcPts val="0"/>
                        </a:spcBef>
                        <a:spcAft>
                          <a:spcPts val="0"/>
                        </a:spcAft>
                      </a:pPr>
                      <a:r>
                        <a:rPr lang="en-GB" sz="1100">
                          <a:effectLst/>
                        </a:rPr>
                        <a:t>12 April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ct val="107000"/>
                        </a:lnSpc>
                        <a:spcBef>
                          <a:spcPts val="0"/>
                        </a:spcBef>
                        <a:spcAft>
                          <a:spcPts val="800"/>
                        </a:spcAft>
                      </a:pPr>
                      <a:r>
                        <a:rPr lang="en-GB" sz="1100">
                          <a:effectLst/>
                        </a:rPr>
                        <a:t>30 April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extLst>
                  <a:ext uri="{0D108BD9-81ED-4DB2-BD59-A6C34878D82A}">
                    <a16:rowId xmlns:a16="http://schemas.microsoft.com/office/drawing/2014/main" val="1681277710"/>
                  </a:ext>
                </a:extLst>
              </a:tr>
              <a:tr h="710056">
                <a:tc>
                  <a:txBody>
                    <a:bodyPr/>
                    <a:lstStyle/>
                    <a:p>
                      <a:pPr marL="0" marR="0">
                        <a:lnSpc>
                          <a:spcPts val="1100"/>
                        </a:lnSpc>
                        <a:spcBef>
                          <a:spcPts val="0"/>
                        </a:spcBef>
                        <a:spcAft>
                          <a:spcPts val="0"/>
                        </a:spcAft>
                      </a:pPr>
                      <a:r>
                        <a:rPr lang="en-GB" sz="1100" b="1" dirty="0">
                          <a:effectLst/>
                        </a:rPr>
                        <a:t>Sprint 3</a:t>
                      </a:r>
                      <a:endParaRPr lang="en-US" sz="1100" b="1" dirty="0">
                        <a:effectLst/>
                      </a:endParaRPr>
                    </a:p>
                    <a:p>
                      <a:pPr marL="0" marR="0">
                        <a:lnSpc>
                          <a:spcPts val="1100"/>
                        </a:lnSpc>
                        <a:spcBef>
                          <a:spcPts val="0"/>
                        </a:spcBef>
                        <a:spcAft>
                          <a:spcPts val="0"/>
                        </a:spcAft>
                      </a:pPr>
                      <a:r>
                        <a:rPr lang="en-GB" sz="1100" dirty="0">
                          <a:effectLst/>
                        </a:rPr>
                        <a:t> </a:t>
                      </a:r>
                      <a:endParaRPr lang="en-US" sz="1100" dirty="0">
                        <a:effectLst/>
                      </a:endParaRPr>
                    </a:p>
                    <a:p>
                      <a:pPr marL="0" marR="0">
                        <a:lnSpc>
                          <a:spcPts val="1100"/>
                        </a:lnSpc>
                        <a:spcBef>
                          <a:spcPts val="0"/>
                        </a:spcBef>
                        <a:spcAft>
                          <a:spcPts val="0"/>
                        </a:spcAft>
                      </a:pPr>
                      <a:r>
                        <a:rPr lang="en-GB" sz="1100" dirty="0">
                          <a:effectLst/>
                        </a:rPr>
                        <a:t>Development of </a:t>
                      </a:r>
                      <a:r>
                        <a:rPr lang="en-GB" sz="1100" dirty="0" err="1">
                          <a:effectLst/>
                        </a:rPr>
                        <a:t>Pelitawanis</a:t>
                      </a:r>
                      <a:r>
                        <a:rPr lang="en-GB" sz="1100" dirty="0">
                          <a:effectLst/>
                        </a:rPr>
                        <a:t> Module &amp; Release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ts val="1100"/>
                        </a:lnSpc>
                        <a:spcBef>
                          <a:spcPts val="0"/>
                        </a:spcBef>
                        <a:spcAft>
                          <a:spcPts val="0"/>
                        </a:spcAft>
                      </a:pPr>
                      <a:r>
                        <a:rPr lang="en-GB" sz="1100">
                          <a:effectLst/>
                        </a:rPr>
                        <a:t>3 May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ct val="107000"/>
                        </a:lnSpc>
                        <a:spcBef>
                          <a:spcPts val="0"/>
                        </a:spcBef>
                        <a:spcAft>
                          <a:spcPts val="800"/>
                        </a:spcAft>
                      </a:pPr>
                      <a:r>
                        <a:rPr lang="en-GB" sz="1100">
                          <a:effectLst/>
                        </a:rPr>
                        <a:t>21 May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extLst>
                  <a:ext uri="{0D108BD9-81ED-4DB2-BD59-A6C34878D82A}">
                    <a16:rowId xmlns:a16="http://schemas.microsoft.com/office/drawing/2014/main" val="2100637536"/>
                  </a:ext>
                </a:extLst>
              </a:tr>
              <a:tr h="908818">
                <a:tc>
                  <a:txBody>
                    <a:bodyPr/>
                    <a:lstStyle/>
                    <a:p>
                      <a:pPr marL="0" marR="0">
                        <a:lnSpc>
                          <a:spcPts val="1100"/>
                        </a:lnSpc>
                        <a:spcBef>
                          <a:spcPts val="0"/>
                        </a:spcBef>
                        <a:spcAft>
                          <a:spcPts val="0"/>
                        </a:spcAft>
                      </a:pPr>
                      <a:r>
                        <a:rPr lang="en-GB" sz="1100" b="1" dirty="0">
                          <a:effectLst/>
                        </a:rPr>
                        <a:t>Sprint 4</a:t>
                      </a:r>
                      <a:endParaRPr lang="en-US" sz="1100" b="1" dirty="0">
                        <a:effectLst/>
                      </a:endParaRPr>
                    </a:p>
                    <a:p>
                      <a:pPr marL="0" marR="0">
                        <a:lnSpc>
                          <a:spcPts val="1100"/>
                        </a:lnSpc>
                        <a:spcBef>
                          <a:spcPts val="0"/>
                        </a:spcBef>
                        <a:spcAft>
                          <a:spcPts val="0"/>
                        </a:spcAft>
                      </a:pPr>
                      <a:r>
                        <a:rPr lang="en-GB" sz="1100" dirty="0">
                          <a:effectLst/>
                        </a:rPr>
                        <a:t> </a:t>
                      </a:r>
                      <a:endParaRPr lang="en-US" sz="1100" dirty="0">
                        <a:effectLst/>
                      </a:endParaRPr>
                    </a:p>
                    <a:p>
                      <a:pPr marL="0" marR="0">
                        <a:lnSpc>
                          <a:spcPts val="1100"/>
                        </a:lnSpc>
                        <a:spcBef>
                          <a:spcPts val="0"/>
                        </a:spcBef>
                        <a:spcAft>
                          <a:spcPts val="0"/>
                        </a:spcAft>
                      </a:pPr>
                      <a:r>
                        <a:rPr lang="en-GB" sz="1100" dirty="0">
                          <a:effectLst/>
                        </a:rPr>
                        <a:t>Data Consolidation for Kelab </a:t>
                      </a:r>
                      <a:r>
                        <a:rPr lang="en-GB" sz="1100" dirty="0" err="1">
                          <a:effectLst/>
                        </a:rPr>
                        <a:t>Kilat</a:t>
                      </a:r>
                      <a:r>
                        <a:rPr lang="en-GB" sz="1100" dirty="0">
                          <a:effectLst/>
                        </a:rPr>
                        <a:t>, </a:t>
                      </a:r>
                      <a:r>
                        <a:rPr lang="en-GB" sz="1100" dirty="0" err="1">
                          <a:effectLst/>
                        </a:rPr>
                        <a:t>Pelitawanis</a:t>
                      </a:r>
                      <a:r>
                        <a:rPr lang="en-GB" sz="1100" dirty="0">
                          <a:effectLst/>
                        </a:rPr>
                        <a:t> &amp; PKPI and Reporting Module Release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ts val="1100"/>
                        </a:lnSpc>
                        <a:spcBef>
                          <a:spcPts val="0"/>
                        </a:spcBef>
                        <a:spcAft>
                          <a:spcPts val="0"/>
                        </a:spcAft>
                      </a:pPr>
                      <a:r>
                        <a:rPr lang="en-GB" sz="1100">
                          <a:effectLst/>
                        </a:rPr>
                        <a:t>24 May 2021</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tc>
                  <a:txBody>
                    <a:bodyPr/>
                    <a:lstStyle/>
                    <a:p>
                      <a:pPr marL="0" marR="0" algn="ctr">
                        <a:lnSpc>
                          <a:spcPct val="107000"/>
                        </a:lnSpc>
                        <a:spcBef>
                          <a:spcPts val="0"/>
                        </a:spcBef>
                        <a:spcAft>
                          <a:spcPts val="800"/>
                        </a:spcAft>
                      </a:pPr>
                      <a:r>
                        <a:rPr lang="en-GB" sz="1100" dirty="0">
                          <a:effectLst/>
                        </a:rPr>
                        <a:t>10 June 2021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39984" marR="39984" marT="39984" marB="39984" anchor="ctr"/>
                </a:tc>
                <a:extLst>
                  <a:ext uri="{0D108BD9-81ED-4DB2-BD59-A6C34878D82A}">
                    <a16:rowId xmlns:a16="http://schemas.microsoft.com/office/drawing/2014/main" val="2473340505"/>
                  </a:ext>
                </a:extLst>
              </a:tr>
            </a:tbl>
          </a:graphicData>
        </a:graphic>
      </p:graphicFrame>
    </p:spTree>
    <p:extLst>
      <p:ext uri="{BB962C8B-B14F-4D97-AF65-F5344CB8AC3E}">
        <p14:creationId xmlns:p14="http://schemas.microsoft.com/office/powerpoint/2010/main" val="16840763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722313" y="2679700"/>
            <a:ext cx="7772400" cy="1362075"/>
          </a:xfrm>
        </p:spPr>
        <p:txBody>
          <a:bodyPr/>
          <a:lstStyle/>
          <a:p>
            <a:pPr algn="ctr"/>
            <a:r>
              <a:rPr lang="en-US" dirty="0"/>
              <a:t>THANK YOU</a:t>
            </a:r>
          </a:p>
        </p:txBody>
      </p:sp>
    </p:spTree>
    <p:extLst>
      <p:ext uri="{BB962C8B-B14F-4D97-AF65-F5344CB8AC3E}">
        <p14:creationId xmlns:p14="http://schemas.microsoft.com/office/powerpoint/2010/main" val="24745534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Project Objectives and Benefits</a:t>
            </a:r>
          </a:p>
        </p:txBody>
      </p:sp>
      <p:sp>
        <p:nvSpPr>
          <p:cNvPr id="4" name="Rectangle 3"/>
          <p:cNvSpPr/>
          <p:nvPr/>
        </p:nvSpPr>
        <p:spPr>
          <a:xfrm>
            <a:off x="417444" y="1730529"/>
            <a:ext cx="8229600" cy="646331"/>
          </a:xfrm>
          <a:prstGeom prst="rect">
            <a:avLst/>
          </a:prstGeom>
        </p:spPr>
        <p:txBody>
          <a:bodyPr wrap="square">
            <a:spAutoFit/>
          </a:bodyPr>
          <a:lstStyle/>
          <a:p>
            <a:pPr marL="285750" indent="-285750" algn="just">
              <a:buFont typeface="Arial" panose="020B0604020202020204" pitchFamily="34" charset="0"/>
              <a:buChar char="•"/>
            </a:pPr>
            <a:r>
              <a:rPr lang="en-US" dirty="0">
                <a:latin typeface="Myriad Pro"/>
              </a:rPr>
              <a:t>To improve current process by implementing a system that handles online registration with approval workflow and storage of membership information</a:t>
            </a:r>
            <a:endParaRPr lang="en-MY" dirty="0">
              <a:latin typeface="Myriad Pro"/>
            </a:endParaRPr>
          </a:p>
        </p:txBody>
      </p:sp>
      <p:sp>
        <p:nvSpPr>
          <p:cNvPr id="5" name="Title 1">
            <a:extLst>
              <a:ext uri="{FF2B5EF4-FFF2-40B4-BE49-F238E27FC236}">
                <a16:creationId xmlns:a16="http://schemas.microsoft.com/office/drawing/2014/main" id="{57BC3CBF-DFA5-430E-84AB-C51F5883CC8E}"/>
              </a:ext>
            </a:extLst>
          </p:cNvPr>
          <p:cNvSpPr txBox="1">
            <a:spLocks/>
          </p:cNvSpPr>
          <p:nvPr/>
        </p:nvSpPr>
        <p:spPr>
          <a:xfrm>
            <a:off x="609600" y="3021494"/>
            <a:ext cx="8229600" cy="774905"/>
          </a:xfrm>
          <a:prstGeom prst="rect">
            <a:avLst/>
          </a:prstGeom>
        </p:spPr>
        <p:txBody>
          <a:bodyPr vert="horz" lIns="91440" tIns="45720" rIns="91440" bIns="45720" rtlCol="0" anchor="ctr">
            <a:normAutofit/>
          </a:bodyPr>
          <a:lstStyle>
            <a:lvl1pPr algn="l" defTabSz="914400" rtl="0" eaLnBrk="1" latinLnBrk="0" hangingPunct="1">
              <a:spcBef>
                <a:spcPct val="0"/>
              </a:spcBef>
              <a:buNone/>
              <a:defRPr lang="en-US" sz="3200" b="1" kern="1200" dirty="0">
                <a:solidFill>
                  <a:srgbClr val="005DAA"/>
                </a:solidFill>
                <a:latin typeface="Myriad Pro" pitchFamily="34" charset="0"/>
                <a:ea typeface="+mj-ea"/>
                <a:cs typeface="+mj-cs"/>
              </a:defRPr>
            </a:lvl1pPr>
          </a:lstStyle>
          <a:p>
            <a:r>
              <a:rPr lang="en-US" sz="2400" dirty="0"/>
              <a:t>Benefits</a:t>
            </a:r>
          </a:p>
        </p:txBody>
      </p:sp>
      <p:sp>
        <p:nvSpPr>
          <p:cNvPr id="6" name="Rectangle 5">
            <a:extLst>
              <a:ext uri="{FF2B5EF4-FFF2-40B4-BE49-F238E27FC236}">
                <a16:creationId xmlns:a16="http://schemas.microsoft.com/office/drawing/2014/main" id="{60B4B262-C9D0-46F9-BCC5-3EE53FB96B8E}"/>
              </a:ext>
            </a:extLst>
          </p:cNvPr>
          <p:cNvSpPr/>
          <p:nvPr/>
        </p:nvSpPr>
        <p:spPr>
          <a:xfrm>
            <a:off x="457200" y="3793495"/>
            <a:ext cx="8229600" cy="1477328"/>
          </a:xfrm>
          <a:prstGeom prst="rect">
            <a:avLst/>
          </a:prstGeom>
        </p:spPr>
        <p:txBody>
          <a:bodyPr wrap="square">
            <a:spAutoFit/>
          </a:bodyPr>
          <a:lstStyle/>
          <a:p>
            <a:pPr marL="285750" indent="-285750" algn="just">
              <a:buFont typeface="Arial" panose="020B0604020202020204" pitchFamily="34" charset="0"/>
              <a:buChar char="•"/>
            </a:pPr>
            <a:r>
              <a:rPr lang="en-US" dirty="0">
                <a:latin typeface="Myriad Pro"/>
              </a:rPr>
              <a:t>Consolidation of information and data in a single platform</a:t>
            </a:r>
          </a:p>
          <a:p>
            <a:pPr marL="285750" indent="-285750" algn="just">
              <a:buFont typeface="Arial" panose="020B0604020202020204" pitchFamily="34" charset="0"/>
              <a:buChar char="•"/>
            </a:pPr>
            <a:r>
              <a:rPr lang="en-US" dirty="0">
                <a:latin typeface="Myriad Pro"/>
              </a:rPr>
              <a:t>Transparent process for better monitoring</a:t>
            </a:r>
          </a:p>
          <a:p>
            <a:pPr marL="285750" indent="-285750" algn="just">
              <a:buFont typeface="Arial" panose="020B0604020202020204" pitchFamily="34" charset="0"/>
              <a:buChar char="•"/>
            </a:pPr>
            <a:r>
              <a:rPr lang="en-US" dirty="0">
                <a:latin typeface="Myriad Pro"/>
              </a:rPr>
              <a:t>Improve time taken for data analysis</a:t>
            </a:r>
          </a:p>
          <a:p>
            <a:pPr marL="285750" indent="-285750" algn="just">
              <a:buFont typeface="Arial" panose="020B0604020202020204" pitchFamily="34" charset="0"/>
              <a:buChar char="•"/>
            </a:pPr>
            <a:r>
              <a:rPr lang="en-US" dirty="0">
                <a:latin typeface="Myriad Pro"/>
              </a:rPr>
              <a:t>Single source of truth</a:t>
            </a:r>
          </a:p>
          <a:p>
            <a:pPr marL="285750" indent="-285750" algn="just">
              <a:buFont typeface="Arial" panose="020B0604020202020204" pitchFamily="34" charset="0"/>
              <a:buChar char="•"/>
            </a:pPr>
            <a:r>
              <a:rPr lang="en-US" dirty="0">
                <a:latin typeface="Myriad Pro"/>
              </a:rPr>
              <a:t>Membership information is available online</a:t>
            </a:r>
            <a:endParaRPr lang="en-MY" dirty="0">
              <a:latin typeface="Myriad Pro"/>
            </a:endParaRPr>
          </a:p>
        </p:txBody>
      </p:sp>
    </p:spTree>
    <p:extLst>
      <p:ext uri="{BB962C8B-B14F-4D97-AF65-F5344CB8AC3E}">
        <p14:creationId xmlns:p14="http://schemas.microsoft.com/office/powerpoint/2010/main" val="3082629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sp>
        <p:nvSpPr>
          <p:cNvPr id="4" name="Rectangle 3"/>
          <p:cNvSpPr/>
          <p:nvPr/>
        </p:nvSpPr>
        <p:spPr>
          <a:xfrm>
            <a:off x="78373" y="1135922"/>
            <a:ext cx="8921935" cy="738664"/>
          </a:xfrm>
          <a:prstGeom prst="rect">
            <a:avLst/>
          </a:prstGeom>
        </p:spPr>
        <p:txBody>
          <a:bodyPr wrap="square">
            <a:spAutoFit/>
          </a:bodyPr>
          <a:lstStyle/>
          <a:p>
            <a:pPr algn="just"/>
            <a:r>
              <a:rPr lang="en-US" sz="2400" b="1" u="sng" dirty="0">
                <a:solidFill>
                  <a:srgbClr val="002060"/>
                </a:solidFill>
              </a:rPr>
              <a:t>Project Includes</a:t>
            </a:r>
          </a:p>
          <a:p>
            <a:pPr algn="just"/>
            <a:endParaRPr lang="en-MY" b="1" u="sng" dirty="0">
              <a:latin typeface="Myriad Pro"/>
            </a:endParaRPr>
          </a:p>
        </p:txBody>
      </p:sp>
      <p:pic>
        <p:nvPicPr>
          <p:cNvPr id="5" name="Picture 4">
            <a:extLst>
              <a:ext uri="{FF2B5EF4-FFF2-40B4-BE49-F238E27FC236}">
                <a16:creationId xmlns:a16="http://schemas.microsoft.com/office/drawing/2014/main" id="{140A7DAC-835B-412A-A482-F2BE72D55AA5}"/>
              </a:ext>
            </a:extLst>
          </p:cNvPr>
          <p:cNvPicPr>
            <a:picLocks noChangeAspect="1"/>
          </p:cNvPicPr>
          <p:nvPr/>
        </p:nvPicPr>
        <p:blipFill>
          <a:blip r:embed="rId2"/>
          <a:stretch>
            <a:fillRect/>
          </a:stretch>
        </p:blipFill>
        <p:spPr>
          <a:xfrm>
            <a:off x="0" y="1874586"/>
            <a:ext cx="9065628" cy="4149707"/>
          </a:xfrm>
          <a:prstGeom prst="rect">
            <a:avLst/>
          </a:prstGeom>
        </p:spPr>
      </p:pic>
    </p:spTree>
    <p:extLst>
      <p:ext uri="{BB962C8B-B14F-4D97-AF65-F5344CB8AC3E}">
        <p14:creationId xmlns:p14="http://schemas.microsoft.com/office/powerpoint/2010/main" val="2915413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pic>
        <p:nvPicPr>
          <p:cNvPr id="6" name="Picture 5">
            <a:extLst>
              <a:ext uri="{FF2B5EF4-FFF2-40B4-BE49-F238E27FC236}">
                <a16:creationId xmlns:a16="http://schemas.microsoft.com/office/drawing/2014/main" id="{179324C0-22BB-45F6-8389-EE4841D8A96E}"/>
              </a:ext>
            </a:extLst>
          </p:cNvPr>
          <p:cNvPicPr>
            <a:picLocks noChangeAspect="1"/>
          </p:cNvPicPr>
          <p:nvPr/>
        </p:nvPicPr>
        <p:blipFill>
          <a:blip r:embed="rId2"/>
          <a:stretch>
            <a:fillRect/>
          </a:stretch>
        </p:blipFill>
        <p:spPr>
          <a:xfrm>
            <a:off x="0" y="1136531"/>
            <a:ext cx="9065627" cy="5446831"/>
          </a:xfrm>
          <a:prstGeom prst="rect">
            <a:avLst/>
          </a:prstGeom>
        </p:spPr>
      </p:pic>
    </p:spTree>
    <p:extLst>
      <p:ext uri="{BB962C8B-B14F-4D97-AF65-F5344CB8AC3E}">
        <p14:creationId xmlns:p14="http://schemas.microsoft.com/office/powerpoint/2010/main" val="32617471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pic>
        <p:nvPicPr>
          <p:cNvPr id="4" name="Picture 3">
            <a:extLst>
              <a:ext uri="{FF2B5EF4-FFF2-40B4-BE49-F238E27FC236}">
                <a16:creationId xmlns:a16="http://schemas.microsoft.com/office/drawing/2014/main" id="{96127074-3F1A-4991-92C6-CF149534C743}"/>
              </a:ext>
            </a:extLst>
          </p:cNvPr>
          <p:cNvPicPr>
            <a:picLocks noChangeAspect="1"/>
          </p:cNvPicPr>
          <p:nvPr/>
        </p:nvPicPr>
        <p:blipFill>
          <a:blip r:embed="rId2"/>
          <a:stretch>
            <a:fillRect/>
          </a:stretch>
        </p:blipFill>
        <p:spPr>
          <a:xfrm>
            <a:off x="0" y="1157354"/>
            <a:ext cx="9065627" cy="5465764"/>
          </a:xfrm>
          <a:prstGeom prst="rect">
            <a:avLst/>
          </a:prstGeom>
        </p:spPr>
      </p:pic>
    </p:spTree>
    <p:extLst>
      <p:ext uri="{BB962C8B-B14F-4D97-AF65-F5344CB8AC3E}">
        <p14:creationId xmlns:p14="http://schemas.microsoft.com/office/powerpoint/2010/main" val="24290022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pic>
        <p:nvPicPr>
          <p:cNvPr id="5" name="Picture 4">
            <a:extLst>
              <a:ext uri="{FF2B5EF4-FFF2-40B4-BE49-F238E27FC236}">
                <a16:creationId xmlns:a16="http://schemas.microsoft.com/office/drawing/2014/main" id="{6930ACAD-161A-478E-A310-0BE9B17E0187}"/>
              </a:ext>
            </a:extLst>
          </p:cNvPr>
          <p:cNvPicPr>
            <a:picLocks noChangeAspect="1"/>
          </p:cNvPicPr>
          <p:nvPr/>
        </p:nvPicPr>
        <p:blipFill>
          <a:blip r:embed="rId2"/>
          <a:stretch>
            <a:fillRect/>
          </a:stretch>
        </p:blipFill>
        <p:spPr>
          <a:xfrm>
            <a:off x="0" y="1167154"/>
            <a:ext cx="9065627" cy="5416208"/>
          </a:xfrm>
          <a:prstGeom prst="rect">
            <a:avLst/>
          </a:prstGeom>
        </p:spPr>
      </p:pic>
    </p:spTree>
    <p:extLst>
      <p:ext uri="{BB962C8B-B14F-4D97-AF65-F5344CB8AC3E}">
        <p14:creationId xmlns:p14="http://schemas.microsoft.com/office/powerpoint/2010/main" val="1196203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graphicFrame>
        <p:nvGraphicFramePr>
          <p:cNvPr id="4" name="Table 3">
            <a:extLst>
              <a:ext uri="{FF2B5EF4-FFF2-40B4-BE49-F238E27FC236}">
                <a16:creationId xmlns:a16="http://schemas.microsoft.com/office/drawing/2014/main" id="{6134665E-39AE-4AF5-B511-1C0C35D18D89}"/>
              </a:ext>
            </a:extLst>
          </p:cNvPr>
          <p:cNvGraphicFramePr>
            <a:graphicFrameLocks noGrp="1"/>
          </p:cNvGraphicFramePr>
          <p:nvPr>
            <p:extLst>
              <p:ext uri="{D42A27DB-BD31-4B8C-83A1-F6EECF244321}">
                <p14:modId xmlns:p14="http://schemas.microsoft.com/office/powerpoint/2010/main" val="3353952136"/>
              </p:ext>
            </p:extLst>
          </p:nvPr>
        </p:nvGraphicFramePr>
        <p:xfrm>
          <a:off x="0" y="2043832"/>
          <a:ext cx="8971723" cy="3241289"/>
        </p:xfrm>
        <a:graphic>
          <a:graphicData uri="http://schemas.openxmlformats.org/drawingml/2006/table">
            <a:tbl>
              <a:tblPr firstRow="1" bandRow="1"/>
              <a:tblGrid>
                <a:gridCol w="1086678">
                  <a:extLst>
                    <a:ext uri="{9D8B030D-6E8A-4147-A177-3AD203B41FA5}">
                      <a16:colId xmlns:a16="http://schemas.microsoft.com/office/drawing/2014/main" val="1236023136"/>
                    </a:ext>
                  </a:extLst>
                </a:gridCol>
                <a:gridCol w="1597022">
                  <a:extLst>
                    <a:ext uri="{9D8B030D-6E8A-4147-A177-3AD203B41FA5}">
                      <a16:colId xmlns:a16="http://schemas.microsoft.com/office/drawing/2014/main" val="20000"/>
                    </a:ext>
                  </a:extLst>
                </a:gridCol>
                <a:gridCol w="6288023">
                  <a:extLst>
                    <a:ext uri="{9D8B030D-6E8A-4147-A177-3AD203B41FA5}">
                      <a16:colId xmlns:a16="http://schemas.microsoft.com/office/drawing/2014/main" val="20001"/>
                    </a:ext>
                  </a:extLst>
                </a:gridCol>
              </a:tblGrid>
              <a:tr h="566938">
                <a:tc>
                  <a:txBody>
                    <a:bodyPr/>
                    <a:lstStyle/>
                    <a:p>
                      <a:pPr marL="0" marR="0" lvl="0" indent="0" algn="l" defTabSz="711200" rtl="0" eaLnBrk="1" fontAlgn="auto" latinLnBrk="0" hangingPunct="1">
                        <a:lnSpc>
                          <a:spcPct val="100000"/>
                        </a:lnSpc>
                        <a:spcBef>
                          <a:spcPts val="1200"/>
                        </a:spcBef>
                        <a:spcAft>
                          <a:spcPts val="0"/>
                        </a:spcAft>
                        <a:buClrTx/>
                        <a:buSzTx/>
                        <a:buFontTx/>
                        <a:buNone/>
                        <a:tabLst/>
                        <a:defRPr/>
                      </a:pPr>
                      <a:r>
                        <a:rPr lang="en-US" sz="2000" b="1" dirty="0">
                          <a:solidFill>
                            <a:schemeClr val="bg1"/>
                          </a:solidFill>
                          <a:latin typeface="Calibri" panose="020F0502020204030204" pitchFamily="34" charset="0"/>
                          <a:cs typeface="Calibri" panose="020F0502020204030204" pitchFamily="34" charset="0"/>
                        </a:rPr>
                        <a:t>Number</a:t>
                      </a:r>
                    </a:p>
                  </a:txBody>
                  <a:tcPr>
                    <a:lnL w="12700" cmpd="sng">
                      <a:solidFill>
                        <a:sysClr val="window" lastClr="FFFFFF"/>
                      </a:solidFill>
                    </a:lnL>
                    <a:lnR w="12700" cmpd="sng">
                      <a:solidFill>
                        <a:sysClr val="window" lastClr="FFFFFF"/>
                      </a:solidFill>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solidFill>
                  </a:tcPr>
                </a:tc>
                <a:tc>
                  <a:txBody>
                    <a:bodyPr/>
                    <a:lstStyle>
                      <a:lvl1pPr marL="177800" indent="-177800" algn="l" defTabSz="711200" rtl="0" eaLnBrk="1" latinLnBrk="0" hangingPunct="1">
                        <a:spcBef>
                          <a:spcPts val="1200"/>
                        </a:spcBef>
                        <a:buChar char="•"/>
                        <a:defRPr sz="1600" b="1" kern="1200">
                          <a:solidFill>
                            <a:schemeClr val="lt1"/>
                          </a:solidFill>
                          <a:latin typeface="Calibri"/>
                        </a:defRPr>
                      </a:lvl1pPr>
                      <a:lvl2pPr marL="355600" indent="-177800" algn="l" defTabSz="711200" rtl="0" eaLnBrk="1" latinLnBrk="0" hangingPunct="1">
                        <a:spcBef>
                          <a:spcPts val="600"/>
                        </a:spcBef>
                        <a:buChar char="–"/>
                        <a:defRPr sz="1400" b="1" kern="1200">
                          <a:solidFill>
                            <a:schemeClr val="lt1"/>
                          </a:solidFill>
                          <a:latin typeface="Calibri"/>
                        </a:defRPr>
                      </a:lvl2pPr>
                      <a:lvl3pPr marL="533400" indent="-177800" algn="l" defTabSz="711200" rtl="0" eaLnBrk="1" latinLnBrk="0" hangingPunct="1">
                        <a:spcBef>
                          <a:spcPts val="600"/>
                        </a:spcBef>
                        <a:buChar char="&gt;"/>
                        <a:defRPr sz="1400" b="1" kern="1200">
                          <a:solidFill>
                            <a:schemeClr val="lt1"/>
                          </a:solidFill>
                          <a:latin typeface="Calibri"/>
                        </a:defRPr>
                      </a:lvl3pPr>
                      <a:lvl4pPr marL="711200" indent="-177800" algn="l" defTabSz="711200" rtl="0" eaLnBrk="1" latinLnBrk="0" hangingPunct="1">
                        <a:spcBef>
                          <a:spcPts val="600"/>
                        </a:spcBef>
                        <a:buChar char="–"/>
                        <a:defRPr sz="1400" b="1" kern="1200">
                          <a:solidFill>
                            <a:schemeClr val="lt1"/>
                          </a:solidFill>
                          <a:latin typeface="Calibri"/>
                        </a:defRPr>
                      </a:lvl4pPr>
                      <a:lvl5pPr marL="889000" indent="-177800" algn="l" defTabSz="711200" rtl="0" eaLnBrk="1" latinLnBrk="0" hangingPunct="1">
                        <a:spcBef>
                          <a:spcPts val="600"/>
                        </a:spcBef>
                        <a:buChar char="&gt;"/>
                        <a:defRPr sz="1400" b="1" kern="1200">
                          <a:solidFill>
                            <a:schemeClr val="lt1"/>
                          </a:solidFill>
                          <a:latin typeface="Calibri"/>
                        </a:defRPr>
                      </a:lvl5pPr>
                      <a:lvl6pPr marL="1066800" algn="l" defTabSz="711200" rtl="0" eaLnBrk="1" latinLnBrk="0" hangingPunct="1">
                        <a:defRPr sz="1400" b="1" kern="1200">
                          <a:solidFill>
                            <a:schemeClr val="lt1"/>
                          </a:solidFill>
                          <a:latin typeface="Calibri"/>
                        </a:defRPr>
                      </a:lvl6pPr>
                      <a:lvl7pPr marL="1244600" algn="l" defTabSz="711200" rtl="0" eaLnBrk="1" latinLnBrk="0" hangingPunct="1">
                        <a:defRPr sz="1400" b="1" kern="1200">
                          <a:solidFill>
                            <a:schemeClr val="lt1"/>
                          </a:solidFill>
                          <a:latin typeface="Calibri"/>
                        </a:defRPr>
                      </a:lvl7pPr>
                      <a:lvl8pPr marL="1422400" algn="l" defTabSz="711200" rtl="0" eaLnBrk="1" latinLnBrk="0" hangingPunct="1">
                        <a:defRPr sz="1400" b="1" kern="1200">
                          <a:solidFill>
                            <a:schemeClr val="lt1"/>
                          </a:solidFill>
                          <a:latin typeface="Calibri"/>
                        </a:defRPr>
                      </a:lvl8pPr>
                      <a:lvl9pPr marL="1600200" algn="l" defTabSz="711200" rtl="0" eaLnBrk="1" latinLnBrk="0" hangingPunct="1">
                        <a:defRPr sz="1400" b="1" kern="1200">
                          <a:solidFill>
                            <a:schemeClr val="lt1"/>
                          </a:solidFill>
                          <a:latin typeface="Calibri"/>
                        </a:defRPr>
                      </a:lvl9pPr>
                    </a:lstStyle>
                    <a:p>
                      <a:pPr marL="0" indent="0">
                        <a:buNone/>
                      </a:pPr>
                      <a:r>
                        <a:rPr lang="en-US" sz="2000" dirty="0">
                          <a:latin typeface="Calibri" panose="020F0502020204030204" pitchFamily="34" charset="0"/>
                          <a:cs typeface="Calibri" panose="020F0502020204030204" pitchFamily="34" charset="0"/>
                        </a:rPr>
                        <a:t>Module</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177800" indent="-177800" algn="l" defTabSz="711200" rtl="0" eaLnBrk="1" latinLnBrk="0" hangingPunct="1">
                        <a:spcBef>
                          <a:spcPts val="1200"/>
                        </a:spcBef>
                        <a:buChar char="•"/>
                        <a:defRPr sz="1600" b="1" kern="1200">
                          <a:solidFill>
                            <a:schemeClr val="lt1"/>
                          </a:solidFill>
                          <a:latin typeface="Calibri"/>
                        </a:defRPr>
                      </a:lvl1pPr>
                      <a:lvl2pPr marL="355600" indent="-177800" algn="l" defTabSz="711200" rtl="0" eaLnBrk="1" latinLnBrk="0" hangingPunct="1">
                        <a:spcBef>
                          <a:spcPts val="600"/>
                        </a:spcBef>
                        <a:buChar char="–"/>
                        <a:defRPr sz="1400" b="1" kern="1200">
                          <a:solidFill>
                            <a:schemeClr val="lt1"/>
                          </a:solidFill>
                          <a:latin typeface="Calibri"/>
                        </a:defRPr>
                      </a:lvl2pPr>
                      <a:lvl3pPr marL="533400" indent="-177800" algn="l" defTabSz="711200" rtl="0" eaLnBrk="1" latinLnBrk="0" hangingPunct="1">
                        <a:spcBef>
                          <a:spcPts val="600"/>
                        </a:spcBef>
                        <a:buChar char="&gt;"/>
                        <a:defRPr sz="1400" b="1" kern="1200">
                          <a:solidFill>
                            <a:schemeClr val="lt1"/>
                          </a:solidFill>
                          <a:latin typeface="Calibri"/>
                        </a:defRPr>
                      </a:lvl3pPr>
                      <a:lvl4pPr marL="711200" indent="-177800" algn="l" defTabSz="711200" rtl="0" eaLnBrk="1" latinLnBrk="0" hangingPunct="1">
                        <a:spcBef>
                          <a:spcPts val="600"/>
                        </a:spcBef>
                        <a:buChar char="–"/>
                        <a:defRPr sz="1400" b="1" kern="1200">
                          <a:solidFill>
                            <a:schemeClr val="lt1"/>
                          </a:solidFill>
                          <a:latin typeface="Calibri"/>
                        </a:defRPr>
                      </a:lvl4pPr>
                      <a:lvl5pPr marL="889000" indent="-177800" algn="l" defTabSz="711200" rtl="0" eaLnBrk="1" latinLnBrk="0" hangingPunct="1">
                        <a:spcBef>
                          <a:spcPts val="600"/>
                        </a:spcBef>
                        <a:buChar char="&gt;"/>
                        <a:defRPr sz="1400" b="1" kern="1200">
                          <a:solidFill>
                            <a:schemeClr val="lt1"/>
                          </a:solidFill>
                          <a:latin typeface="Calibri"/>
                        </a:defRPr>
                      </a:lvl5pPr>
                      <a:lvl6pPr marL="1066800" algn="l" defTabSz="711200" rtl="0" eaLnBrk="1" latinLnBrk="0" hangingPunct="1">
                        <a:defRPr sz="1400" b="1" kern="1200">
                          <a:solidFill>
                            <a:schemeClr val="lt1"/>
                          </a:solidFill>
                          <a:latin typeface="Calibri"/>
                        </a:defRPr>
                      </a:lvl6pPr>
                      <a:lvl7pPr marL="1244600" algn="l" defTabSz="711200" rtl="0" eaLnBrk="1" latinLnBrk="0" hangingPunct="1">
                        <a:defRPr sz="1400" b="1" kern="1200">
                          <a:solidFill>
                            <a:schemeClr val="lt1"/>
                          </a:solidFill>
                          <a:latin typeface="Calibri"/>
                        </a:defRPr>
                      </a:lvl7pPr>
                      <a:lvl8pPr marL="1422400" algn="l" defTabSz="711200" rtl="0" eaLnBrk="1" latinLnBrk="0" hangingPunct="1">
                        <a:defRPr sz="1400" b="1" kern="1200">
                          <a:solidFill>
                            <a:schemeClr val="lt1"/>
                          </a:solidFill>
                          <a:latin typeface="Calibri"/>
                        </a:defRPr>
                      </a:lvl8pPr>
                      <a:lvl9pPr marL="1600200" algn="l" defTabSz="711200" rtl="0" eaLnBrk="1" latinLnBrk="0" hangingPunct="1">
                        <a:defRPr sz="1400" b="1" kern="1200">
                          <a:solidFill>
                            <a:schemeClr val="lt1"/>
                          </a:solidFill>
                          <a:latin typeface="Calibri"/>
                        </a:defRPr>
                      </a:lvl9pPr>
                    </a:lstStyle>
                    <a:p>
                      <a:pPr marL="0" indent="0">
                        <a:buNone/>
                      </a:pPr>
                      <a:r>
                        <a:rPr lang="en-US" sz="2000" dirty="0">
                          <a:latin typeface="Calibri" panose="020F0502020204030204" pitchFamily="34" charset="0"/>
                          <a:cs typeface="Calibri" panose="020F0502020204030204" pitchFamily="34" charset="0"/>
                        </a:rPr>
                        <a:t>Integration Description</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031998">
                <a:tc>
                  <a:txBody>
                    <a:bodyPr/>
                    <a:lstStyle/>
                    <a:p>
                      <a:pPr marL="0" indent="0">
                        <a:buNone/>
                      </a:pPr>
                      <a:r>
                        <a:rPr lang="en-US" sz="2000" dirty="0">
                          <a:latin typeface="Calibri" panose="020F0502020204030204" pitchFamily="34" charset="0"/>
                          <a:cs typeface="Calibri" panose="020F0502020204030204" pitchFamily="34" charset="0"/>
                        </a:rPr>
                        <a:t>1. </a:t>
                      </a:r>
                    </a:p>
                  </a:txBody>
                  <a:tcPr>
                    <a:lnL w="12700" cmpd="sng">
                      <a:solidFill>
                        <a:sysClr val="window" lastClr="FFFFFF"/>
                      </a:solidFill>
                    </a:lnL>
                    <a:lnR w="12700" cmpd="sng">
                      <a:solidFill>
                        <a:sysClr val="window" lastClr="FFFFFF"/>
                      </a:solidFill>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177800" indent="-177800" algn="l" defTabSz="711200" rtl="0" eaLnBrk="1" latinLnBrk="0" hangingPunct="1">
                        <a:spcBef>
                          <a:spcPts val="1200"/>
                        </a:spcBef>
                        <a:buChar char="•"/>
                        <a:defRPr sz="1600" kern="1200">
                          <a:solidFill>
                            <a:schemeClr val="dk1"/>
                          </a:solidFill>
                          <a:latin typeface="Calibri"/>
                        </a:defRPr>
                      </a:lvl1pPr>
                      <a:lvl2pPr marL="355600" indent="-177800" algn="l" defTabSz="711200" rtl="0" eaLnBrk="1" latinLnBrk="0" hangingPunct="1">
                        <a:spcBef>
                          <a:spcPts val="600"/>
                        </a:spcBef>
                        <a:buChar char="–"/>
                        <a:defRPr sz="1400" kern="1200">
                          <a:solidFill>
                            <a:schemeClr val="dk1"/>
                          </a:solidFill>
                          <a:latin typeface="Calibri"/>
                        </a:defRPr>
                      </a:lvl2pPr>
                      <a:lvl3pPr marL="533400" indent="-177800" algn="l" defTabSz="711200" rtl="0" eaLnBrk="1" latinLnBrk="0" hangingPunct="1">
                        <a:spcBef>
                          <a:spcPts val="600"/>
                        </a:spcBef>
                        <a:buChar char="&gt;"/>
                        <a:defRPr sz="1400" kern="1200">
                          <a:solidFill>
                            <a:schemeClr val="dk1"/>
                          </a:solidFill>
                          <a:latin typeface="Calibri"/>
                        </a:defRPr>
                      </a:lvl3pPr>
                      <a:lvl4pPr marL="711200" indent="-177800" algn="l" defTabSz="711200" rtl="0" eaLnBrk="1" latinLnBrk="0" hangingPunct="1">
                        <a:spcBef>
                          <a:spcPts val="600"/>
                        </a:spcBef>
                        <a:buChar char="–"/>
                        <a:defRPr sz="1400" kern="1200">
                          <a:solidFill>
                            <a:schemeClr val="dk1"/>
                          </a:solidFill>
                          <a:latin typeface="Calibri"/>
                        </a:defRPr>
                      </a:lvl4pPr>
                      <a:lvl5pPr marL="889000" indent="-177800" algn="l" defTabSz="711200" rtl="0" eaLnBrk="1" latinLnBrk="0" hangingPunct="1">
                        <a:spcBef>
                          <a:spcPts val="600"/>
                        </a:spcBef>
                        <a:buChar char="&gt;"/>
                        <a:defRPr sz="1400" kern="1200">
                          <a:solidFill>
                            <a:schemeClr val="dk1"/>
                          </a:solidFill>
                          <a:latin typeface="Calibri"/>
                        </a:defRPr>
                      </a:lvl5pPr>
                      <a:lvl6pPr marL="1066800" algn="l" defTabSz="711200" rtl="0" eaLnBrk="1" latinLnBrk="0" hangingPunct="1">
                        <a:defRPr sz="1400" kern="1200">
                          <a:solidFill>
                            <a:schemeClr val="dk1"/>
                          </a:solidFill>
                          <a:latin typeface="Calibri"/>
                        </a:defRPr>
                      </a:lvl6pPr>
                      <a:lvl7pPr marL="1244600" algn="l" defTabSz="711200" rtl="0" eaLnBrk="1" latinLnBrk="0" hangingPunct="1">
                        <a:defRPr sz="1400" kern="1200">
                          <a:solidFill>
                            <a:schemeClr val="dk1"/>
                          </a:solidFill>
                          <a:latin typeface="Calibri"/>
                        </a:defRPr>
                      </a:lvl7pPr>
                      <a:lvl8pPr marL="1422400" algn="l" defTabSz="711200" rtl="0" eaLnBrk="1" latinLnBrk="0" hangingPunct="1">
                        <a:defRPr sz="1400" kern="1200">
                          <a:solidFill>
                            <a:schemeClr val="dk1"/>
                          </a:solidFill>
                          <a:latin typeface="Calibri"/>
                        </a:defRPr>
                      </a:lvl8pPr>
                      <a:lvl9pPr marL="1600200" algn="l" defTabSz="711200" rtl="0" eaLnBrk="1" latinLnBrk="0" hangingPunct="1">
                        <a:defRPr sz="1400" kern="1200">
                          <a:solidFill>
                            <a:schemeClr val="dk1"/>
                          </a:solidFill>
                          <a:latin typeface="Calibri"/>
                        </a:defRPr>
                      </a:lvl9pPr>
                    </a:lstStyle>
                    <a:p>
                      <a:pPr marL="0" indent="0">
                        <a:buNone/>
                      </a:pPr>
                      <a:r>
                        <a:rPr lang="en-US" sz="2000" dirty="0">
                          <a:latin typeface="Calibri" panose="020F0502020204030204" pitchFamily="34" charset="0"/>
                          <a:cs typeface="Calibri" panose="020F0502020204030204" pitchFamily="34" charset="0"/>
                        </a:rPr>
                        <a:t>Active Directory</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lvl1pPr marL="177800" indent="-177800" algn="l" defTabSz="711200" rtl="0" eaLnBrk="1" latinLnBrk="0" hangingPunct="1">
                        <a:spcBef>
                          <a:spcPts val="1200"/>
                        </a:spcBef>
                        <a:buChar char="•"/>
                        <a:defRPr sz="1600" kern="1200">
                          <a:solidFill>
                            <a:schemeClr val="dk1"/>
                          </a:solidFill>
                          <a:latin typeface="Calibri"/>
                        </a:defRPr>
                      </a:lvl1pPr>
                      <a:lvl2pPr marL="355600" indent="-177800" algn="l" defTabSz="711200" rtl="0" eaLnBrk="1" latinLnBrk="0" hangingPunct="1">
                        <a:spcBef>
                          <a:spcPts val="600"/>
                        </a:spcBef>
                        <a:buChar char="–"/>
                        <a:defRPr sz="1400" kern="1200">
                          <a:solidFill>
                            <a:schemeClr val="dk1"/>
                          </a:solidFill>
                          <a:latin typeface="Calibri"/>
                        </a:defRPr>
                      </a:lvl2pPr>
                      <a:lvl3pPr marL="533400" indent="-177800" algn="l" defTabSz="711200" rtl="0" eaLnBrk="1" latinLnBrk="0" hangingPunct="1">
                        <a:spcBef>
                          <a:spcPts val="600"/>
                        </a:spcBef>
                        <a:buChar char="&gt;"/>
                        <a:defRPr sz="1400" kern="1200">
                          <a:solidFill>
                            <a:schemeClr val="dk1"/>
                          </a:solidFill>
                          <a:latin typeface="Calibri"/>
                        </a:defRPr>
                      </a:lvl3pPr>
                      <a:lvl4pPr marL="711200" indent="-177800" algn="l" defTabSz="711200" rtl="0" eaLnBrk="1" latinLnBrk="0" hangingPunct="1">
                        <a:spcBef>
                          <a:spcPts val="600"/>
                        </a:spcBef>
                        <a:buChar char="–"/>
                        <a:defRPr sz="1400" kern="1200">
                          <a:solidFill>
                            <a:schemeClr val="dk1"/>
                          </a:solidFill>
                          <a:latin typeface="Calibri"/>
                        </a:defRPr>
                      </a:lvl4pPr>
                      <a:lvl5pPr marL="889000" indent="-177800" algn="l" defTabSz="711200" rtl="0" eaLnBrk="1" latinLnBrk="0" hangingPunct="1">
                        <a:spcBef>
                          <a:spcPts val="600"/>
                        </a:spcBef>
                        <a:buChar char="&gt;"/>
                        <a:defRPr sz="1400" kern="1200">
                          <a:solidFill>
                            <a:schemeClr val="dk1"/>
                          </a:solidFill>
                          <a:latin typeface="Calibri"/>
                        </a:defRPr>
                      </a:lvl5pPr>
                      <a:lvl6pPr marL="1066800" algn="l" defTabSz="711200" rtl="0" eaLnBrk="1" latinLnBrk="0" hangingPunct="1">
                        <a:defRPr sz="1400" kern="1200">
                          <a:solidFill>
                            <a:schemeClr val="dk1"/>
                          </a:solidFill>
                          <a:latin typeface="Calibri"/>
                        </a:defRPr>
                      </a:lvl6pPr>
                      <a:lvl7pPr marL="1244600" algn="l" defTabSz="711200" rtl="0" eaLnBrk="1" latinLnBrk="0" hangingPunct="1">
                        <a:defRPr sz="1400" kern="1200">
                          <a:solidFill>
                            <a:schemeClr val="dk1"/>
                          </a:solidFill>
                          <a:latin typeface="Calibri"/>
                        </a:defRPr>
                      </a:lvl7pPr>
                      <a:lvl8pPr marL="1422400" algn="l" defTabSz="711200" rtl="0" eaLnBrk="1" latinLnBrk="0" hangingPunct="1">
                        <a:defRPr sz="1400" kern="1200">
                          <a:solidFill>
                            <a:schemeClr val="dk1"/>
                          </a:solidFill>
                          <a:latin typeface="Calibri"/>
                        </a:defRPr>
                      </a:lvl8pPr>
                      <a:lvl9pPr marL="1600200" algn="l" defTabSz="711200" rtl="0" eaLnBrk="1" latinLnBrk="0" hangingPunct="1">
                        <a:defRPr sz="1400" kern="1200">
                          <a:solidFill>
                            <a:schemeClr val="dk1"/>
                          </a:solidFill>
                          <a:latin typeface="Calibri"/>
                        </a:defRPr>
                      </a:lvl9p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User login credentials authentication and authorization with TNB Active Directory</a:t>
                      </a:r>
                    </a:p>
                  </a:txBody>
                  <a:tcPr>
                    <a:lnL w="12700" cmpd="sng">
                      <a:solidFill>
                        <a:sysClr val="window" lastClr="FFFFFF"/>
                      </a:solidFill>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r h="679230">
                <a:tc>
                  <a:txBody>
                    <a:bodyPr/>
                    <a:lstStyle/>
                    <a:p>
                      <a:pPr marL="0" indent="0">
                        <a:buNone/>
                      </a:pPr>
                      <a:r>
                        <a:rPr lang="en-US" sz="2000" dirty="0">
                          <a:latin typeface="Calibri" panose="020F0502020204030204" pitchFamily="34" charset="0"/>
                          <a:cs typeface="Calibri" panose="020F0502020204030204" pitchFamily="34" charset="0"/>
                        </a:rPr>
                        <a:t>2.</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p>
                      <a:pPr marL="0" indent="0">
                        <a:buNone/>
                      </a:pPr>
                      <a:r>
                        <a:rPr lang="en-US" sz="2000" dirty="0">
                          <a:latin typeface="Calibri" panose="020F0502020204030204" pitchFamily="34" charset="0"/>
                          <a:cs typeface="Calibri" panose="020F0502020204030204" pitchFamily="34" charset="0"/>
                        </a:rPr>
                        <a:t>EHRMS</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tc>
                  <a:txBody>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Flat files EHRMS integration</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2042843089"/>
                  </a:ext>
                </a:extLst>
              </a:tr>
              <a:tr h="963123">
                <a:tc>
                  <a:txBody>
                    <a:bodyPr/>
                    <a:lstStyle/>
                    <a:p>
                      <a:pPr marL="0" indent="0">
                        <a:buNone/>
                      </a:pPr>
                      <a:r>
                        <a:rPr lang="en-US" sz="2000" dirty="0">
                          <a:latin typeface="Calibri" panose="020F0502020204030204" pitchFamily="34" charset="0"/>
                          <a:cs typeface="Calibri" panose="020F0502020204030204" pitchFamily="34" charset="0"/>
                        </a:rPr>
                        <a:t>3.</a:t>
                      </a:r>
                    </a:p>
                  </a:txBody>
                  <a:tcPr>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pPr marL="0" indent="0">
                        <a:buNone/>
                      </a:pPr>
                      <a:r>
                        <a:rPr lang="en-US" sz="2000" dirty="0">
                          <a:latin typeface="Calibri" panose="020F0502020204030204" pitchFamily="34" charset="0"/>
                          <a:cs typeface="Calibri" panose="020F0502020204030204" pitchFamily="34" charset="0"/>
                        </a:rPr>
                        <a:t>SMS</a:t>
                      </a:r>
                    </a:p>
                  </a:txBody>
                  <a:tcPr>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p>
                      <a:pPr marL="285750" indent="-285750">
                        <a:buFont typeface="Arial" panose="020B0604020202020204" pitchFamily="34" charset="0"/>
                        <a:buChar char="•"/>
                      </a:pPr>
                      <a:r>
                        <a:rPr lang="en-US" sz="2000" dirty="0">
                          <a:latin typeface="Calibri" panose="020F0502020204030204" pitchFamily="34" charset="0"/>
                          <a:cs typeface="Calibri" panose="020F0502020204030204" pitchFamily="34" charset="0"/>
                        </a:rPr>
                        <a:t>User account verification</a:t>
                      </a:r>
                    </a:p>
                  </a:txBody>
                  <a:tcPr>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875955850"/>
                  </a:ext>
                </a:extLst>
              </a:tr>
            </a:tbl>
          </a:graphicData>
        </a:graphic>
      </p:graphicFrame>
      <p:sp>
        <p:nvSpPr>
          <p:cNvPr id="6" name="Rectangle 5">
            <a:extLst>
              <a:ext uri="{FF2B5EF4-FFF2-40B4-BE49-F238E27FC236}">
                <a16:creationId xmlns:a16="http://schemas.microsoft.com/office/drawing/2014/main" id="{DD1BB9D2-EF8E-4872-88FA-78DF2C6D8D30}"/>
              </a:ext>
            </a:extLst>
          </p:cNvPr>
          <p:cNvSpPr/>
          <p:nvPr/>
        </p:nvSpPr>
        <p:spPr>
          <a:xfrm>
            <a:off x="78373" y="1135922"/>
            <a:ext cx="8921935" cy="1015663"/>
          </a:xfrm>
          <a:prstGeom prst="rect">
            <a:avLst/>
          </a:prstGeom>
        </p:spPr>
        <p:txBody>
          <a:bodyPr wrap="square">
            <a:spAutoFit/>
          </a:bodyPr>
          <a:lstStyle/>
          <a:p>
            <a:pPr algn="just"/>
            <a:endParaRPr lang="en-MY" dirty="0">
              <a:latin typeface="Myriad Pro"/>
            </a:endParaRPr>
          </a:p>
          <a:p>
            <a:pPr algn="just"/>
            <a:r>
              <a:rPr lang="en-US" sz="2400" b="1" u="sng" dirty="0">
                <a:solidFill>
                  <a:srgbClr val="002060"/>
                </a:solidFill>
              </a:rPr>
              <a:t>System Integration</a:t>
            </a:r>
          </a:p>
          <a:p>
            <a:pPr algn="just"/>
            <a:endParaRPr lang="en-MY" b="1" u="sng" dirty="0">
              <a:latin typeface="Myriad Pro"/>
            </a:endParaRPr>
          </a:p>
        </p:txBody>
      </p:sp>
    </p:spTree>
    <p:extLst>
      <p:ext uri="{BB962C8B-B14F-4D97-AF65-F5344CB8AC3E}">
        <p14:creationId xmlns:p14="http://schemas.microsoft.com/office/powerpoint/2010/main" val="18786546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373" y="274638"/>
            <a:ext cx="8229600" cy="1143000"/>
          </a:xfrm>
        </p:spPr>
        <p:txBody>
          <a:bodyPr/>
          <a:lstStyle/>
          <a:p>
            <a:r>
              <a:rPr lang="en-US" dirty="0"/>
              <a:t>Project In Scope and Out of Scope</a:t>
            </a:r>
            <a:endParaRPr lang="en-US" sz="2000" dirty="0"/>
          </a:p>
        </p:txBody>
      </p:sp>
      <p:sp>
        <p:nvSpPr>
          <p:cNvPr id="4" name="Rectangle 3"/>
          <p:cNvSpPr/>
          <p:nvPr/>
        </p:nvSpPr>
        <p:spPr>
          <a:xfrm>
            <a:off x="78373" y="1135922"/>
            <a:ext cx="8921935" cy="1015663"/>
          </a:xfrm>
          <a:prstGeom prst="rect">
            <a:avLst/>
          </a:prstGeom>
        </p:spPr>
        <p:txBody>
          <a:bodyPr wrap="square">
            <a:spAutoFit/>
          </a:bodyPr>
          <a:lstStyle/>
          <a:p>
            <a:pPr algn="just"/>
            <a:endParaRPr lang="en-MY" dirty="0">
              <a:latin typeface="Myriad Pro"/>
            </a:endParaRPr>
          </a:p>
          <a:p>
            <a:pPr algn="just"/>
            <a:r>
              <a:rPr lang="en-US" sz="2400" b="1" u="sng" dirty="0">
                <a:solidFill>
                  <a:srgbClr val="002060"/>
                </a:solidFill>
              </a:rPr>
              <a:t>Project Excludes</a:t>
            </a:r>
          </a:p>
          <a:p>
            <a:pPr algn="just"/>
            <a:endParaRPr lang="en-MY" b="1" u="sng" dirty="0">
              <a:latin typeface="Myriad Pro"/>
            </a:endParaRPr>
          </a:p>
        </p:txBody>
      </p:sp>
      <p:graphicFrame>
        <p:nvGraphicFramePr>
          <p:cNvPr id="5" name="Table 4">
            <a:extLst>
              <a:ext uri="{FF2B5EF4-FFF2-40B4-BE49-F238E27FC236}">
                <a16:creationId xmlns:a16="http://schemas.microsoft.com/office/drawing/2014/main" id="{8CFAF5D6-2F5F-491F-82BC-35D480035BA3}"/>
              </a:ext>
            </a:extLst>
          </p:cNvPr>
          <p:cNvGraphicFramePr>
            <a:graphicFrameLocks noGrp="1"/>
          </p:cNvGraphicFramePr>
          <p:nvPr>
            <p:extLst>
              <p:ext uri="{D42A27DB-BD31-4B8C-83A1-F6EECF244321}">
                <p14:modId xmlns:p14="http://schemas.microsoft.com/office/powerpoint/2010/main" val="407445677"/>
              </p:ext>
            </p:extLst>
          </p:nvPr>
        </p:nvGraphicFramePr>
        <p:xfrm>
          <a:off x="0" y="2278922"/>
          <a:ext cx="9000308" cy="2506461"/>
        </p:xfrm>
        <a:graphic>
          <a:graphicData uri="http://schemas.openxmlformats.org/drawingml/2006/table">
            <a:tbl>
              <a:tblPr firstRow="1" bandRow="1"/>
              <a:tblGrid>
                <a:gridCol w="593728">
                  <a:extLst>
                    <a:ext uri="{9D8B030D-6E8A-4147-A177-3AD203B41FA5}">
                      <a16:colId xmlns:a16="http://schemas.microsoft.com/office/drawing/2014/main" val="20000"/>
                    </a:ext>
                  </a:extLst>
                </a:gridCol>
                <a:gridCol w="8406580">
                  <a:extLst>
                    <a:ext uri="{9D8B030D-6E8A-4147-A177-3AD203B41FA5}">
                      <a16:colId xmlns:a16="http://schemas.microsoft.com/office/drawing/2014/main" val="20001"/>
                    </a:ext>
                  </a:extLst>
                </a:gridCol>
              </a:tblGrid>
              <a:tr h="433821">
                <a:tc>
                  <a:txBody>
                    <a:bodyPr/>
                    <a:lstStyle>
                      <a:lvl1pPr marL="177800" indent="-177800" algn="l" defTabSz="711200" rtl="0" eaLnBrk="1" latinLnBrk="0" hangingPunct="1">
                        <a:spcBef>
                          <a:spcPts val="1200"/>
                        </a:spcBef>
                        <a:buChar char="•"/>
                        <a:defRPr sz="1600" b="1" kern="1200">
                          <a:solidFill>
                            <a:schemeClr val="lt1"/>
                          </a:solidFill>
                          <a:latin typeface="Calibri"/>
                        </a:defRPr>
                      </a:lvl1pPr>
                      <a:lvl2pPr marL="355600" indent="-177800" algn="l" defTabSz="711200" rtl="0" eaLnBrk="1" latinLnBrk="0" hangingPunct="1">
                        <a:spcBef>
                          <a:spcPts val="600"/>
                        </a:spcBef>
                        <a:buChar char="–"/>
                        <a:defRPr sz="1400" b="1" kern="1200">
                          <a:solidFill>
                            <a:schemeClr val="lt1"/>
                          </a:solidFill>
                          <a:latin typeface="Calibri"/>
                        </a:defRPr>
                      </a:lvl2pPr>
                      <a:lvl3pPr marL="533400" indent="-177800" algn="l" defTabSz="711200" rtl="0" eaLnBrk="1" latinLnBrk="0" hangingPunct="1">
                        <a:spcBef>
                          <a:spcPts val="600"/>
                        </a:spcBef>
                        <a:buChar char="&gt;"/>
                        <a:defRPr sz="1400" b="1" kern="1200">
                          <a:solidFill>
                            <a:schemeClr val="lt1"/>
                          </a:solidFill>
                          <a:latin typeface="Calibri"/>
                        </a:defRPr>
                      </a:lvl3pPr>
                      <a:lvl4pPr marL="711200" indent="-177800" algn="l" defTabSz="711200" rtl="0" eaLnBrk="1" latinLnBrk="0" hangingPunct="1">
                        <a:spcBef>
                          <a:spcPts val="600"/>
                        </a:spcBef>
                        <a:buChar char="–"/>
                        <a:defRPr sz="1400" b="1" kern="1200">
                          <a:solidFill>
                            <a:schemeClr val="lt1"/>
                          </a:solidFill>
                          <a:latin typeface="Calibri"/>
                        </a:defRPr>
                      </a:lvl4pPr>
                      <a:lvl5pPr marL="889000" indent="-177800" algn="l" defTabSz="711200" rtl="0" eaLnBrk="1" latinLnBrk="0" hangingPunct="1">
                        <a:spcBef>
                          <a:spcPts val="600"/>
                        </a:spcBef>
                        <a:buChar char="&gt;"/>
                        <a:defRPr sz="1400" b="1" kern="1200">
                          <a:solidFill>
                            <a:schemeClr val="lt1"/>
                          </a:solidFill>
                          <a:latin typeface="Calibri"/>
                        </a:defRPr>
                      </a:lvl5pPr>
                      <a:lvl6pPr marL="1066800" algn="l" defTabSz="711200" rtl="0" eaLnBrk="1" latinLnBrk="0" hangingPunct="1">
                        <a:defRPr sz="1400" b="1" kern="1200">
                          <a:solidFill>
                            <a:schemeClr val="lt1"/>
                          </a:solidFill>
                          <a:latin typeface="Calibri"/>
                        </a:defRPr>
                      </a:lvl6pPr>
                      <a:lvl7pPr marL="1244600" algn="l" defTabSz="711200" rtl="0" eaLnBrk="1" latinLnBrk="0" hangingPunct="1">
                        <a:defRPr sz="1400" b="1" kern="1200">
                          <a:solidFill>
                            <a:schemeClr val="lt1"/>
                          </a:solidFill>
                          <a:latin typeface="Calibri"/>
                        </a:defRPr>
                      </a:lvl7pPr>
                      <a:lvl8pPr marL="1422400" algn="l" defTabSz="711200" rtl="0" eaLnBrk="1" latinLnBrk="0" hangingPunct="1">
                        <a:defRPr sz="1400" b="1" kern="1200">
                          <a:solidFill>
                            <a:schemeClr val="lt1"/>
                          </a:solidFill>
                          <a:latin typeface="Calibri"/>
                        </a:defRPr>
                      </a:lvl8pPr>
                      <a:lvl9pPr marL="1600200" algn="l" defTabSz="711200" rtl="0" eaLnBrk="1" latinLnBrk="0" hangingPunct="1">
                        <a:defRPr sz="1400" b="1" kern="1200">
                          <a:solidFill>
                            <a:schemeClr val="lt1"/>
                          </a:solidFill>
                          <a:latin typeface="Calibri"/>
                        </a:defRPr>
                      </a:lvl9pPr>
                    </a:lstStyle>
                    <a:p>
                      <a:pPr marL="0" indent="0">
                        <a:buNone/>
                      </a:pPr>
                      <a:r>
                        <a:rPr lang="en-US" sz="2000" dirty="0"/>
                        <a:t>No</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tc>
                  <a:txBody>
                    <a:bodyPr/>
                    <a:lstStyle>
                      <a:lvl1pPr marL="177800" indent="-177800" algn="l" defTabSz="711200" rtl="0" eaLnBrk="1" latinLnBrk="0" hangingPunct="1">
                        <a:spcBef>
                          <a:spcPts val="1200"/>
                        </a:spcBef>
                        <a:buChar char="•"/>
                        <a:defRPr sz="1600" b="1" kern="1200">
                          <a:solidFill>
                            <a:schemeClr val="lt1"/>
                          </a:solidFill>
                          <a:latin typeface="Calibri"/>
                        </a:defRPr>
                      </a:lvl1pPr>
                      <a:lvl2pPr marL="355600" indent="-177800" algn="l" defTabSz="711200" rtl="0" eaLnBrk="1" latinLnBrk="0" hangingPunct="1">
                        <a:spcBef>
                          <a:spcPts val="600"/>
                        </a:spcBef>
                        <a:buChar char="–"/>
                        <a:defRPr sz="1400" b="1" kern="1200">
                          <a:solidFill>
                            <a:schemeClr val="lt1"/>
                          </a:solidFill>
                          <a:latin typeface="Calibri"/>
                        </a:defRPr>
                      </a:lvl2pPr>
                      <a:lvl3pPr marL="533400" indent="-177800" algn="l" defTabSz="711200" rtl="0" eaLnBrk="1" latinLnBrk="0" hangingPunct="1">
                        <a:spcBef>
                          <a:spcPts val="600"/>
                        </a:spcBef>
                        <a:buChar char="&gt;"/>
                        <a:defRPr sz="1400" b="1" kern="1200">
                          <a:solidFill>
                            <a:schemeClr val="lt1"/>
                          </a:solidFill>
                          <a:latin typeface="Calibri"/>
                        </a:defRPr>
                      </a:lvl3pPr>
                      <a:lvl4pPr marL="711200" indent="-177800" algn="l" defTabSz="711200" rtl="0" eaLnBrk="1" latinLnBrk="0" hangingPunct="1">
                        <a:spcBef>
                          <a:spcPts val="600"/>
                        </a:spcBef>
                        <a:buChar char="–"/>
                        <a:defRPr sz="1400" b="1" kern="1200">
                          <a:solidFill>
                            <a:schemeClr val="lt1"/>
                          </a:solidFill>
                          <a:latin typeface="Calibri"/>
                        </a:defRPr>
                      </a:lvl4pPr>
                      <a:lvl5pPr marL="889000" indent="-177800" algn="l" defTabSz="711200" rtl="0" eaLnBrk="1" latinLnBrk="0" hangingPunct="1">
                        <a:spcBef>
                          <a:spcPts val="600"/>
                        </a:spcBef>
                        <a:buChar char="&gt;"/>
                        <a:defRPr sz="1400" b="1" kern="1200">
                          <a:solidFill>
                            <a:schemeClr val="lt1"/>
                          </a:solidFill>
                          <a:latin typeface="Calibri"/>
                        </a:defRPr>
                      </a:lvl5pPr>
                      <a:lvl6pPr marL="1066800" algn="l" defTabSz="711200" rtl="0" eaLnBrk="1" latinLnBrk="0" hangingPunct="1">
                        <a:defRPr sz="1400" b="1" kern="1200">
                          <a:solidFill>
                            <a:schemeClr val="lt1"/>
                          </a:solidFill>
                          <a:latin typeface="Calibri"/>
                        </a:defRPr>
                      </a:lvl6pPr>
                      <a:lvl7pPr marL="1244600" algn="l" defTabSz="711200" rtl="0" eaLnBrk="1" latinLnBrk="0" hangingPunct="1">
                        <a:defRPr sz="1400" b="1" kern="1200">
                          <a:solidFill>
                            <a:schemeClr val="lt1"/>
                          </a:solidFill>
                          <a:latin typeface="Calibri"/>
                        </a:defRPr>
                      </a:lvl7pPr>
                      <a:lvl8pPr marL="1422400" algn="l" defTabSz="711200" rtl="0" eaLnBrk="1" latinLnBrk="0" hangingPunct="1">
                        <a:defRPr sz="1400" b="1" kern="1200">
                          <a:solidFill>
                            <a:schemeClr val="lt1"/>
                          </a:solidFill>
                          <a:latin typeface="Calibri"/>
                        </a:defRPr>
                      </a:lvl8pPr>
                      <a:lvl9pPr marL="1600200" algn="l" defTabSz="711200" rtl="0" eaLnBrk="1" latinLnBrk="0" hangingPunct="1">
                        <a:defRPr sz="1400" b="1" kern="1200">
                          <a:solidFill>
                            <a:schemeClr val="lt1"/>
                          </a:solidFill>
                          <a:latin typeface="Calibri"/>
                        </a:defRPr>
                      </a:lvl9pPr>
                    </a:lstStyle>
                    <a:p>
                      <a:pPr marL="0" indent="0">
                        <a:buNone/>
                      </a:pPr>
                      <a:r>
                        <a:rPr lang="en-US" sz="2000" dirty="0"/>
                        <a:t>Item</a:t>
                      </a:r>
                    </a:p>
                  </a:txBody>
                  <a:tcPr>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F81BD"/>
                    </a:solidFill>
                  </a:tcPr>
                </a:tc>
                <a:extLst>
                  <a:ext uri="{0D108BD9-81ED-4DB2-BD59-A6C34878D82A}">
                    <a16:rowId xmlns:a16="http://schemas.microsoft.com/office/drawing/2014/main" val="10000"/>
                  </a:ext>
                </a:extLst>
              </a:tr>
              <a:tr h="1034039">
                <a:tc>
                  <a:txBody>
                    <a:bodyPr/>
                    <a:lstStyle>
                      <a:lvl1pPr marL="177800" indent="-177800" algn="l" defTabSz="711200" rtl="0" eaLnBrk="1" latinLnBrk="0" hangingPunct="1">
                        <a:spcBef>
                          <a:spcPts val="1200"/>
                        </a:spcBef>
                        <a:buChar char="•"/>
                        <a:defRPr sz="1600" kern="1200">
                          <a:solidFill>
                            <a:schemeClr val="dk1"/>
                          </a:solidFill>
                          <a:latin typeface="Calibri"/>
                        </a:defRPr>
                      </a:lvl1pPr>
                      <a:lvl2pPr marL="355600" indent="-177800" algn="l" defTabSz="711200" rtl="0" eaLnBrk="1" latinLnBrk="0" hangingPunct="1">
                        <a:spcBef>
                          <a:spcPts val="600"/>
                        </a:spcBef>
                        <a:buChar char="–"/>
                        <a:defRPr sz="1400" kern="1200">
                          <a:solidFill>
                            <a:schemeClr val="dk1"/>
                          </a:solidFill>
                          <a:latin typeface="Calibri"/>
                        </a:defRPr>
                      </a:lvl2pPr>
                      <a:lvl3pPr marL="533400" indent="-177800" algn="l" defTabSz="711200" rtl="0" eaLnBrk="1" latinLnBrk="0" hangingPunct="1">
                        <a:spcBef>
                          <a:spcPts val="600"/>
                        </a:spcBef>
                        <a:buChar char="&gt;"/>
                        <a:defRPr sz="1400" kern="1200">
                          <a:solidFill>
                            <a:schemeClr val="dk1"/>
                          </a:solidFill>
                          <a:latin typeface="Calibri"/>
                        </a:defRPr>
                      </a:lvl3pPr>
                      <a:lvl4pPr marL="711200" indent="-177800" algn="l" defTabSz="711200" rtl="0" eaLnBrk="1" latinLnBrk="0" hangingPunct="1">
                        <a:spcBef>
                          <a:spcPts val="600"/>
                        </a:spcBef>
                        <a:buChar char="–"/>
                        <a:defRPr sz="1400" kern="1200">
                          <a:solidFill>
                            <a:schemeClr val="dk1"/>
                          </a:solidFill>
                          <a:latin typeface="Calibri"/>
                        </a:defRPr>
                      </a:lvl4pPr>
                      <a:lvl5pPr marL="889000" indent="-177800" algn="l" defTabSz="711200" rtl="0" eaLnBrk="1" latinLnBrk="0" hangingPunct="1">
                        <a:spcBef>
                          <a:spcPts val="600"/>
                        </a:spcBef>
                        <a:buChar char="&gt;"/>
                        <a:defRPr sz="1400" kern="1200">
                          <a:solidFill>
                            <a:schemeClr val="dk1"/>
                          </a:solidFill>
                          <a:latin typeface="Calibri"/>
                        </a:defRPr>
                      </a:lvl5pPr>
                      <a:lvl6pPr marL="1066800" algn="l" defTabSz="711200" rtl="0" eaLnBrk="1" latinLnBrk="0" hangingPunct="1">
                        <a:defRPr sz="1400" kern="1200">
                          <a:solidFill>
                            <a:schemeClr val="dk1"/>
                          </a:solidFill>
                          <a:latin typeface="Calibri"/>
                        </a:defRPr>
                      </a:lvl6pPr>
                      <a:lvl7pPr marL="1244600" algn="l" defTabSz="711200" rtl="0" eaLnBrk="1" latinLnBrk="0" hangingPunct="1">
                        <a:defRPr sz="1400" kern="1200">
                          <a:solidFill>
                            <a:schemeClr val="dk1"/>
                          </a:solidFill>
                          <a:latin typeface="Calibri"/>
                        </a:defRPr>
                      </a:lvl7pPr>
                      <a:lvl8pPr marL="1422400" algn="l" defTabSz="711200" rtl="0" eaLnBrk="1" latinLnBrk="0" hangingPunct="1">
                        <a:defRPr sz="1400" kern="1200">
                          <a:solidFill>
                            <a:schemeClr val="dk1"/>
                          </a:solidFill>
                          <a:latin typeface="Calibri"/>
                        </a:defRPr>
                      </a:lvl8pPr>
                      <a:lvl9pPr marL="1600200" algn="l" defTabSz="711200" rtl="0" eaLnBrk="1" latinLnBrk="0" hangingPunct="1">
                        <a:defRPr sz="1400" kern="1200">
                          <a:solidFill>
                            <a:schemeClr val="dk1"/>
                          </a:solidFill>
                          <a:latin typeface="Calibri"/>
                        </a:defRPr>
                      </a:lvl9pPr>
                    </a:lstStyle>
                    <a:p>
                      <a:pPr marL="0" indent="0">
                        <a:buNone/>
                      </a:pPr>
                      <a:r>
                        <a:rPr lang="en-US" sz="2000" dirty="0"/>
                        <a:t>1.</a:t>
                      </a:r>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tc>
                  <a:txBody>
                    <a:bodyPr/>
                    <a:lstStyle>
                      <a:lvl1pPr marL="177800" indent="-177800" algn="l" defTabSz="711200" rtl="0" eaLnBrk="1" latinLnBrk="0" hangingPunct="1">
                        <a:spcBef>
                          <a:spcPts val="1200"/>
                        </a:spcBef>
                        <a:buChar char="•"/>
                        <a:defRPr sz="1600" kern="1200">
                          <a:solidFill>
                            <a:schemeClr val="dk1"/>
                          </a:solidFill>
                          <a:latin typeface="Calibri"/>
                        </a:defRPr>
                      </a:lvl1pPr>
                      <a:lvl2pPr marL="355600" indent="-177800" algn="l" defTabSz="711200" rtl="0" eaLnBrk="1" latinLnBrk="0" hangingPunct="1">
                        <a:spcBef>
                          <a:spcPts val="600"/>
                        </a:spcBef>
                        <a:buChar char="–"/>
                        <a:defRPr sz="1400" kern="1200">
                          <a:solidFill>
                            <a:schemeClr val="dk1"/>
                          </a:solidFill>
                          <a:latin typeface="Calibri"/>
                        </a:defRPr>
                      </a:lvl2pPr>
                      <a:lvl3pPr marL="533400" indent="-177800" algn="l" defTabSz="711200" rtl="0" eaLnBrk="1" latinLnBrk="0" hangingPunct="1">
                        <a:spcBef>
                          <a:spcPts val="600"/>
                        </a:spcBef>
                        <a:buChar char="&gt;"/>
                        <a:defRPr sz="1400" kern="1200">
                          <a:solidFill>
                            <a:schemeClr val="dk1"/>
                          </a:solidFill>
                          <a:latin typeface="Calibri"/>
                        </a:defRPr>
                      </a:lvl3pPr>
                      <a:lvl4pPr marL="711200" indent="-177800" algn="l" defTabSz="711200" rtl="0" eaLnBrk="1" latinLnBrk="0" hangingPunct="1">
                        <a:spcBef>
                          <a:spcPts val="600"/>
                        </a:spcBef>
                        <a:buChar char="–"/>
                        <a:defRPr sz="1400" kern="1200">
                          <a:solidFill>
                            <a:schemeClr val="dk1"/>
                          </a:solidFill>
                          <a:latin typeface="Calibri"/>
                        </a:defRPr>
                      </a:lvl4pPr>
                      <a:lvl5pPr marL="889000" indent="-177800" algn="l" defTabSz="711200" rtl="0" eaLnBrk="1" latinLnBrk="0" hangingPunct="1">
                        <a:spcBef>
                          <a:spcPts val="600"/>
                        </a:spcBef>
                        <a:buChar char="&gt;"/>
                        <a:defRPr sz="1400" kern="1200">
                          <a:solidFill>
                            <a:schemeClr val="dk1"/>
                          </a:solidFill>
                          <a:latin typeface="Calibri"/>
                        </a:defRPr>
                      </a:lvl5pPr>
                      <a:lvl6pPr marL="1066800" algn="l" defTabSz="711200" rtl="0" eaLnBrk="1" latinLnBrk="0" hangingPunct="1">
                        <a:defRPr sz="1400" kern="1200">
                          <a:solidFill>
                            <a:schemeClr val="dk1"/>
                          </a:solidFill>
                          <a:latin typeface="Calibri"/>
                        </a:defRPr>
                      </a:lvl6pPr>
                      <a:lvl7pPr marL="1244600" algn="l" defTabSz="711200" rtl="0" eaLnBrk="1" latinLnBrk="0" hangingPunct="1">
                        <a:defRPr sz="1400" kern="1200">
                          <a:solidFill>
                            <a:schemeClr val="dk1"/>
                          </a:solidFill>
                          <a:latin typeface="Calibri"/>
                        </a:defRPr>
                      </a:lvl7pPr>
                      <a:lvl8pPr marL="1422400" algn="l" defTabSz="711200" rtl="0" eaLnBrk="1" latinLnBrk="0" hangingPunct="1">
                        <a:defRPr sz="1400" kern="1200">
                          <a:solidFill>
                            <a:schemeClr val="dk1"/>
                          </a:solidFill>
                          <a:latin typeface="Calibri"/>
                        </a:defRPr>
                      </a:lvl8pPr>
                      <a:lvl9pPr marL="1600200" algn="l" defTabSz="711200" rtl="0" eaLnBrk="1" latinLnBrk="0" hangingPunct="1">
                        <a:defRPr sz="1400" kern="1200">
                          <a:solidFill>
                            <a:schemeClr val="dk1"/>
                          </a:solidFill>
                          <a:latin typeface="Calibri"/>
                        </a:defRPr>
                      </a:lvl9pPr>
                    </a:lstStyle>
                    <a:p>
                      <a:pPr marL="285750" indent="-285750">
                        <a:buFont typeface="Arial" panose="020B0604020202020204" pitchFamily="34" charset="0"/>
                        <a:buChar char="•"/>
                      </a:pPr>
                      <a:r>
                        <a:rPr lang="en-US" sz="2000" dirty="0"/>
                        <a:t>Additional major requirement that not</a:t>
                      </a:r>
                      <a:r>
                        <a:rPr lang="en-US" sz="2000" baseline="0" dirty="0"/>
                        <a:t> explicitly stated in the proposal that might be impacted the workflow, structure and system based. It will lead towards the delay of the deliverable for the project and will incur the additional resources/timeline/cost.</a:t>
                      </a:r>
                    </a:p>
                    <a:p>
                      <a:pPr marL="285750" indent="-285750">
                        <a:buFont typeface="Arial" panose="020B0604020202020204" pitchFamily="34" charset="0"/>
                        <a:buChar char="•"/>
                      </a:pPr>
                      <a:r>
                        <a:rPr lang="en-US" sz="2000" baseline="0" dirty="0"/>
                        <a:t>For this cases, assessment need to conduct and potentially will be catered as a Change Request</a:t>
                      </a:r>
                      <a:endParaRPr lang="en-US" sz="2000" dirty="0"/>
                    </a:p>
                  </a:txBody>
                  <a:tcPr>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F81BD">
                        <a:tint val="4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232193150"/>
      </p:ext>
    </p:extLst>
  </p:cSld>
  <p:clrMapOvr>
    <a:masterClrMapping/>
  </p:clrMapOvr>
</p:sld>
</file>

<file path=ppt/theme/theme1.xml><?xml version="1.0" encoding="utf-8"?>
<a:theme xmlns:a="http://schemas.openxmlformats.org/drawingml/2006/main" name="TNB corp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NB corp theme" id="{0BFB7992-57D9-454B-88CD-37BDC436D041}" vid="{67574044-E38A-444A-88A6-FCB328BE79D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A8CA35CBC83A34294D2608D7493A462" ma:contentTypeVersion="1" ma:contentTypeDescription="Create a new document." ma:contentTypeScope="" ma:versionID="553887056b93f7566654d1d114f1070c">
  <xsd:schema xmlns:xsd="http://www.w3.org/2001/XMLSchema" xmlns:xs="http://www.w3.org/2001/XMLSchema" xmlns:p="http://schemas.microsoft.com/office/2006/metadata/properties" xmlns:ns1="http://schemas.microsoft.com/sharepoint/v3" xmlns:ns2="94f1f394-45dd-4c0f-b0b5-856e05859d17" targetNamespace="http://schemas.microsoft.com/office/2006/metadata/properties" ma:root="true" ma:fieldsID="65f398bf5b487306fb129a1d26d217ab" ns1:_="" ns2:_="">
    <xsd:import namespace="http://schemas.microsoft.com/sharepoint/v3"/>
    <xsd:import namespace="94f1f394-45dd-4c0f-b0b5-856e05859d17"/>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 ma:hidden="true" ma:internalName="PublishingStartDate">
      <xsd:simpleType>
        <xsd:restriction base="dms:Unknown"/>
      </xsd:simpleType>
    </xsd:element>
    <xsd:element name="PublishingExpirationDate" ma:index="12"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4f1f394-45dd-4c0f-b0b5-856e05859d1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_dlc_DocId xmlns="94f1f394-45dd-4c0f-b0b5-856e05859d17">KE6CJJH4ZDCC-206-41</_dlc_DocId>
    <_dlc_DocIdUrl xmlns="94f1f394-45dd-4c0f-b0b5-856e05859d17">
      <Url>http://livewire.tnb.com.my/sites/ict/services/ProjectManagementMethodology/framework/_layouts/15/DocIdRedir.aspx?ID=KE6CJJH4ZDCC-206-41</Url>
      <Description>KE6CJJH4ZDCC-206-41</Description>
    </_dlc_DocIdUrl>
  </documentManagement>
</p:properties>
</file>

<file path=customXml/itemProps1.xml><?xml version="1.0" encoding="utf-8"?>
<ds:datastoreItem xmlns:ds="http://schemas.openxmlformats.org/officeDocument/2006/customXml" ds:itemID="{FC46989D-65BE-4BB8-9555-2C0EB0D5F7C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4f1f394-45dd-4c0f-b0b5-856e05859d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182F501-F600-4285-8124-E577BE9BD706}">
  <ds:schemaRefs>
    <ds:schemaRef ds:uri="http://schemas.microsoft.com/sharepoint/events"/>
  </ds:schemaRefs>
</ds:datastoreItem>
</file>

<file path=customXml/itemProps3.xml><?xml version="1.0" encoding="utf-8"?>
<ds:datastoreItem xmlns:ds="http://schemas.openxmlformats.org/officeDocument/2006/customXml" ds:itemID="{9C6EED94-9CC5-4AC0-94BB-94D05818F7D5}">
  <ds:schemaRefs>
    <ds:schemaRef ds:uri="http://schemas.microsoft.com/sharepoint/v3/contenttype/forms"/>
  </ds:schemaRefs>
</ds:datastoreItem>
</file>

<file path=customXml/itemProps4.xml><?xml version="1.0" encoding="utf-8"?>
<ds:datastoreItem xmlns:ds="http://schemas.openxmlformats.org/officeDocument/2006/customXml" ds:itemID="{056BB9C4-1198-41CE-8D24-A9269009B4E2}">
  <ds:schemaRefs>
    <ds:schemaRef ds:uri="http://schemas.microsoft.com/office/2006/documentManagement/types"/>
    <ds:schemaRef ds:uri="http://purl.org/dc/elements/1.1/"/>
    <ds:schemaRef ds:uri="http://www.w3.org/XML/1998/namespace"/>
    <ds:schemaRef ds:uri="http://purl.org/dc/dcmitype/"/>
    <ds:schemaRef ds:uri="http://schemas.openxmlformats.org/package/2006/metadata/core-properties"/>
    <ds:schemaRef ds:uri="http://schemas.microsoft.com/office/2006/metadata/properties"/>
    <ds:schemaRef ds:uri="http://purl.org/dc/terms/"/>
    <ds:schemaRef ds:uri="94f1f394-45dd-4c0f-b0b5-856e05859d17"/>
    <ds:schemaRef ds:uri="http://schemas.microsoft.com/office/infopath/2007/PartnerControls"/>
    <ds:schemaRef ds:uri="http://schemas.microsoft.com/sharepoint/v3"/>
  </ds:schemaRefs>
</ds:datastoreItem>
</file>

<file path=docProps/app.xml><?xml version="1.0" encoding="utf-8"?>
<Properties xmlns="http://schemas.openxmlformats.org/officeDocument/2006/extended-properties" xmlns:vt="http://schemas.openxmlformats.org/officeDocument/2006/docPropsVTypes">
  <Template>TNB corp theme</Template>
  <TotalTime>25586</TotalTime>
  <Words>2110</Words>
  <Application>Microsoft Office PowerPoint</Application>
  <PresentationFormat>On-screen Show (4:3)</PresentationFormat>
  <Paragraphs>286</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Myriad Pro</vt:lpstr>
      <vt:lpstr>Symbol</vt:lpstr>
      <vt:lpstr>Wingdings</vt:lpstr>
      <vt:lpstr>TNB corp theme</vt:lpstr>
      <vt:lpstr>TNB Club Membership</vt:lpstr>
      <vt:lpstr>Project Description</vt:lpstr>
      <vt:lpstr>Project Objectives and Benefits</vt:lpstr>
      <vt:lpstr>Project In Scope and Out of Scope</vt:lpstr>
      <vt:lpstr>Project In Scope and Out of Scope</vt:lpstr>
      <vt:lpstr>Project In Scope and Out of Scope</vt:lpstr>
      <vt:lpstr>Project In Scope and Out of Scope</vt:lpstr>
      <vt:lpstr>Project In Scope and Out of Scope</vt:lpstr>
      <vt:lpstr>Project In Scope and Out of Scope</vt:lpstr>
      <vt:lpstr>Project Assumptions and  Dependencies</vt:lpstr>
      <vt:lpstr>Critical Success Factors and  Constraints</vt:lpstr>
      <vt:lpstr>Critical Success Factors and  Constraints (cont.)</vt:lpstr>
      <vt:lpstr>Project Oversight Authority</vt:lpstr>
      <vt:lpstr>Project Cost </vt:lpstr>
      <vt:lpstr>Project Structure</vt:lpstr>
      <vt:lpstr>Roles and Responsibilities</vt:lpstr>
      <vt:lpstr>Roles and Responsibilities (cont.)</vt:lpstr>
      <vt:lpstr>Project Risks and Issues</vt:lpstr>
      <vt:lpstr>Project Implementation Schedule</vt:lpstr>
      <vt:lpstr>Project Implementation Schedule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&lt;Title of Presentation&gt;</dc:title>
  <dc:creator>Nor Wahida Abdullah</dc:creator>
  <cp:lastModifiedBy>Shamsul Azam Muhamad</cp:lastModifiedBy>
  <cp:revision>374</cp:revision>
  <dcterms:created xsi:type="dcterms:W3CDTF">2014-06-27T07:01:42Z</dcterms:created>
  <dcterms:modified xsi:type="dcterms:W3CDTF">2021-03-18T02:11:19Z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0x0101006A8CA35CBC83A34294D2608D7493A462</vt:lpwstr>
  </property>
  <property fmtid="{D5CDD505-2E9C-101B-9397-08002B2CF9AE}" pid="3" name="_dlc_DocIdItemGuid">
    <vt:lpwstr>77958ac2-0649-4c5a-b16f-a94db5562f1a</vt:lpwstr>
  </property>
</Properties>
</file>