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46" autoAdjust="0"/>
    <p:restoredTop sz="94660"/>
  </p:normalViewPr>
  <p:slideViewPr>
    <p:cSldViewPr snapToGrid="0">
      <p:cViewPr varScale="1">
        <p:scale>
          <a:sx n="71" d="100"/>
          <a:sy n="71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A536-549C-4969-8F93-355D322D3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910A8-881E-4B7A-BC92-C1F0DDD3B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45F05-A825-4FF4-BA6E-AD3AE9E0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53B9-1213-4678-BEDD-0C5E73943472}" type="datetimeFigureOut">
              <a:rPr lang="en-US" smtClean="0"/>
              <a:t>15-Jun-21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77E0D-22F1-430A-9435-411DF7036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3000E-97F3-4051-B60C-C6322316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7820-9FE2-4EBE-8EB5-0B26CD568B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62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D1848-6BFA-4572-9733-3FCD16AF6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925DF-FF2F-4162-A49E-173F82EE8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27B88-0648-4A99-A212-EE4A34E61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53B9-1213-4678-BEDD-0C5E73943472}" type="datetimeFigureOut">
              <a:rPr lang="en-US" smtClean="0"/>
              <a:t>15-Jun-21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DC5A9-829A-4523-99B2-4FBB861CA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489D6-482C-4918-A6F7-17349CB7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7820-9FE2-4EBE-8EB5-0B26CD568B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00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BCF012-99E4-4A6F-90E1-7481E4ECA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8F758-6EF1-41BE-9AAF-2CAE6AE20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91AAF-785F-4337-AFBD-9BE26DEE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53B9-1213-4678-BEDD-0C5E73943472}" type="datetimeFigureOut">
              <a:rPr lang="en-US" smtClean="0"/>
              <a:t>15-Jun-21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561A5-0688-4231-AF30-A67754FD7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2A65F-3216-46E3-9C5F-58344FFEB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7820-9FE2-4EBE-8EB5-0B26CD568B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0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22E8-C91A-4AC4-BDAD-D46CDC44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6D670-F0C6-490A-A0F4-9AD2AF45F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81CD3-B261-47A5-AB35-14D8103F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53B9-1213-4678-BEDD-0C5E73943472}" type="datetimeFigureOut">
              <a:rPr lang="en-US" smtClean="0"/>
              <a:t>15-Jun-21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F1906-43D5-434B-B0EE-FF21CE97B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34E88-CF8D-4A2D-ADCB-D3D842A8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7820-9FE2-4EBE-8EB5-0B26CD568B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0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119A-6E74-49E7-BBD5-FF5DBFB98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C24D5-D559-481E-BDA8-4CC8F4998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DB560-4FBB-410C-AD54-70417CB9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53B9-1213-4678-BEDD-0C5E73943472}" type="datetimeFigureOut">
              <a:rPr lang="en-US" smtClean="0"/>
              <a:t>15-Jun-21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70F8F-4CD3-4AB7-BEE2-15566C78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1CC3F-7BF6-4D23-AC5C-42E37A04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7820-9FE2-4EBE-8EB5-0B26CD568B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34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B42F-0037-406A-91C0-FB6F5E764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06AA3-127D-4E51-8E8E-6306638F3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1E207-6AB5-4C59-BAD1-864EDB756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3D2AA-6006-4190-B002-D26D92F5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53B9-1213-4678-BEDD-0C5E73943472}" type="datetimeFigureOut">
              <a:rPr lang="en-US" smtClean="0"/>
              <a:t>15-Jun-21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81DC6-8F4A-4A89-895A-D8194942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64A3B-A5D0-4130-A7BB-364750A6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7820-9FE2-4EBE-8EB5-0B26CD568B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6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8F558-C1D7-4996-B30D-C986342C2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97C9B-475C-4923-AF09-EDFD334C5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A502A-796C-4895-A464-C79CABA18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4B9D6B-DC83-44B2-8CD6-270A6E26E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320FCB-1AFE-4E6F-9E24-2719AD3DC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D86FF7-0E5C-4398-9651-F409C83F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53B9-1213-4678-BEDD-0C5E73943472}" type="datetimeFigureOut">
              <a:rPr lang="en-US" smtClean="0"/>
              <a:t>15-Jun-21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735FA-9FB7-4EA7-8FB3-BCBCB6BE4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C7A382-CF93-4225-8216-9FF493BA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7820-9FE2-4EBE-8EB5-0B26CD568B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2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0A0F4-01E4-4415-B4B4-82C977C28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2B4B8A-333C-44A9-B0D3-A8B73CEA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53B9-1213-4678-BEDD-0C5E73943472}" type="datetimeFigureOut">
              <a:rPr lang="en-US" smtClean="0"/>
              <a:t>15-Jun-21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34F90-BD3A-4B80-AFD8-961BA0473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ACB80-4915-414D-89A3-1F8C8ABC2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7820-9FE2-4EBE-8EB5-0B26CD568B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47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82E490-F52D-4F94-80D1-E378001A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53B9-1213-4678-BEDD-0C5E73943472}" type="datetimeFigureOut">
              <a:rPr lang="en-US" smtClean="0"/>
              <a:t>15-Jun-21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DF783C-5645-45E9-A0FF-317D3B74E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0A685-4DD9-469C-B641-831365E2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7820-9FE2-4EBE-8EB5-0B26CD568B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6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B411-DB88-444B-9E33-5C92E37D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B37F4-53E5-408B-BE98-B78F5D68C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F6083-0D3A-4C8B-92E2-DB83150F8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88393-330B-4918-93DE-B5FC2A5E9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53B9-1213-4678-BEDD-0C5E73943472}" type="datetimeFigureOut">
              <a:rPr lang="en-US" smtClean="0"/>
              <a:t>15-Jun-21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05F44-4C5F-41CF-8488-C6595311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469E1-21D6-4BD1-AA0E-C1AA91E0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7820-9FE2-4EBE-8EB5-0B26CD568B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94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B076C-1511-4E0C-A77A-F33495C09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ECB66B-1BEA-476D-86FC-BC0D11D2E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C2F3D-BBDD-4D95-864C-085C24BA2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0FCE9-F3F1-46EE-9876-BEB0E5EBE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53B9-1213-4678-BEDD-0C5E73943472}" type="datetimeFigureOut">
              <a:rPr lang="en-US" smtClean="0"/>
              <a:t>15-Jun-21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77EA0-176E-40A3-939E-49E4CDE7B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6F2C8-0F60-40EC-989A-0EA0689C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7820-9FE2-4EBE-8EB5-0B26CD568B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F5E51-0BAA-478F-AC57-589536E5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FF98C-8920-477E-AA0A-AED27A82A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C8A58-6CFE-4250-B233-95B071A69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E53B9-1213-4678-BEDD-0C5E73943472}" type="datetimeFigureOut">
              <a:rPr lang="en-US" smtClean="0"/>
              <a:t>15-Jun-21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82AF3-06D1-46DD-9ABC-E87FA6BCD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C0A7B-4B45-45D4-B0F7-453AF0106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97820-9FE2-4EBE-8EB5-0B26CD568B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3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909F-5742-46BF-8CBA-B4C25031E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870" y="779928"/>
            <a:ext cx="9144000" cy="1076049"/>
          </a:xfrm>
        </p:spPr>
        <p:txBody>
          <a:bodyPr/>
          <a:lstStyle/>
          <a:p>
            <a:r>
              <a:rPr lang="en-US" dirty="0"/>
              <a:t>Group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3C4CC-326B-4F8A-BC0B-C74B6C381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27983"/>
            <a:ext cx="9144000" cy="38284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Tan Monyoudom</a:t>
            </a:r>
          </a:p>
          <a:p>
            <a:pPr marL="457200" indent="-457200">
              <a:buAutoNum type="arabicPeriod"/>
            </a:pPr>
            <a:r>
              <a:rPr lang="en-US" dirty="0"/>
              <a:t>Sao Somony</a:t>
            </a:r>
          </a:p>
          <a:p>
            <a:pPr marL="457200" indent="-457200">
              <a:buAutoNum type="arabicPeriod"/>
            </a:pPr>
            <a:r>
              <a:rPr lang="en-US" dirty="0"/>
              <a:t>Moeurn Puthsitha</a:t>
            </a:r>
          </a:p>
          <a:p>
            <a:pPr marL="457200" indent="-457200">
              <a:buAutoNum type="arabicPeriod"/>
            </a:pPr>
            <a:r>
              <a:rPr lang="en-US" dirty="0"/>
              <a:t>Dang Makara</a:t>
            </a:r>
          </a:p>
          <a:p>
            <a:pPr marL="457200" indent="-457200">
              <a:buAutoNum type="arabicPeriod"/>
            </a:pPr>
            <a:r>
              <a:rPr lang="en-US" dirty="0"/>
              <a:t>Ven Bunthai</a:t>
            </a:r>
          </a:p>
          <a:p>
            <a:pPr marL="457200" indent="-457200">
              <a:buAutoNum type="arabicPeriod"/>
            </a:pPr>
            <a:r>
              <a:rPr lang="en-US" dirty="0"/>
              <a:t>Yi Yin</a:t>
            </a:r>
          </a:p>
          <a:p>
            <a:pPr marL="457200" indent="-457200">
              <a:buAutoNum type="arabicPeriod"/>
            </a:pPr>
            <a:r>
              <a:rPr lang="en-US" dirty="0"/>
              <a:t>Sam Chomroen</a:t>
            </a:r>
          </a:p>
        </p:txBody>
      </p:sp>
    </p:spTree>
    <p:extLst>
      <p:ext uri="{BB962C8B-B14F-4D97-AF65-F5344CB8AC3E}">
        <p14:creationId xmlns:p14="http://schemas.microsoft.com/office/powerpoint/2010/main" val="229818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0D118B-46E8-4D03-BEF4-1F3D4FDE5556}"/>
              </a:ext>
            </a:extLst>
          </p:cNvPr>
          <p:cNvSpPr/>
          <p:nvPr/>
        </p:nvSpPr>
        <p:spPr>
          <a:xfrm>
            <a:off x="1102658" y="4329951"/>
            <a:ext cx="2743200" cy="115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Employee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6AFEDB-A25A-4F90-81BB-29BB85F0E95B}"/>
              </a:ext>
            </a:extLst>
          </p:cNvPr>
          <p:cNvSpPr/>
          <p:nvPr/>
        </p:nvSpPr>
        <p:spPr>
          <a:xfrm>
            <a:off x="8547847" y="4329951"/>
            <a:ext cx="2743200" cy="115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Import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E006B0-0F30-43F3-87E5-241C33BDC1F9}"/>
              </a:ext>
            </a:extLst>
          </p:cNvPr>
          <p:cNvCxnSpPr/>
          <p:nvPr/>
        </p:nvCxnSpPr>
        <p:spPr>
          <a:xfrm>
            <a:off x="3684494" y="4908174"/>
            <a:ext cx="18825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4507A2-E960-4986-A4DD-E40A78143069}"/>
              </a:ext>
            </a:extLst>
          </p:cNvPr>
          <p:cNvCxnSpPr/>
          <p:nvPr/>
        </p:nvCxnSpPr>
        <p:spPr>
          <a:xfrm>
            <a:off x="6589059" y="4908174"/>
            <a:ext cx="27566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03EC7D-06BD-4609-A624-22F79BB07EC0}"/>
              </a:ext>
            </a:extLst>
          </p:cNvPr>
          <p:cNvSpPr txBox="1"/>
          <p:nvPr/>
        </p:nvSpPr>
        <p:spPr>
          <a:xfrm>
            <a:off x="683558" y="606533"/>
            <a:ext cx="115084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Employee </a:t>
            </a:r>
            <a:r>
              <a:rPr lang="km-KH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១នាក់អាចមានទំនាក់ទំនងជាមួយការនាំចូល (</a:t>
            </a:r>
            <a:r>
              <a:rPr lang="en-US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Import) </a:t>
            </a:r>
            <a:r>
              <a:rPr lang="km-KH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ច្រើនដងឬអត់</a:t>
            </a:r>
            <a:endParaRPr lang="en-US" sz="3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Import </a:t>
            </a:r>
            <a:r>
              <a:rPr lang="km-KH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១ដងត្រូវតែមានទំនាក់ទំនងជាមួយ </a:t>
            </a:r>
            <a:r>
              <a:rPr lang="en-US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Employee </a:t>
            </a:r>
            <a:r>
              <a:rPr lang="km-KH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តែម្នាក់គត់</a:t>
            </a:r>
            <a:endParaRPr lang="en-US" sz="3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EB5BF-B797-4E5A-BE08-DE53C9A749B0}"/>
              </a:ext>
            </a:extLst>
          </p:cNvPr>
          <p:cNvSpPr txBox="1"/>
          <p:nvPr/>
        </p:nvSpPr>
        <p:spPr>
          <a:xfrm>
            <a:off x="3953435" y="4538842"/>
            <a:ext cx="40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558BFC-3093-447F-A94E-299CF5BED596}"/>
              </a:ext>
            </a:extLst>
          </p:cNvPr>
          <p:cNvSpPr txBox="1"/>
          <p:nvPr/>
        </p:nvSpPr>
        <p:spPr>
          <a:xfrm>
            <a:off x="8128747" y="4538842"/>
            <a:ext cx="52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52FECC-F303-44DE-93F5-69F9659DEA94}"/>
              </a:ext>
            </a:extLst>
          </p:cNvPr>
          <p:cNvSpPr txBox="1"/>
          <p:nvPr/>
        </p:nvSpPr>
        <p:spPr>
          <a:xfrm>
            <a:off x="8123145" y="4952339"/>
            <a:ext cx="40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F1A7F1-098C-4EBC-B555-D2FA40FC157E}"/>
              </a:ext>
            </a:extLst>
          </p:cNvPr>
          <p:cNvSpPr txBox="1"/>
          <p:nvPr/>
        </p:nvSpPr>
        <p:spPr>
          <a:xfrm>
            <a:off x="3953435" y="4952339"/>
            <a:ext cx="40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C74A3A61-E57B-409D-8003-5C34C4C0F6C7}"/>
              </a:ext>
            </a:extLst>
          </p:cNvPr>
          <p:cNvSpPr/>
          <p:nvPr/>
        </p:nvSpPr>
        <p:spPr>
          <a:xfrm>
            <a:off x="5269006" y="4081181"/>
            <a:ext cx="1653988" cy="1653988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418826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0D118B-46E8-4D03-BEF4-1F3D4FDE5556}"/>
              </a:ext>
            </a:extLst>
          </p:cNvPr>
          <p:cNvSpPr/>
          <p:nvPr/>
        </p:nvSpPr>
        <p:spPr>
          <a:xfrm>
            <a:off x="1102658" y="4329951"/>
            <a:ext cx="2743200" cy="115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Employee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6AFEDB-A25A-4F90-81BB-29BB85F0E95B}"/>
              </a:ext>
            </a:extLst>
          </p:cNvPr>
          <p:cNvSpPr/>
          <p:nvPr/>
        </p:nvSpPr>
        <p:spPr>
          <a:xfrm>
            <a:off x="8547847" y="4329951"/>
            <a:ext cx="2743200" cy="115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Sale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E006B0-0F30-43F3-87E5-241C33BDC1F9}"/>
              </a:ext>
            </a:extLst>
          </p:cNvPr>
          <p:cNvCxnSpPr/>
          <p:nvPr/>
        </p:nvCxnSpPr>
        <p:spPr>
          <a:xfrm>
            <a:off x="3684494" y="4908174"/>
            <a:ext cx="18825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4507A2-E960-4986-A4DD-E40A78143069}"/>
              </a:ext>
            </a:extLst>
          </p:cNvPr>
          <p:cNvCxnSpPr/>
          <p:nvPr/>
        </p:nvCxnSpPr>
        <p:spPr>
          <a:xfrm>
            <a:off x="6589059" y="4908174"/>
            <a:ext cx="27566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03EC7D-06BD-4609-A624-22F79BB07EC0}"/>
              </a:ext>
            </a:extLst>
          </p:cNvPr>
          <p:cNvSpPr txBox="1"/>
          <p:nvPr/>
        </p:nvSpPr>
        <p:spPr>
          <a:xfrm>
            <a:off x="683558" y="988024"/>
            <a:ext cx="11508442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Employee </a:t>
            </a:r>
            <a:r>
              <a:rPr lang="km-KH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១នាក់អាចមានទំនាក់ទំនងជាមួយការលក់ (</a:t>
            </a:r>
            <a:r>
              <a:rPr lang="en-US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Sale) </a:t>
            </a:r>
            <a:r>
              <a:rPr lang="km-KH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ច្រើនដងឬអត់</a:t>
            </a:r>
            <a:endParaRPr lang="en-US" sz="2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Sale </a:t>
            </a:r>
            <a:r>
              <a:rPr lang="km-KH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១ដងត្រូវតែមានទំនាក់ទំនងជាមួយ </a:t>
            </a:r>
            <a:r>
              <a:rPr lang="en-US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Employee </a:t>
            </a:r>
            <a:r>
              <a:rPr lang="km-KH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តែម្នាក់គត់</a:t>
            </a:r>
            <a:endParaRPr lang="en-US" sz="4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EB5BF-B797-4E5A-BE08-DE53C9A749B0}"/>
              </a:ext>
            </a:extLst>
          </p:cNvPr>
          <p:cNvSpPr txBox="1"/>
          <p:nvPr/>
        </p:nvSpPr>
        <p:spPr>
          <a:xfrm>
            <a:off x="3953435" y="4538842"/>
            <a:ext cx="40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558BFC-3093-447F-A94E-299CF5BED596}"/>
              </a:ext>
            </a:extLst>
          </p:cNvPr>
          <p:cNvSpPr txBox="1"/>
          <p:nvPr/>
        </p:nvSpPr>
        <p:spPr>
          <a:xfrm>
            <a:off x="8128747" y="4538842"/>
            <a:ext cx="52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52FECC-F303-44DE-93F5-69F9659DEA94}"/>
              </a:ext>
            </a:extLst>
          </p:cNvPr>
          <p:cNvSpPr txBox="1"/>
          <p:nvPr/>
        </p:nvSpPr>
        <p:spPr>
          <a:xfrm>
            <a:off x="8123145" y="4952339"/>
            <a:ext cx="40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F1A7F1-098C-4EBC-B555-D2FA40FC157E}"/>
              </a:ext>
            </a:extLst>
          </p:cNvPr>
          <p:cNvSpPr txBox="1"/>
          <p:nvPr/>
        </p:nvSpPr>
        <p:spPr>
          <a:xfrm>
            <a:off x="3953435" y="4952339"/>
            <a:ext cx="40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C74A3A61-E57B-409D-8003-5C34C4C0F6C7}"/>
              </a:ext>
            </a:extLst>
          </p:cNvPr>
          <p:cNvSpPr/>
          <p:nvPr/>
        </p:nvSpPr>
        <p:spPr>
          <a:xfrm>
            <a:off x="5269006" y="4081181"/>
            <a:ext cx="1653988" cy="1653988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132582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0D118B-46E8-4D03-BEF4-1F3D4FDE5556}"/>
              </a:ext>
            </a:extLst>
          </p:cNvPr>
          <p:cNvSpPr/>
          <p:nvPr/>
        </p:nvSpPr>
        <p:spPr>
          <a:xfrm>
            <a:off x="1102658" y="4329951"/>
            <a:ext cx="2743200" cy="115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Customer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6AFEDB-A25A-4F90-81BB-29BB85F0E95B}"/>
              </a:ext>
            </a:extLst>
          </p:cNvPr>
          <p:cNvSpPr/>
          <p:nvPr/>
        </p:nvSpPr>
        <p:spPr>
          <a:xfrm>
            <a:off x="8547847" y="4329951"/>
            <a:ext cx="2743200" cy="115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Sale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E006B0-0F30-43F3-87E5-241C33BDC1F9}"/>
              </a:ext>
            </a:extLst>
          </p:cNvPr>
          <p:cNvCxnSpPr/>
          <p:nvPr/>
        </p:nvCxnSpPr>
        <p:spPr>
          <a:xfrm>
            <a:off x="3684494" y="4908174"/>
            <a:ext cx="18825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4507A2-E960-4986-A4DD-E40A78143069}"/>
              </a:ext>
            </a:extLst>
          </p:cNvPr>
          <p:cNvCxnSpPr/>
          <p:nvPr/>
        </p:nvCxnSpPr>
        <p:spPr>
          <a:xfrm>
            <a:off x="6589059" y="4908174"/>
            <a:ext cx="27566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03EC7D-06BD-4609-A624-22F79BB07EC0}"/>
              </a:ext>
            </a:extLst>
          </p:cNvPr>
          <p:cNvSpPr txBox="1"/>
          <p:nvPr/>
        </p:nvSpPr>
        <p:spPr>
          <a:xfrm>
            <a:off x="683558" y="988024"/>
            <a:ext cx="115084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Customer </a:t>
            </a:r>
            <a:r>
              <a:rPr lang="km-KH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១នាក់អាចមានទំនាក់ទំនងជាមួយការលក់ (</a:t>
            </a:r>
            <a:r>
              <a:rPr lang="en-US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Sale) </a:t>
            </a:r>
            <a:r>
              <a:rPr lang="km-KH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បានច្រើនដងឬអត់</a:t>
            </a:r>
            <a:endParaRPr lang="en-US" sz="3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Sale </a:t>
            </a:r>
            <a:r>
              <a:rPr lang="km-KH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១ដងត្រូវមានទំនាក់ទំនងជាមួយ </a:t>
            </a:r>
            <a:r>
              <a:rPr lang="en-US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Customer </a:t>
            </a:r>
            <a:r>
              <a:rPr lang="km-KH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តែម្នាក់គត់</a:t>
            </a:r>
            <a:endParaRPr lang="en-US" sz="6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EB5BF-B797-4E5A-BE08-DE53C9A749B0}"/>
              </a:ext>
            </a:extLst>
          </p:cNvPr>
          <p:cNvSpPr txBox="1"/>
          <p:nvPr/>
        </p:nvSpPr>
        <p:spPr>
          <a:xfrm>
            <a:off x="3953435" y="4538842"/>
            <a:ext cx="40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558BFC-3093-447F-A94E-299CF5BED596}"/>
              </a:ext>
            </a:extLst>
          </p:cNvPr>
          <p:cNvSpPr txBox="1"/>
          <p:nvPr/>
        </p:nvSpPr>
        <p:spPr>
          <a:xfrm>
            <a:off x="8128747" y="4538842"/>
            <a:ext cx="52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52FECC-F303-44DE-93F5-69F9659DEA94}"/>
              </a:ext>
            </a:extLst>
          </p:cNvPr>
          <p:cNvSpPr txBox="1"/>
          <p:nvPr/>
        </p:nvSpPr>
        <p:spPr>
          <a:xfrm>
            <a:off x="8123145" y="4952339"/>
            <a:ext cx="40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F1A7F1-098C-4EBC-B555-D2FA40FC157E}"/>
              </a:ext>
            </a:extLst>
          </p:cNvPr>
          <p:cNvSpPr txBox="1"/>
          <p:nvPr/>
        </p:nvSpPr>
        <p:spPr>
          <a:xfrm>
            <a:off x="3953435" y="4952339"/>
            <a:ext cx="40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C74A3A61-E57B-409D-8003-5C34C4C0F6C7}"/>
              </a:ext>
            </a:extLst>
          </p:cNvPr>
          <p:cNvSpPr/>
          <p:nvPr/>
        </p:nvSpPr>
        <p:spPr>
          <a:xfrm>
            <a:off x="5269006" y="4081181"/>
            <a:ext cx="1653988" cy="1653988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1590820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0D118B-46E8-4D03-BEF4-1F3D4FDE5556}"/>
              </a:ext>
            </a:extLst>
          </p:cNvPr>
          <p:cNvSpPr/>
          <p:nvPr/>
        </p:nvSpPr>
        <p:spPr>
          <a:xfrm>
            <a:off x="1102658" y="4329951"/>
            <a:ext cx="2743200" cy="115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Supplier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6AFEDB-A25A-4F90-81BB-29BB85F0E95B}"/>
              </a:ext>
            </a:extLst>
          </p:cNvPr>
          <p:cNvSpPr/>
          <p:nvPr/>
        </p:nvSpPr>
        <p:spPr>
          <a:xfrm>
            <a:off x="8547847" y="4329951"/>
            <a:ext cx="2743200" cy="115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Import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E006B0-0F30-43F3-87E5-241C33BDC1F9}"/>
              </a:ext>
            </a:extLst>
          </p:cNvPr>
          <p:cNvCxnSpPr/>
          <p:nvPr/>
        </p:nvCxnSpPr>
        <p:spPr>
          <a:xfrm>
            <a:off x="3684494" y="4908174"/>
            <a:ext cx="18825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4507A2-E960-4986-A4DD-E40A78143069}"/>
              </a:ext>
            </a:extLst>
          </p:cNvPr>
          <p:cNvCxnSpPr/>
          <p:nvPr/>
        </p:nvCxnSpPr>
        <p:spPr>
          <a:xfrm>
            <a:off x="6589059" y="4908174"/>
            <a:ext cx="27566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03EC7D-06BD-4609-A624-22F79BB07EC0}"/>
              </a:ext>
            </a:extLst>
          </p:cNvPr>
          <p:cNvSpPr txBox="1"/>
          <p:nvPr/>
        </p:nvSpPr>
        <p:spPr>
          <a:xfrm>
            <a:off x="683558" y="988024"/>
            <a:ext cx="115084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Supplier </a:t>
            </a:r>
            <a:r>
              <a:rPr lang="km-KH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១អាចមានទំនាក់ទំនងជាមួយការនាំចូល (</a:t>
            </a:r>
            <a:r>
              <a:rPr lang="en-US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Import) </a:t>
            </a:r>
            <a:r>
              <a:rPr lang="km-KH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បានច្រើនដងឬអត់</a:t>
            </a:r>
            <a:endParaRPr lang="en-US" sz="3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Import </a:t>
            </a:r>
            <a:r>
              <a:rPr lang="km-KH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១ដងត្រូវមានតែមានទំនាក់ទំនងជាមួយ </a:t>
            </a:r>
            <a:r>
              <a:rPr lang="en-US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Supplier </a:t>
            </a:r>
            <a:r>
              <a:rPr lang="km-KH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តែ១គត់</a:t>
            </a:r>
            <a:endParaRPr lang="en-US" sz="6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EB5BF-B797-4E5A-BE08-DE53C9A749B0}"/>
              </a:ext>
            </a:extLst>
          </p:cNvPr>
          <p:cNvSpPr txBox="1"/>
          <p:nvPr/>
        </p:nvSpPr>
        <p:spPr>
          <a:xfrm>
            <a:off x="3953435" y="4538842"/>
            <a:ext cx="40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558BFC-3093-447F-A94E-299CF5BED596}"/>
              </a:ext>
            </a:extLst>
          </p:cNvPr>
          <p:cNvSpPr txBox="1"/>
          <p:nvPr/>
        </p:nvSpPr>
        <p:spPr>
          <a:xfrm>
            <a:off x="8128747" y="4538842"/>
            <a:ext cx="52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52FECC-F303-44DE-93F5-69F9659DEA94}"/>
              </a:ext>
            </a:extLst>
          </p:cNvPr>
          <p:cNvSpPr txBox="1"/>
          <p:nvPr/>
        </p:nvSpPr>
        <p:spPr>
          <a:xfrm>
            <a:off x="8123145" y="4952339"/>
            <a:ext cx="40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F1A7F1-098C-4EBC-B555-D2FA40FC157E}"/>
              </a:ext>
            </a:extLst>
          </p:cNvPr>
          <p:cNvSpPr txBox="1"/>
          <p:nvPr/>
        </p:nvSpPr>
        <p:spPr>
          <a:xfrm>
            <a:off x="3953435" y="4952339"/>
            <a:ext cx="40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C74A3A61-E57B-409D-8003-5C34C4C0F6C7}"/>
              </a:ext>
            </a:extLst>
          </p:cNvPr>
          <p:cNvSpPr/>
          <p:nvPr/>
        </p:nvSpPr>
        <p:spPr>
          <a:xfrm>
            <a:off x="5269006" y="4081181"/>
            <a:ext cx="1653988" cy="1653988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896571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0D118B-46E8-4D03-BEF4-1F3D4FDE5556}"/>
              </a:ext>
            </a:extLst>
          </p:cNvPr>
          <p:cNvSpPr/>
          <p:nvPr/>
        </p:nvSpPr>
        <p:spPr>
          <a:xfrm>
            <a:off x="1102658" y="4329951"/>
            <a:ext cx="2743200" cy="115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Category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6AFEDB-A25A-4F90-81BB-29BB85F0E95B}"/>
              </a:ext>
            </a:extLst>
          </p:cNvPr>
          <p:cNvSpPr/>
          <p:nvPr/>
        </p:nvSpPr>
        <p:spPr>
          <a:xfrm>
            <a:off x="8547847" y="4329951"/>
            <a:ext cx="2743200" cy="115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Product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E006B0-0F30-43F3-87E5-241C33BDC1F9}"/>
              </a:ext>
            </a:extLst>
          </p:cNvPr>
          <p:cNvCxnSpPr/>
          <p:nvPr/>
        </p:nvCxnSpPr>
        <p:spPr>
          <a:xfrm>
            <a:off x="3684494" y="4908174"/>
            <a:ext cx="18825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4507A2-E960-4986-A4DD-E40A78143069}"/>
              </a:ext>
            </a:extLst>
          </p:cNvPr>
          <p:cNvCxnSpPr/>
          <p:nvPr/>
        </p:nvCxnSpPr>
        <p:spPr>
          <a:xfrm>
            <a:off x="6589059" y="4908174"/>
            <a:ext cx="27566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03EC7D-06BD-4609-A624-22F79BB07EC0}"/>
              </a:ext>
            </a:extLst>
          </p:cNvPr>
          <p:cNvSpPr txBox="1"/>
          <p:nvPr/>
        </p:nvSpPr>
        <p:spPr>
          <a:xfrm>
            <a:off x="683558" y="988024"/>
            <a:ext cx="1150844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Category </a:t>
            </a:r>
            <a:r>
              <a:rPr lang="km-KH" sz="3200">
                <a:latin typeface="Khmer OS Battambang" panose="02000500000000020004" pitchFamily="2" charset="0"/>
                <a:cs typeface="Khmer OS Battambang" panose="02000500000000020004" pitchFamily="2" charset="0"/>
              </a:rPr>
              <a:t>១ប្រភេទអាចមានទំនិញ (</a:t>
            </a:r>
            <a:r>
              <a:rPr lang="en-US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Product) </a:t>
            </a:r>
            <a:r>
              <a:rPr lang="km-KH" sz="320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ច្រើនឬអត់</a:t>
            </a:r>
            <a:endParaRPr lang="en-US" sz="3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Product </a:t>
            </a:r>
            <a:r>
              <a:rPr lang="km-KH" sz="3200">
                <a:latin typeface="Khmer OS Battambang" panose="02000500000000020004" pitchFamily="2" charset="0"/>
                <a:cs typeface="Khmer OS Battambang" panose="02000500000000020004" pitchFamily="2" charset="0"/>
              </a:rPr>
              <a:t>១មុខត្រូវតែមានទំនាក់ទំនងជាមួយ </a:t>
            </a:r>
            <a:r>
              <a:rPr lang="en-US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Category </a:t>
            </a:r>
            <a:r>
              <a:rPr lang="km-KH" sz="320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តែ១គត់</a:t>
            </a:r>
            <a:endParaRPr lang="en-US" sz="6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EB5BF-B797-4E5A-BE08-DE53C9A749B0}"/>
              </a:ext>
            </a:extLst>
          </p:cNvPr>
          <p:cNvSpPr txBox="1"/>
          <p:nvPr/>
        </p:nvSpPr>
        <p:spPr>
          <a:xfrm>
            <a:off x="3953435" y="4538842"/>
            <a:ext cx="40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558BFC-3093-447F-A94E-299CF5BED596}"/>
              </a:ext>
            </a:extLst>
          </p:cNvPr>
          <p:cNvSpPr txBox="1"/>
          <p:nvPr/>
        </p:nvSpPr>
        <p:spPr>
          <a:xfrm>
            <a:off x="8128747" y="4538842"/>
            <a:ext cx="52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52FECC-F303-44DE-93F5-69F9659DEA94}"/>
              </a:ext>
            </a:extLst>
          </p:cNvPr>
          <p:cNvSpPr txBox="1"/>
          <p:nvPr/>
        </p:nvSpPr>
        <p:spPr>
          <a:xfrm>
            <a:off x="8123145" y="4952339"/>
            <a:ext cx="40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F1A7F1-098C-4EBC-B555-D2FA40FC157E}"/>
              </a:ext>
            </a:extLst>
          </p:cNvPr>
          <p:cNvSpPr txBox="1"/>
          <p:nvPr/>
        </p:nvSpPr>
        <p:spPr>
          <a:xfrm>
            <a:off x="3953435" y="4952339"/>
            <a:ext cx="40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C74A3A61-E57B-409D-8003-5C34C4C0F6C7}"/>
              </a:ext>
            </a:extLst>
          </p:cNvPr>
          <p:cNvSpPr/>
          <p:nvPr/>
        </p:nvSpPr>
        <p:spPr>
          <a:xfrm>
            <a:off x="5269006" y="4081181"/>
            <a:ext cx="1653988" cy="1653988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227019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0D118B-46E8-4D03-BEF4-1F3D4FDE5556}"/>
              </a:ext>
            </a:extLst>
          </p:cNvPr>
          <p:cNvSpPr/>
          <p:nvPr/>
        </p:nvSpPr>
        <p:spPr>
          <a:xfrm>
            <a:off x="956982" y="3473166"/>
            <a:ext cx="2743200" cy="115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Product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6AFEDB-A25A-4F90-81BB-29BB85F0E95B}"/>
              </a:ext>
            </a:extLst>
          </p:cNvPr>
          <p:cNvSpPr/>
          <p:nvPr/>
        </p:nvSpPr>
        <p:spPr>
          <a:xfrm>
            <a:off x="9273989" y="3429000"/>
            <a:ext cx="2743200" cy="115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Import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E006B0-0F30-43F3-87E5-241C33BDC1F9}"/>
              </a:ext>
            </a:extLst>
          </p:cNvPr>
          <p:cNvCxnSpPr/>
          <p:nvPr/>
        </p:nvCxnSpPr>
        <p:spPr>
          <a:xfrm>
            <a:off x="3684494" y="4007225"/>
            <a:ext cx="18825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4507A2-E960-4986-A4DD-E40A78143069}"/>
              </a:ext>
            </a:extLst>
          </p:cNvPr>
          <p:cNvCxnSpPr/>
          <p:nvPr/>
        </p:nvCxnSpPr>
        <p:spPr>
          <a:xfrm>
            <a:off x="6589059" y="4007225"/>
            <a:ext cx="27566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03EC7D-06BD-4609-A624-22F79BB07EC0}"/>
              </a:ext>
            </a:extLst>
          </p:cNvPr>
          <p:cNvSpPr txBox="1"/>
          <p:nvPr/>
        </p:nvSpPr>
        <p:spPr>
          <a:xfrm>
            <a:off x="508747" y="519966"/>
            <a:ext cx="115084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Product </a:t>
            </a:r>
            <a:r>
              <a:rPr lang="km-KH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១មុខអាចមានទំនាក់ទំនងជាមួយការនាំចូល (</a:t>
            </a:r>
            <a:r>
              <a:rPr lang="en-US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Import) </a:t>
            </a:r>
            <a:r>
              <a:rPr lang="km-KH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ម្តងឬច្រើនដង</a:t>
            </a:r>
            <a:endParaRPr lang="en-US" sz="3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Import </a:t>
            </a:r>
            <a:r>
              <a:rPr lang="km-KH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១ដងអាចមានទំនាក់ទំនងជាមួយ </a:t>
            </a:r>
            <a:r>
              <a:rPr lang="en-US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Product </a:t>
            </a:r>
            <a:r>
              <a:rPr lang="km-KH" sz="3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១មុខឬច្រើនមុខ</a:t>
            </a:r>
            <a:endParaRPr lang="en-US" sz="6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EB5BF-B797-4E5A-BE08-DE53C9A749B0}"/>
              </a:ext>
            </a:extLst>
          </p:cNvPr>
          <p:cNvSpPr txBox="1"/>
          <p:nvPr/>
        </p:nvSpPr>
        <p:spPr>
          <a:xfrm>
            <a:off x="3953435" y="3637893"/>
            <a:ext cx="40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558BFC-3093-447F-A94E-299CF5BED596}"/>
              </a:ext>
            </a:extLst>
          </p:cNvPr>
          <p:cNvSpPr txBox="1"/>
          <p:nvPr/>
        </p:nvSpPr>
        <p:spPr>
          <a:xfrm>
            <a:off x="8128747" y="3637893"/>
            <a:ext cx="52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52FECC-F303-44DE-93F5-69F9659DEA94}"/>
              </a:ext>
            </a:extLst>
          </p:cNvPr>
          <p:cNvSpPr txBox="1"/>
          <p:nvPr/>
        </p:nvSpPr>
        <p:spPr>
          <a:xfrm>
            <a:off x="8123145" y="4051390"/>
            <a:ext cx="40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F1A7F1-098C-4EBC-B555-D2FA40FC157E}"/>
              </a:ext>
            </a:extLst>
          </p:cNvPr>
          <p:cNvSpPr txBox="1"/>
          <p:nvPr/>
        </p:nvSpPr>
        <p:spPr>
          <a:xfrm>
            <a:off x="3953435" y="4051390"/>
            <a:ext cx="40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C74A3A61-E57B-409D-8003-5C34C4C0F6C7}"/>
              </a:ext>
            </a:extLst>
          </p:cNvPr>
          <p:cNvSpPr/>
          <p:nvPr/>
        </p:nvSpPr>
        <p:spPr>
          <a:xfrm>
            <a:off x="5269006" y="3180232"/>
            <a:ext cx="1653988" cy="1653988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8D90BE-7F6F-4EC2-94DF-BA5A4A32C133}"/>
              </a:ext>
            </a:extLst>
          </p:cNvPr>
          <p:cNvSpPr/>
          <p:nvPr/>
        </p:nvSpPr>
        <p:spPr>
          <a:xfrm>
            <a:off x="228600" y="5383165"/>
            <a:ext cx="2003612" cy="844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Product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F546C6-1DD9-4F9F-9FF8-35E01D66F5BF}"/>
              </a:ext>
            </a:extLst>
          </p:cNvPr>
          <p:cNvSpPr/>
          <p:nvPr/>
        </p:nvSpPr>
        <p:spPr>
          <a:xfrm>
            <a:off x="9849970" y="5383165"/>
            <a:ext cx="1887070" cy="79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Import</a:t>
            </a:r>
            <a:endParaRPr lang="en-US" dirty="0"/>
          </a:p>
        </p:txBody>
      </p:sp>
      <p:sp>
        <p:nvSpPr>
          <p:cNvPr id="17" name="Heart 16">
            <a:extLst>
              <a:ext uri="{FF2B5EF4-FFF2-40B4-BE49-F238E27FC236}">
                <a16:creationId xmlns:a16="http://schemas.microsoft.com/office/drawing/2014/main" id="{5FD6BD56-C438-43FA-9715-A03C3AC05578}"/>
              </a:ext>
            </a:extLst>
          </p:cNvPr>
          <p:cNvSpPr/>
          <p:nvPr/>
        </p:nvSpPr>
        <p:spPr>
          <a:xfrm>
            <a:off x="2954991" y="5456606"/>
            <a:ext cx="998444" cy="729503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sp>
        <p:nvSpPr>
          <p:cNvPr id="18" name="Heart 17">
            <a:extLst>
              <a:ext uri="{FF2B5EF4-FFF2-40B4-BE49-F238E27FC236}">
                <a16:creationId xmlns:a16="http://schemas.microsoft.com/office/drawing/2014/main" id="{834C82E3-65D9-4354-80E7-2E577EF68E2D}"/>
              </a:ext>
            </a:extLst>
          </p:cNvPr>
          <p:cNvSpPr/>
          <p:nvPr/>
        </p:nvSpPr>
        <p:spPr>
          <a:xfrm>
            <a:off x="8128747" y="5498322"/>
            <a:ext cx="998444" cy="729503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30A76085-11B9-4518-B4D9-DA4032764974}"/>
              </a:ext>
            </a:extLst>
          </p:cNvPr>
          <p:cNvSpPr/>
          <p:nvPr/>
        </p:nvSpPr>
        <p:spPr>
          <a:xfrm>
            <a:off x="5405718" y="5084825"/>
            <a:ext cx="1517276" cy="17731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 </a:t>
            </a:r>
          </a:p>
          <a:p>
            <a:pPr algn="ctr"/>
            <a:r>
              <a:rPr lang="en-US" dirty="0"/>
              <a:t>Detail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7819E2A-7997-4AF1-8627-8F73E2D223B5}"/>
              </a:ext>
            </a:extLst>
          </p:cNvPr>
          <p:cNvCxnSpPr>
            <a:cxnSpLocks/>
          </p:cNvCxnSpPr>
          <p:nvPr/>
        </p:nvCxnSpPr>
        <p:spPr>
          <a:xfrm>
            <a:off x="2013697" y="5903260"/>
            <a:ext cx="1052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C508D6-2477-4EFF-B377-86BD54EACCD5}"/>
              </a:ext>
            </a:extLst>
          </p:cNvPr>
          <p:cNvCxnSpPr>
            <a:cxnSpLocks/>
          </p:cNvCxnSpPr>
          <p:nvPr/>
        </p:nvCxnSpPr>
        <p:spPr>
          <a:xfrm>
            <a:off x="3830730" y="5903260"/>
            <a:ext cx="1736352" cy="40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16A074-7F3E-4328-B08A-1A7F3229E1A0}"/>
              </a:ext>
            </a:extLst>
          </p:cNvPr>
          <p:cNvCxnSpPr>
            <a:cxnSpLocks/>
          </p:cNvCxnSpPr>
          <p:nvPr/>
        </p:nvCxnSpPr>
        <p:spPr>
          <a:xfrm>
            <a:off x="6922994" y="5912736"/>
            <a:ext cx="1401856" cy="1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714527B-706C-470D-A62D-62D434C20A74}"/>
              </a:ext>
            </a:extLst>
          </p:cNvPr>
          <p:cNvCxnSpPr>
            <a:cxnSpLocks/>
          </p:cNvCxnSpPr>
          <p:nvPr/>
        </p:nvCxnSpPr>
        <p:spPr>
          <a:xfrm>
            <a:off x="9900397" y="576763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1174EC7-54AE-4B27-B4C0-43787BFAB8AD}"/>
              </a:ext>
            </a:extLst>
          </p:cNvPr>
          <p:cNvCxnSpPr>
            <a:cxnSpLocks/>
          </p:cNvCxnSpPr>
          <p:nvPr/>
        </p:nvCxnSpPr>
        <p:spPr>
          <a:xfrm>
            <a:off x="9047629" y="5916044"/>
            <a:ext cx="968189" cy="7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B0B2A01-9C62-4A00-987E-667D10B71F56}"/>
              </a:ext>
            </a:extLst>
          </p:cNvPr>
          <p:cNvSpPr txBox="1"/>
          <p:nvPr/>
        </p:nvSpPr>
        <p:spPr>
          <a:xfrm>
            <a:off x="2328582" y="5495267"/>
            <a:ext cx="40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C53D95-B9B5-461A-8AB9-A7F51315EB63}"/>
              </a:ext>
            </a:extLst>
          </p:cNvPr>
          <p:cNvSpPr txBox="1"/>
          <p:nvPr/>
        </p:nvSpPr>
        <p:spPr>
          <a:xfrm>
            <a:off x="6723530" y="5436163"/>
            <a:ext cx="40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E300A-3C8D-4908-8AC0-CCF16D198055}"/>
              </a:ext>
            </a:extLst>
          </p:cNvPr>
          <p:cNvSpPr txBox="1"/>
          <p:nvPr/>
        </p:nvSpPr>
        <p:spPr>
          <a:xfrm>
            <a:off x="648259" y="7349660"/>
            <a:ext cx="40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70FE67-A6E6-4FE5-8B1A-00F7892F8080}"/>
              </a:ext>
            </a:extLst>
          </p:cNvPr>
          <p:cNvSpPr txBox="1"/>
          <p:nvPr/>
        </p:nvSpPr>
        <p:spPr>
          <a:xfrm>
            <a:off x="9444317" y="5436163"/>
            <a:ext cx="40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07E002-E6F4-4885-A043-1785DCE42EE0}"/>
              </a:ext>
            </a:extLst>
          </p:cNvPr>
          <p:cNvSpPr txBox="1"/>
          <p:nvPr/>
        </p:nvSpPr>
        <p:spPr>
          <a:xfrm>
            <a:off x="4992222" y="5436163"/>
            <a:ext cx="40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B13FBB-B58E-4AA5-8AF4-BABE2D96E474}"/>
              </a:ext>
            </a:extLst>
          </p:cNvPr>
          <p:cNvSpPr txBox="1"/>
          <p:nvPr/>
        </p:nvSpPr>
        <p:spPr>
          <a:xfrm>
            <a:off x="2291042" y="5919736"/>
            <a:ext cx="40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0901EB-00B1-47AE-B2AD-C27F93CFAFD6}"/>
              </a:ext>
            </a:extLst>
          </p:cNvPr>
          <p:cNvSpPr txBox="1"/>
          <p:nvPr/>
        </p:nvSpPr>
        <p:spPr>
          <a:xfrm>
            <a:off x="4972051" y="5971412"/>
            <a:ext cx="40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79E9A1F-2FA9-47A3-A7A3-DC578B7BC96C}"/>
              </a:ext>
            </a:extLst>
          </p:cNvPr>
          <p:cNvSpPr txBox="1"/>
          <p:nvPr/>
        </p:nvSpPr>
        <p:spPr>
          <a:xfrm>
            <a:off x="7765676" y="5981119"/>
            <a:ext cx="40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0531E0-C24A-44A5-9C64-ECBA6A65254A}"/>
              </a:ext>
            </a:extLst>
          </p:cNvPr>
          <p:cNvSpPr txBox="1"/>
          <p:nvPr/>
        </p:nvSpPr>
        <p:spPr>
          <a:xfrm>
            <a:off x="9368115" y="5943599"/>
            <a:ext cx="40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F11AD07-16B8-4924-81DB-F50EBC9AFDA5}"/>
              </a:ext>
            </a:extLst>
          </p:cNvPr>
          <p:cNvSpPr txBox="1"/>
          <p:nvPr/>
        </p:nvSpPr>
        <p:spPr>
          <a:xfrm>
            <a:off x="6870325" y="6074710"/>
            <a:ext cx="40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31897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250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Khmer OS Battambang</vt:lpstr>
      <vt:lpstr>Wingdings</vt:lpstr>
      <vt:lpstr>Office Theme</vt:lpstr>
      <vt:lpstr>Group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4</dc:title>
  <dc:creator>Puthsitha</dc:creator>
  <cp:lastModifiedBy>Puthsitha</cp:lastModifiedBy>
  <cp:revision>6</cp:revision>
  <dcterms:created xsi:type="dcterms:W3CDTF">2021-06-08T16:04:11Z</dcterms:created>
  <dcterms:modified xsi:type="dcterms:W3CDTF">2021-06-15T11:16:28Z</dcterms:modified>
</cp:coreProperties>
</file>