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2048-0FBE-4DE3-911A-2AC4B9AD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8634-E064-4747-9023-702FA62C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4856-9FC1-49D4-B1E4-EA2096B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52D7-F071-45E5-BFE6-7AE49018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D34D-49CF-4450-88BD-A47230B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330-1A3B-4059-B30E-3E05CDB2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C1D17-732F-4DE7-8629-43D616F7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C997-13BE-4095-B424-931361F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CCB-3B3E-48B7-85DE-123C29B3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4A6C-B6B9-4E60-B0AC-DC060CDD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8DB1E-DAB9-4AF3-8172-0052EC68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3B3A-2AA2-44C8-95D7-BC8E4BEE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AF4C-DCB5-4C6A-8557-E560238E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BC04-E6DC-4617-A6E3-607EEEC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57E0-5574-4416-8378-F7979037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7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2E6-780B-4857-8673-569F0E4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6B8E-9A95-4394-94F0-AD6140D5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B797-8F73-4EF0-9C2F-30CB441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9C01-D4C9-42C0-8425-F159C0CC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3822-D9F7-4FD3-8010-B212FC02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BB6-6104-4538-B0B1-13117615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95F9-D7B8-46CB-8E3D-3D964145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5397-EA3E-4504-8968-0A78B2D5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6EE7-736B-4A01-B6D1-DC8C792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9BF7-508F-49FF-961C-6FC7D29C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8F2-2BB4-439B-85F8-028CD629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A6B1-CB1C-45A1-AF55-5DECD0E3C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75EE-B5D1-4551-9B88-6C6AA7EB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B92B-8C4F-4640-B60B-69B7F7A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7D06-C00E-42A8-ABE8-CCFDDD82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455E-7E14-45A3-8346-6D7BF60D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DD3-51A4-4110-9797-595DC698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8D2E-A2DB-412A-8B1A-BDF48B10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F9F3-734F-4306-94AE-73C66363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A3BE8-AD20-4557-B24B-5A326C24A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644FF-F251-42BB-896F-4794348E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57A28-36AC-4DB9-AC60-677A6AB9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6CC59-8141-4280-B2BE-51C7B9C6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C774A-E0AE-4221-ADA4-1710B38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833-2EB8-4D8B-9258-79DE8A29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A0D7-B1F1-4C28-B2E9-BF5623F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E13D-2E7E-4509-A238-0EA61B6A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7B907-05E5-4B8C-8E3B-28A270A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2E4C-B357-47B6-855F-78C875A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DAB1C-FAA2-413F-BCDF-B19734C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1E-1A44-4A18-ADAC-CE8E8702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016-0A61-482E-9C8B-FA505FE3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D11F-FBCF-4198-B3D6-CB021A98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BEE8-A025-4B73-9EC3-00771A5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959-6C85-4353-BF62-559C9420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281F9-FD9B-4240-87E1-17083B3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A002-5733-4C2B-864E-6C15DB39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247C-0C9C-480F-A721-B8A2631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F8676-229D-4531-801C-A826279B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22C2-11E8-42E6-834D-1DFEBBCD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A3D9-8BFD-433C-9EB0-8A3D079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A79F-D717-42E6-A69F-978AB723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0308-DAF5-454D-96DD-81B6CFD8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D37D9-104B-400E-9676-BDC8C45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22653-44D8-4FDF-BE75-3C935317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B91F-EAA7-4AB5-83EC-59CA0DABB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1686-0176-42C2-B1DD-B5B50837D4A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2749-19A5-4B14-94C2-AD285A1D9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15B4-188F-4AF0-916F-285DF62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D1A7-AD22-411F-9980-F674D74E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ការកំណត់ទំនាក់ទំនងរវាង </a:t>
            </a:r>
            <a:r>
              <a:rPr lang="en-US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Entity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F3E4-A070-4333-8CB1-36727ABB1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3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B81163-0F9B-4721-AD42-5D25680FC9FB}"/>
              </a:ext>
            </a:extLst>
          </p:cNvPr>
          <p:cNvSpPr/>
          <p:nvPr/>
        </p:nvSpPr>
        <p:spPr>
          <a:xfrm>
            <a:off x="4190260" y="3240350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F2A8C-32FE-4FED-8A15-7095CF46EFDA}"/>
              </a:ext>
            </a:extLst>
          </p:cNvPr>
          <p:cNvSpPr/>
          <p:nvPr/>
        </p:nvSpPr>
        <p:spPr>
          <a:xfrm>
            <a:off x="4190259" y="232300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DD6CE-F7D6-4147-9B20-6659E4D619C0}"/>
              </a:ext>
            </a:extLst>
          </p:cNvPr>
          <p:cNvSpPr/>
          <p:nvPr/>
        </p:nvSpPr>
        <p:spPr>
          <a:xfrm>
            <a:off x="4092607" y="159798"/>
            <a:ext cx="1828800" cy="7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8084B40-725F-4C52-8D6C-1F0AA9F59600}"/>
              </a:ext>
            </a:extLst>
          </p:cNvPr>
          <p:cNvSpPr/>
          <p:nvPr/>
        </p:nvSpPr>
        <p:spPr>
          <a:xfrm>
            <a:off x="4598631" y="1708952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13FE3-B40E-4B79-863C-CBF8805304C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5007004" y="2250490"/>
            <a:ext cx="2" cy="989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BEAE10-7FE6-4534-AF8C-4C70EA34F6C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007006" y="914400"/>
            <a:ext cx="1" cy="794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842A59-CEAE-4F63-A69E-535C3241D59B}"/>
              </a:ext>
            </a:extLst>
          </p:cNvPr>
          <p:cNvSpPr txBox="1"/>
          <p:nvPr/>
        </p:nvSpPr>
        <p:spPr>
          <a:xfrm>
            <a:off x="5007004" y="2913642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05808-E1DD-4CC0-89C2-F27EC4C7C3CB}"/>
              </a:ext>
            </a:extLst>
          </p:cNvPr>
          <p:cNvSpPr txBox="1"/>
          <p:nvPr/>
        </p:nvSpPr>
        <p:spPr>
          <a:xfrm>
            <a:off x="5007004" y="90284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EE4C634-DD16-4C51-9411-C2EDE6F358BE}"/>
              </a:ext>
            </a:extLst>
          </p:cNvPr>
          <p:cNvSpPr/>
          <p:nvPr/>
        </p:nvSpPr>
        <p:spPr>
          <a:xfrm>
            <a:off x="4913788" y="850497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477C-E94A-40EF-AA79-39A661AA98A8}"/>
              </a:ext>
            </a:extLst>
          </p:cNvPr>
          <p:cNvSpPr txBox="1"/>
          <p:nvPr/>
        </p:nvSpPr>
        <p:spPr>
          <a:xfrm>
            <a:off x="4676313" y="918384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542BF-5D84-4623-841F-4D2A2415AF15}"/>
              </a:ext>
            </a:extLst>
          </p:cNvPr>
          <p:cNvSpPr txBox="1"/>
          <p:nvPr/>
        </p:nvSpPr>
        <p:spPr>
          <a:xfrm>
            <a:off x="4676313" y="2915861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4AB98-AF28-45D8-872F-F9F838CB78BC}"/>
              </a:ext>
            </a:extLst>
          </p:cNvPr>
          <p:cNvSpPr/>
          <p:nvPr/>
        </p:nvSpPr>
        <p:spPr>
          <a:xfrm>
            <a:off x="4190259" y="6134471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2441D-CA9F-48E7-8CE1-470FF5ADFE07}"/>
              </a:ext>
            </a:extLst>
          </p:cNvPr>
          <p:cNvSpPr/>
          <p:nvPr/>
        </p:nvSpPr>
        <p:spPr>
          <a:xfrm>
            <a:off x="4092607" y="6062746"/>
            <a:ext cx="1828800" cy="7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5FC4181-C0C0-4013-8568-267AC3C8CCDD}"/>
              </a:ext>
            </a:extLst>
          </p:cNvPr>
          <p:cNvSpPr/>
          <p:nvPr/>
        </p:nvSpPr>
        <p:spPr>
          <a:xfrm>
            <a:off x="4598627" y="4666981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06B591-7B12-458E-AAE6-AB042BF54BBA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5007000" y="3852909"/>
            <a:ext cx="6" cy="814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F7E09-9C1B-4FCE-915B-9C76930F55C8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5007000" y="5208519"/>
            <a:ext cx="7" cy="8542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83169F-A2AD-4704-958F-DB143906D064}"/>
              </a:ext>
            </a:extLst>
          </p:cNvPr>
          <p:cNvSpPr txBox="1"/>
          <p:nvPr/>
        </p:nvSpPr>
        <p:spPr>
          <a:xfrm>
            <a:off x="5007000" y="3781184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057FC-DED6-4B86-9E96-AF066B0C242E}"/>
              </a:ext>
            </a:extLst>
          </p:cNvPr>
          <p:cNvSpPr txBox="1"/>
          <p:nvPr/>
        </p:nvSpPr>
        <p:spPr>
          <a:xfrm>
            <a:off x="5000340" y="5750057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563D9F34-D4EC-4950-9F86-80E25EFBEF40}"/>
              </a:ext>
            </a:extLst>
          </p:cNvPr>
          <p:cNvSpPr/>
          <p:nvPr/>
        </p:nvSpPr>
        <p:spPr>
          <a:xfrm>
            <a:off x="4902683" y="5955151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A3346D-653A-4C11-90E9-E6A4CF7DC34C}"/>
              </a:ext>
            </a:extLst>
          </p:cNvPr>
          <p:cNvSpPr txBox="1"/>
          <p:nvPr/>
        </p:nvSpPr>
        <p:spPr>
          <a:xfrm>
            <a:off x="4609714" y="5729277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75A6AA-121E-443E-A547-989DEAF15CC8}"/>
              </a:ext>
            </a:extLst>
          </p:cNvPr>
          <p:cNvSpPr txBox="1"/>
          <p:nvPr/>
        </p:nvSpPr>
        <p:spPr>
          <a:xfrm>
            <a:off x="4660772" y="3783202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FCEB16-44E6-4060-818E-D0ED1D40DE40}"/>
              </a:ext>
            </a:extLst>
          </p:cNvPr>
          <p:cNvSpPr/>
          <p:nvPr/>
        </p:nvSpPr>
        <p:spPr>
          <a:xfrm>
            <a:off x="108012" y="6133767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71457B79-1D95-4928-AB62-1704581E3441}"/>
              </a:ext>
            </a:extLst>
          </p:cNvPr>
          <p:cNvSpPr/>
          <p:nvPr/>
        </p:nvSpPr>
        <p:spPr>
          <a:xfrm>
            <a:off x="2508682" y="6169277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EB587-1EF6-4448-9416-FFBBBEAFD12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741503" y="6440046"/>
            <a:ext cx="76717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98944-4127-42F3-A48A-D407CCBF5737}"/>
              </a:ext>
            </a:extLst>
          </p:cNvPr>
          <p:cNvCxnSpPr/>
          <p:nvPr/>
        </p:nvCxnSpPr>
        <p:spPr>
          <a:xfrm flipV="1">
            <a:off x="3325423" y="6440046"/>
            <a:ext cx="76717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AAA282-CB08-453D-80A5-1A80A7950384}"/>
              </a:ext>
            </a:extLst>
          </p:cNvPr>
          <p:cNvSpPr txBox="1"/>
          <p:nvPr/>
        </p:nvSpPr>
        <p:spPr>
          <a:xfrm>
            <a:off x="1697113" y="6039189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7F7BB5-9EDE-4C5A-A17F-B1CA0769A183}"/>
              </a:ext>
            </a:extLst>
          </p:cNvPr>
          <p:cNvSpPr txBox="1"/>
          <p:nvPr/>
        </p:nvSpPr>
        <p:spPr>
          <a:xfrm>
            <a:off x="3710870" y="6016917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6CB6701-28B2-4BBE-8BFF-62FAA8955FDD}"/>
              </a:ext>
            </a:extLst>
          </p:cNvPr>
          <p:cNvSpPr/>
          <p:nvPr/>
        </p:nvSpPr>
        <p:spPr>
          <a:xfrm>
            <a:off x="3990514" y="6342394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FA100-9364-4A0D-ABD6-C45F6DD2D08A}"/>
              </a:ext>
            </a:extLst>
          </p:cNvPr>
          <p:cNvSpPr txBox="1"/>
          <p:nvPr/>
        </p:nvSpPr>
        <p:spPr>
          <a:xfrm>
            <a:off x="3728627" y="6426022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AA30E-2796-4783-8366-1D8293990F10}"/>
              </a:ext>
            </a:extLst>
          </p:cNvPr>
          <p:cNvSpPr txBox="1"/>
          <p:nvPr/>
        </p:nvSpPr>
        <p:spPr>
          <a:xfrm>
            <a:off x="1699696" y="6417144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08E120-00AA-4654-9B9E-DD19CC96E5DA}"/>
              </a:ext>
            </a:extLst>
          </p:cNvPr>
          <p:cNvSpPr/>
          <p:nvPr/>
        </p:nvSpPr>
        <p:spPr>
          <a:xfrm>
            <a:off x="108011" y="230819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E0BEBA94-4993-4BEE-91BE-B91980A1FA80}"/>
              </a:ext>
            </a:extLst>
          </p:cNvPr>
          <p:cNvSpPr/>
          <p:nvPr/>
        </p:nvSpPr>
        <p:spPr>
          <a:xfrm>
            <a:off x="2508677" y="266329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13A2B8-21D9-4FAF-B786-9384523823FC}"/>
              </a:ext>
            </a:extLst>
          </p:cNvPr>
          <p:cNvCxnSpPr/>
          <p:nvPr/>
        </p:nvCxnSpPr>
        <p:spPr>
          <a:xfrm flipV="1">
            <a:off x="1741502" y="533921"/>
            <a:ext cx="76717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EFD2E6-B755-42C0-9B34-FD2C9ACCAB7E}"/>
              </a:ext>
            </a:extLst>
          </p:cNvPr>
          <p:cNvCxnSpPr/>
          <p:nvPr/>
        </p:nvCxnSpPr>
        <p:spPr>
          <a:xfrm flipV="1">
            <a:off x="3345037" y="533921"/>
            <a:ext cx="76717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421800-3529-4468-B24C-CF170BF5FAD7}"/>
              </a:ext>
            </a:extLst>
          </p:cNvPr>
          <p:cNvSpPr txBox="1"/>
          <p:nvPr/>
        </p:nvSpPr>
        <p:spPr>
          <a:xfrm>
            <a:off x="1697113" y="135637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08009E-6A7C-446D-B534-E5C0853383F0}"/>
              </a:ext>
            </a:extLst>
          </p:cNvPr>
          <p:cNvSpPr txBox="1"/>
          <p:nvPr/>
        </p:nvSpPr>
        <p:spPr>
          <a:xfrm>
            <a:off x="3710870" y="113365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B85E566-9197-4448-8AD7-7DD59ED08C22}"/>
              </a:ext>
            </a:extLst>
          </p:cNvPr>
          <p:cNvSpPr/>
          <p:nvPr/>
        </p:nvSpPr>
        <p:spPr>
          <a:xfrm>
            <a:off x="3990514" y="438842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1F1B37-2759-48CC-AFE5-7864A760F3EA}"/>
              </a:ext>
            </a:extLst>
          </p:cNvPr>
          <p:cNvSpPr txBox="1"/>
          <p:nvPr/>
        </p:nvSpPr>
        <p:spPr>
          <a:xfrm>
            <a:off x="3699407" y="522697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F71437-6AB9-4E1C-AC83-3C3E88F623DB}"/>
              </a:ext>
            </a:extLst>
          </p:cNvPr>
          <p:cNvSpPr txBox="1"/>
          <p:nvPr/>
        </p:nvSpPr>
        <p:spPr>
          <a:xfrm>
            <a:off x="1670476" y="513819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068DE0-BC24-41B2-B5C0-E93694A97C56}"/>
              </a:ext>
            </a:extLst>
          </p:cNvPr>
          <p:cNvSpPr/>
          <p:nvPr/>
        </p:nvSpPr>
        <p:spPr>
          <a:xfrm>
            <a:off x="6368251" y="3240349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D1F75-87E1-4F2E-B27D-3F371E0DB165}"/>
              </a:ext>
            </a:extLst>
          </p:cNvPr>
          <p:cNvSpPr/>
          <p:nvPr/>
        </p:nvSpPr>
        <p:spPr>
          <a:xfrm>
            <a:off x="10361706" y="3240349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DC3E5633-A798-4251-98DC-94D586690B6F}"/>
              </a:ext>
            </a:extLst>
          </p:cNvPr>
          <p:cNvSpPr/>
          <p:nvPr/>
        </p:nvSpPr>
        <p:spPr>
          <a:xfrm>
            <a:off x="8773351" y="3275859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82AC6E-6B90-4D51-AC8C-824A70B5D837}"/>
              </a:ext>
            </a:extLst>
          </p:cNvPr>
          <p:cNvSpPr/>
          <p:nvPr/>
        </p:nvSpPr>
        <p:spPr>
          <a:xfrm>
            <a:off x="10264051" y="3169327"/>
            <a:ext cx="1828800" cy="7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97A9F6-575C-4A3C-868C-1500DFF2F4F0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8001742" y="3546628"/>
            <a:ext cx="77160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4158E9-7BA0-4815-9AAF-EC0FADBFF539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9590097" y="3546628"/>
            <a:ext cx="6739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CB8CFDA-9DBB-49F9-B2A7-807FAD4CB19E}"/>
              </a:ext>
            </a:extLst>
          </p:cNvPr>
          <p:cNvSpPr txBox="1"/>
          <p:nvPr/>
        </p:nvSpPr>
        <p:spPr>
          <a:xfrm>
            <a:off x="7944018" y="3151716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88C30B-5B0D-470A-AC41-59C5FF4A7976}"/>
              </a:ext>
            </a:extLst>
          </p:cNvPr>
          <p:cNvSpPr txBox="1"/>
          <p:nvPr/>
        </p:nvSpPr>
        <p:spPr>
          <a:xfrm>
            <a:off x="9957775" y="31294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FA6FC72-CB91-42FF-BD02-BBD8C21C5B1F}"/>
              </a:ext>
            </a:extLst>
          </p:cNvPr>
          <p:cNvSpPr/>
          <p:nvPr/>
        </p:nvSpPr>
        <p:spPr>
          <a:xfrm>
            <a:off x="10173802" y="3436635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9FE2FC-FB73-4133-8B9A-3EF13A797F36}"/>
              </a:ext>
            </a:extLst>
          </p:cNvPr>
          <p:cNvSpPr txBox="1"/>
          <p:nvPr/>
        </p:nvSpPr>
        <p:spPr>
          <a:xfrm>
            <a:off x="9979968" y="3557984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7033D7-E758-4E1C-89B3-301EFDF21C06}"/>
              </a:ext>
            </a:extLst>
          </p:cNvPr>
          <p:cNvSpPr txBox="1"/>
          <p:nvPr/>
        </p:nvSpPr>
        <p:spPr>
          <a:xfrm>
            <a:off x="7951037" y="3549106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557141-B82B-45C7-B109-E05A00C6E648}"/>
              </a:ext>
            </a:extLst>
          </p:cNvPr>
          <p:cNvSpPr/>
          <p:nvPr/>
        </p:nvSpPr>
        <p:spPr>
          <a:xfrm>
            <a:off x="10360233" y="227641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  <a:p>
            <a:pPr algn="ctr"/>
            <a:r>
              <a:rPr lang="en-US" dirty="0"/>
              <a:t>Detail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F524660-774C-4448-ABDA-AE6F282DD01C}"/>
              </a:ext>
            </a:extLst>
          </p:cNvPr>
          <p:cNvSpPr/>
          <p:nvPr/>
        </p:nvSpPr>
        <p:spPr>
          <a:xfrm>
            <a:off x="10360233" y="227641"/>
            <a:ext cx="1633491" cy="622856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8CB24527-0B97-4A7F-8127-5243C3A08893}"/>
              </a:ext>
            </a:extLst>
          </p:cNvPr>
          <p:cNvSpPr/>
          <p:nvPr/>
        </p:nvSpPr>
        <p:spPr>
          <a:xfrm>
            <a:off x="10768605" y="1708201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48268A-33E7-480E-BE3E-A993FD6E1293}"/>
              </a:ext>
            </a:extLst>
          </p:cNvPr>
          <p:cNvCxnSpPr>
            <a:stCxn id="56" idx="0"/>
            <a:endCxn id="68" idx="2"/>
          </p:cNvCxnSpPr>
          <p:nvPr/>
        </p:nvCxnSpPr>
        <p:spPr>
          <a:xfrm flipH="1" flipV="1">
            <a:off x="11176978" y="2249739"/>
            <a:ext cx="1473" cy="919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9927CA-A3E1-46C5-A754-D6D9AAE03174}"/>
              </a:ext>
            </a:extLst>
          </p:cNvPr>
          <p:cNvCxnSpPr>
            <a:stCxn id="68" idx="0"/>
            <a:endCxn id="67" idx="2"/>
          </p:cNvCxnSpPr>
          <p:nvPr/>
        </p:nvCxnSpPr>
        <p:spPr>
          <a:xfrm flipV="1">
            <a:off x="11176978" y="850497"/>
            <a:ext cx="1" cy="857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29B8F9-ED14-443D-8CBC-A58CC588F82C}"/>
              </a:ext>
            </a:extLst>
          </p:cNvPr>
          <p:cNvSpPr txBox="1"/>
          <p:nvPr/>
        </p:nvSpPr>
        <p:spPr>
          <a:xfrm>
            <a:off x="11160687" y="2810292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B1F8B6-EDAD-4348-929B-A253F7379BA4}"/>
              </a:ext>
            </a:extLst>
          </p:cNvPr>
          <p:cNvSpPr txBox="1"/>
          <p:nvPr/>
        </p:nvSpPr>
        <p:spPr>
          <a:xfrm>
            <a:off x="11160687" y="778316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D6AB9B-508C-4529-950F-2CF855C4F2F8}"/>
              </a:ext>
            </a:extLst>
          </p:cNvPr>
          <p:cNvSpPr txBox="1"/>
          <p:nvPr/>
        </p:nvSpPr>
        <p:spPr>
          <a:xfrm>
            <a:off x="10884749" y="776477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2177D0-08B2-4F3F-A6F2-C4160CB5AE14}"/>
              </a:ext>
            </a:extLst>
          </p:cNvPr>
          <p:cNvSpPr txBox="1"/>
          <p:nvPr/>
        </p:nvSpPr>
        <p:spPr>
          <a:xfrm>
            <a:off x="10868458" y="2812131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0D85F2F3-C35D-4F28-8097-4BD202265B50}"/>
              </a:ext>
            </a:extLst>
          </p:cNvPr>
          <p:cNvSpPr/>
          <p:nvPr/>
        </p:nvSpPr>
        <p:spPr>
          <a:xfrm>
            <a:off x="7684705" y="263151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3152F3-211B-4C99-A539-5C0F6F044D7A}"/>
              </a:ext>
            </a:extLst>
          </p:cNvPr>
          <p:cNvCxnSpPr>
            <a:stCxn id="6" idx="3"/>
            <a:endCxn id="77" idx="1"/>
          </p:cNvCxnSpPr>
          <p:nvPr/>
        </p:nvCxnSpPr>
        <p:spPr>
          <a:xfrm flipV="1">
            <a:off x="5921407" y="533920"/>
            <a:ext cx="1763298" cy="3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33B2B2-A15F-4251-A75F-6FE78A1CB389}"/>
              </a:ext>
            </a:extLst>
          </p:cNvPr>
          <p:cNvCxnSpPr>
            <a:stCxn id="67" idx="1"/>
            <a:endCxn id="77" idx="3"/>
          </p:cNvCxnSpPr>
          <p:nvPr/>
        </p:nvCxnSpPr>
        <p:spPr>
          <a:xfrm flipH="1" flipV="1">
            <a:off x="8501451" y="533920"/>
            <a:ext cx="1858782" cy="5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06F68F-F970-47AC-B8B9-E1E707D7B29E}"/>
              </a:ext>
            </a:extLst>
          </p:cNvPr>
          <p:cNvSpPr txBox="1"/>
          <p:nvPr/>
        </p:nvSpPr>
        <p:spPr>
          <a:xfrm>
            <a:off x="5903624" y="164588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872098-0791-4EA2-8A06-E109F189F831}"/>
              </a:ext>
            </a:extLst>
          </p:cNvPr>
          <p:cNvSpPr txBox="1"/>
          <p:nvPr/>
        </p:nvSpPr>
        <p:spPr>
          <a:xfrm>
            <a:off x="9996276" y="139181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325F9B-A428-49DE-8042-A3B187304818}"/>
              </a:ext>
            </a:extLst>
          </p:cNvPr>
          <p:cNvSpPr txBox="1"/>
          <p:nvPr/>
        </p:nvSpPr>
        <p:spPr>
          <a:xfrm>
            <a:off x="10019919" y="519868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3801AB-7C29-4F93-AA21-2AE40D68254D}"/>
              </a:ext>
            </a:extLst>
          </p:cNvPr>
          <p:cNvSpPr txBox="1"/>
          <p:nvPr/>
        </p:nvSpPr>
        <p:spPr>
          <a:xfrm>
            <a:off x="5903624" y="491016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EE01E6-3FFC-4EDE-A4D3-7C00EBC73E62}"/>
              </a:ext>
            </a:extLst>
          </p:cNvPr>
          <p:cNvSpPr/>
          <p:nvPr/>
        </p:nvSpPr>
        <p:spPr>
          <a:xfrm>
            <a:off x="10360233" y="6110864"/>
            <a:ext cx="1633491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</a:t>
            </a:r>
          </a:p>
          <a:p>
            <a:pPr algn="ctr"/>
            <a:r>
              <a:rPr lang="en-US" dirty="0"/>
              <a:t>Detail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341AD7B-BE10-4594-ACF6-10D365D8C1E3}"/>
              </a:ext>
            </a:extLst>
          </p:cNvPr>
          <p:cNvSpPr/>
          <p:nvPr/>
        </p:nvSpPr>
        <p:spPr>
          <a:xfrm>
            <a:off x="10360233" y="6110864"/>
            <a:ext cx="1633491" cy="622856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A2E51C93-B9C7-47EE-B2E6-3394E9B66792}"/>
              </a:ext>
            </a:extLst>
          </p:cNvPr>
          <p:cNvSpPr/>
          <p:nvPr/>
        </p:nvSpPr>
        <p:spPr>
          <a:xfrm>
            <a:off x="10768605" y="4759149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508734-FFF8-4F44-B251-FC5453B12DD5}"/>
              </a:ext>
            </a:extLst>
          </p:cNvPr>
          <p:cNvCxnSpPr>
            <a:stCxn id="56" idx="2"/>
            <a:endCxn id="92" idx="0"/>
          </p:cNvCxnSpPr>
          <p:nvPr/>
        </p:nvCxnSpPr>
        <p:spPr>
          <a:xfrm flipH="1">
            <a:off x="11176978" y="3923929"/>
            <a:ext cx="1473" cy="835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D1A98BE-AFC5-4FD3-8E62-6A0D37413452}"/>
              </a:ext>
            </a:extLst>
          </p:cNvPr>
          <p:cNvCxnSpPr>
            <a:stCxn id="87" idx="0"/>
            <a:endCxn id="92" idx="2"/>
          </p:cNvCxnSpPr>
          <p:nvPr/>
        </p:nvCxnSpPr>
        <p:spPr>
          <a:xfrm flipH="1" flipV="1">
            <a:off x="11176978" y="5300687"/>
            <a:ext cx="1" cy="810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D048905-D636-4F0D-A8E7-94F2C4F01D2D}"/>
              </a:ext>
            </a:extLst>
          </p:cNvPr>
          <p:cNvSpPr txBox="1"/>
          <p:nvPr/>
        </p:nvSpPr>
        <p:spPr>
          <a:xfrm>
            <a:off x="11152541" y="3871094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D566ED-FE12-4210-B866-F6FE878A37E6}"/>
              </a:ext>
            </a:extLst>
          </p:cNvPr>
          <p:cNvSpPr txBox="1"/>
          <p:nvPr/>
        </p:nvSpPr>
        <p:spPr>
          <a:xfrm>
            <a:off x="11152541" y="578029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B87CA0A0-BE92-42F5-A16F-D502E21279EC}"/>
              </a:ext>
            </a:extLst>
          </p:cNvPr>
          <p:cNvSpPr/>
          <p:nvPr/>
        </p:nvSpPr>
        <p:spPr>
          <a:xfrm>
            <a:off x="11083762" y="6030672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A0878-07A3-409A-9861-CC5571EFCFBA}"/>
              </a:ext>
            </a:extLst>
          </p:cNvPr>
          <p:cNvSpPr txBox="1"/>
          <p:nvPr/>
        </p:nvSpPr>
        <p:spPr>
          <a:xfrm>
            <a:off x="10868458" y="5799945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62D993-F819-42E4-96EB-28BD37C85B28}"/>
              </a:ext>
            </a:extLst>
          </p:cNvPr>
          <p:cNvSpPr txBox="1"/>
          <p:nvPr/>
        </p:nvSpPr>
        <p:spPr>
          <a:xfrm>
            <a:off x="10878053" y="3880920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18A50171-CEFC-4FAA-9606-BE0A3626583F}"/>
              </a:ext>
            </a:extLst>
          </p:cNvPr>
          <p:cNvSpPr/>
          <p:nvPr/>
        </p:nvSpPr>
        <p:spPr>
          <a:xfrm>
            <a:off x="7714682" y="6169277"/>
            <a:ext cx="81674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2AC5289-4F54-44D5-B077-4B7ADC1F71BE}"/>
              </a:ext>
            </a:extLst>
          </p:cNvPr>
          <p:cNvCxnSpPr/>
          <p:nvPr/>
        </p:nvCxnSpPr>
        <p:spPr>
          <a:xfrm flipV="1">
            <a:off x="5921407" y="6440345"/>
            <a:ext cx="1763298" cy="3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1F2163-C2D0-454F-BECC-E42C03AD1F25}"/>
              </a:ext>
            </a:extLst>
          </p:cNvPr>
          <p:cNvCxnSpPr/>
          <p:nvPr/>
        </p:nvCxnSpPr>
        <p:spPr>
          <a:xfrm flipV="1">
            <a:off x="8540704" y="6429220"/>
            <a:ext cx="1763298" cy="3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2D1B164-0B8B-4621-8CA1-98E4D2FEC74D}"/>
              </a:ext>
            </a:extLst>
          </p:cNvPr>
          <p:cNvSpPr txBox="1"/>
          <p:nvPr/>
        </p:nvSpPr>
        <p:spPr>
          <a:xfrm>
            <a:off x="5896246" y="6033040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C446AC-C941-433A-86AC-4CB4066B1FF8}"/>
              </a:ext>
            </a:extLst>
          </p:cNvPr>
          <p:cNvSpPr txBox="1"/>
          <p:nvPr/>
        </p:nvSpPr>
        <p:spPr>
          <a:xfrm>
            <a:off x="9979968" y="6052265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9A015F-0D16-4D5B-AD2A-EFF74BFC43E5}"/>
              </a:ext>
            </a:extLst>
          </p:cNvPr>
          <p:cNvSpPr txBox="1"/>
          <p:nvPr/>
        </p:nvSpPr>
        <p:spPr>
          <a:xfrm>
            <a:off x="10028059" y="6392993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8F95DD0-B09D-4610-A06A-69443566F8D5}"/>
              </a:ext>
            </a:extLst>
          </p:cNvPr>
          <p:cNvSpPr txBox="1"/>
          <p:nvPr/>
        </p:nvSpPr>
        <p:spPr>
          <a:xfrm>
            <a:off x="5896246" y="6480162"/>
            <a:ext cx="2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99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65251-9B7B-40D3-BF74-E8D383CB9DBA}"/>
              </a:ext>
            </a:extLst>
          </p:cNvPr>
          <p:cNvSpPr txBox="1"/>
          <p:nvPr/>
        </p:nvSpPr>
        <p:spPr>
          <a:xfrm>
            <a:off x="90995" y="146780"/>
            <a:ext cx="993189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E45A1-4E89-40CC-A79D-E2AAC2AADA4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98439-F5E5-4B8C-B954-821ADA939992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6CF5FC1-6D32-4127-87D6-01292AD88530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231DA8-E0AF-4420-8A1B-421B44404A6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1B1D3-7125-47B3-9FC0-9C5A868E5E9D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C04AE-383C-4287-9538-F803D8825A35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79800-A66B-40A7-A9CF-16295C84C948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BCF1EE7-0636-4F2A-8157-8C19AA9E4B22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3DA58-CB7B-4076-AF53-C82E3647BE25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9FE20-9B53-4CBF-AD5B-E956568E23ED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1DF02-54D2-45E5-B2D7-BE0BFB0B3B8C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r>
              <a:rPr lang="en-US" sz="4000" dirty="0"/>
              <a:t>. 1 To M</a:t>
            </a:r>
          </a:p>
        </p:txBody>
      </p:sp>
    </p:spTree>
    <p:extLst>
      <p:ext uri="{BB962C8B-B14F-4D97-AF65-F5344CB8AC3E}">
        <p14:creationId xmlns:p14="http://schemas.microsoft.com/office/powerpoint/2010/main" val="33695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EAD4F-A4B5-4EAC-AA0D-F4CDD3EC1507}"/>
              </a:ext>
            </a:extLst>
          </p:cNvPr>
          <p:cNvSpPr txBox="1"/>
          <p:nvPr/>
        </p:nvSpPr>
        <p:spPr>
          <a:xfrm>
            <a:off x="1479" y="144042"/>
            <a:ext cx="11965619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CAF6F-D331-4E6B-A71E-1C1AC306F1DC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117A0-4001-477D-9416-31C5BE76D94F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BBD4B4F-F602-48B0-8729-C8D78FFB9D53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ACACA-9F98-4E36-8824-5B8CC3DA80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E51CA-097D-4A1D-9E4D-98DD62967626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4E81C-C4E3-461A-8123-89B2155FA5DB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3FF72-17F5-407A-807D-D803B4A1BDAE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387AB8-E0BC-4A18-B1B7-A614A4D49031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4F9D-6744-4528-9C80-7EC1654F56C7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16CF4-C17B-4FDB-9D24-0E6A42542EF1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C9D52-1C1B-4F09-AE00-976C1607FC28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ii. 1 To M</a:t>
            </a:r>
          </a:p>
        </p:txBody>
      </p:sp>
    </p:spTree>
    <p:extLst>
      <p:ext uri="{BB962C8B-B14F-4D97-AF65-F5344CB8AC3E}">
        <p14:creationId xmlns:p14="http://schemas.microsoft.com/office/powerpoint/2010/main" val="156160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994E5C-AA85-4D8B-A935-7E262327764B}"/>
              </a:ext>
            </a:extLst>
          </p:cNvPr>
          <p:cNvSpPr txBox="1"/>
          <p:nvPr/>
        </p:nvSpPr>
        <p:spPr>
          <a:xfrm>
            <a:off x="162017" y="206186"/>
            <a:ext cx="11760694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Customer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បានច្រើនដងឬអត់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Customer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8A97A-8B17-4483-A88E-5E1DED44B8E1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6FDD2-E01A-4EA9-B392-0559A9E45024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71F8D79-669B-4ADF-9E33-EECADAA4E036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A93B8-3C98-4302-9756-A469956BFED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D9BA9-7556-4FC3-A216-E21134364780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244804-E0C6-4C13-B4D5-C0E03126DD02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F68F-39C8-488E-BF9F-764DF09421CF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0F41988-731C-49C1-BC8D-BBB81D94DC91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C3EEC-ABB8-4AFF-A378-790FEA8A1168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8CA4F-C912-451C-828F-90FAEA0DB372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6E435-B72D-4C63-A9A6-A7B7314C7532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iii. 1 To M</a:t>
            </a:r>
          </a:p>
        </p:txBody>
      </p:sp>
    </p:spTree>
    <p:extLst>
      <p:ext uri="{BB962C8B-B14F-4D97-AF65-F5344CB8AC3E}">
        <p14:creationId xmlns:p14="http://schemas.microsoft.com/office/powerpoint/2010/main" val="79948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1DB5C-7FD6-41C4-B692-3ACC22F18DE5}"/>
              </a:ext>
            </a:extLst>
          </p:cNvPr>
          <p:cNvSpPr txBox="1"/>
          <p:nvPr/>
        </p:nvSpPr>
        <p:spPr>
          <a:xfrm>
            <a:off x="250793" y="105793"/>
            <a:ext cx="928382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Supplier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បានច្រើនដងឬអត់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១ដងត្រូវមានតែមានទំនាក់ទំនងជាមួយ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Supplier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តែ១គត់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5964-0F00-4EB0-BB9C-8183398A776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Supplier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A0932-0E5C-4E4F-9D1C-5BD7E5925C9A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8357675-4F31-49C4-B58F-BBC842B98EDB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5E64EF-A233-4B58-A3E8-D6861520A11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1F855-801E-42A3-8867-BB9912E8097B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C66FEB-8566-4BC6-88CB-89D089635A70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4B0FD-E9B8-43D0-968B-8C23C91FC2C4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661E32F-7C97-46E8-9D5E-C66424232335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9BF83-F0AB-47D8-9C0C-63D0AFE2CFCB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F026F-6932-4D2A-B039-55E296B46709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ADEEE-3F4A-4B3A-9A95-67824859B77A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iv. 1 To M</a:t>
            </a:r>
          </a:p>
        </p:txBody>
      </p:sp>
    </p:spTree>
    <p:extLst>
      <p:ext uri="{BB962C8B-B14F-4D97-AF65-F5344CB8AC3E}">
        <p14:creationId xmlns:p14="http://schemas.microsoft.com/office/powerpoint/2010/main" val="151643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5F0E6-929E-443D-B3C3-1F981C8BFE02}"/>
              </a:ext>
            </a:extLst>
          </p:cNvPr>
          <p:cNvSpPr txBox="1"/>
          <p:nvPr/>
        </p:nvSpPr>
        <p:spPr>
          <a:xfrm>
            <a:off x="144261" y="105793"/>
            <a:ext cx="1026924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Category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១ប្រភេទអាចមានទំនិញ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Category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តែ១គត់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11295-569A-4DD8-BC26-8FFDD29C166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DCFC8-87D1-435E-BB0B-4111E03368F1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7355BC5-4FC7-4DB7-BE91-BF3F06074C55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9C6521-CA51-4A53-99F0-FCF2F3E9E9B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35C6A5-7822-41BF-93E4-435EA72849B5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1BDEB4-D8CF-4A0D-9000-C32EDB1444F9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509B3-9990-4E7B-B8BA-E31091AF48AF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F7EA72-8376-42E1-BD72-94275A3CF789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BB877-CCBC-4F0C-91E2-A331D9EF19A3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7BD9C-133F-4004-B6DF-66ED1702EB1D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3E873-F434-4E8E-90DC-AF2AB2667824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v. 1 To M</a:t>
            </a:r>
          </a:p>
        </p:txBody>
      </p:sp>
    </p:spTree>
    <p:extLst>
      <p:ext uri="{BB962C8B-B14F-4D97-AF65-F5344CB8AC3E}">
        <p14:creationId xmlns:p14="http://schemas.microsoft.com/office/powerpoint/2010/main" val="16211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2EA18-1A66-452B-B32F-9D7860AC579B}"/>
              </a:ext>
            </a:extLst>
          </p:cNvPr>
          <p:cNvSpPr txBox="1"/>
          <p:nvPr/>
        </p:nvSpPr>
        <p:spPr>
          <a:xfrm>
            <a:off x="233037" y="159059"/>
            <a:ext cx="924831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ម្តងឬច្រើនដង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១ដងអាចមានទំនាក់ទំនងជាមួយ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១មុខឬច្រើនមុខ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94291-8CCF-4E55-A85D-07FD7483DA67}"/>
              </a:ext>
            </a:extLst>
          </p:cNvPr>
          <p:cNvSpPr/>
          <p:nvPr/>
        </p:nvSpPr>
        <p:spPr>
          <a:xfrm>
            <a:off x="523782" y="1216240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145B3-FAA3-45DA-88BA-9BB6EC1406DB}"/>
              </a:ext>
            </a:extLst>
          </p:cNvPr>
          <p:cNvSpPr/>
          <p:nvPr/>
        </p:nvSpPr>
        <p:spPr>
          <a:xfrm>
            <a:off x="8532920" y="1216239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6745D34-949D-44B8-97EC-6CDF5E1E58EA}"/>
              </a:ext>
            </a:extLst>
          </p:cNvPr>
          <p:cNvSpPr/>
          <p:nvPr/>
        </p:nvSpPr>
        <p:spPr>
          <a:xfrm>
            <a:off x="5140910" y="1216238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B818E-5CA3-41A1-BF0F-4A2A0127764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80046" y="1669000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58AC9-DC13-4D92-853A-F9DABF595691}"/>
              </a:ext>
            </a:extLst>
          </p:cNvPr>
          <p:cNvCxnSpPr/>
          <p:nvPr/>
        </p:nvCxnSpPr>
        <p:spPr>
          <a:xfrm flipV="1">
            <a:off x="6872055" y="1668997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E27280-8775-4D4D-8A31-FFA046513337}"/>
              </a:ext>
            </a:extLst>
          </p:cNvPr>
          <p:cNvSpPr txBox="1"/>
          <p:nvPr/>
        </p:nvSpPr>
        <p:spPr>
          <a:xfrm>
            <a:off x="3480046" y="121623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7858-9CFA-497A-9718-1CFD595B3708}"/>
              </a:ext>
            </a:extLst>
          </p:cNvPr>
          <p:cNvSpPr txBox="1"/>
          <p:nvPr/>
        </p:nvSpPr>
        <p:spPr>
          <a:xfrm>
            <a:off x="8188171" y="121623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F4046-69E8-4159-8558-CD495536B233}"/>
              </a:ext>
            </a:extLst>
          </p:cNvPr>
          <p:cNvSpPr txBox="1"/>
          <p:nvPr/>
        </p:nvSpPr>
        <p:spPr>
          <a:xfrm>
            <a:off x="8217761" y="1782596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2A69F-DCE9-46E3-A3F8-6CD103BDE9EA}"/>
              </a:ext>
            </a:extLst>
          </p:cNvPr>
          <p:cNvSpPr txBox="1"/>
          <p:nvPr/>
        </p:nvSpPr>
        <p:spPr>
          <a:xfrm>
            <a:off x="3480046" y="17524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46CD4-E7C3-4F78-88EE-35B4C0F76BCC}"/>
              </a:ext>
            </a:extLst>
          </p:cNvPr>
          <p:cNvSpPr/>
          <p:nvPr/>
        </p:nvSpPr>
        <p:spPr>
          <a:xfrm>
            <a:off x="574089" y="2479099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vi. M To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66D72-4DBA-45BA-8BA2-0486FCE30F86}"/>
              </a:ext>
            </a:extLst>
          </p:cNvPr>
          <p:cNvSpPr/>
          <p:nvPr/>
        </p:nvSpPr>
        <p:spPr>
          <a:xfrm>
            <a:off x="574089" y="4253312"/>
            <a:ext cx="1610558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770B4-0CE3-495B-8D62-819DC881C72B}"/>
              </a:ext>
            </a:extLst>
          </p:cNvPr>
          <p:cNvSpPr/>
          <p:nvPr/>
        </p:nvSpPr>
        <p:spPr>
          <a:xfrm>
            <a:off x="9878626" y="4253306"/>
            <a:ext cx="1610558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793BC702-F66A-4E11-B669-5174D0EB15D0}"/>
              </a:ext>
            </a:extLst>
          </p:cNvPr>
          <p:cNvSpPr/>
          <p:nvPr/>
        </p:nvSpPr>
        <p:spPr>
          <a:xfrm>
            <a:off x="7881890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B09C41E-7DC3-4077-845C-B542F6608426}"/>
              </a:ext>
            </a:extLst>
          </p:cNvPr>
          <p:cNvSpPr/>
          <p:nvPr/>
        </p:nvSpPr>
        <p:spPr>
          <a:xfrm>
            <a:off x="3104965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C8DAC2-4440-4F39-B47E-76EF50E54C93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flipV="1">
            <a:off x="2184647" y="4706059"/>
            <a:ext cx="920318" cy="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C0131C-C8C1-4CD1-9E2C-EF80D1B835E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8953868" y="4706059"/>
            <a:ext cx="924758" cy="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12C31A1-9A6E-47A0-9CAF-77DEFB2A624D}"/>
              </a:ext>
            </a:extLst>
          </p:cNvPr>
          <p:cNvSpPr/>
          <p:nvPr/>
        </p:nvSpPr>
        <p:spPr>
          <a:xfrm>
            <a:off x="5140910" y="4253299"/>
            <a:ext cx="173114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  <a:p>
            <a:pPr algn="ctr"/>
            <a:r>
              <a:rPr lang="en-US" sz="2800" dirty="0"/>
              <a:t>Detail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D500D44-675F-4CBE-979C-7E0BFBBD5FFB}"/>
              </a:ext>
            </a:extLst>
          </p:cNvPr>
          <p:cNvSpPr/>
          <p:nvPr/>
        </p:nvSpPr>
        <p:spPr>
          <a:xfrm>
            <a:off x="5140910" y="4253298"/>
            <a:ext cx="1731145" cy="905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D61FA1-B1BB-4F9A-A445-A7E2C3959A7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176943" y="4706045"/>
            <a:ext cx="970254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D0ECC0-3A7B-44AB-AB96-0CE6496FE4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872054" y="4706045"/>
            <a:ext cx="1009836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FA20BF-0F36-47B4-9B31-55028036732C}"/>
              </a:ext>
            </a:extLst>
          </p:cNvPr>
          <p:cNvSpPr txBox="1"/>
          <p:nvPr/>
        </p:nvSpPr>
        <p:spPr>
          <a:xfrm>
            <a:off x="2184647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4E45-D123-41D2-9459-A43FE1DAC42D}"/>
              </a:ext>
            </a:extLst>
          </p:cNvPr>
          <p:cNvSpPr txBox="1"/>
          <p:nvPr/>
        </p:nvSpPr>
        <p:spPr>
          <a:xfrm>
            <a:off x="4788390" y="413704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7338A-012F-4CF2-9E60-32FB0E66F447}"/>
              </a:ext>
            </a:extLst>
          </p:cNvPr>
          <p:cNvSpPr txBox="1"/>
          <p:nvPr/>
        </p:nvSpPr>
        <p:spPr>
          <a:xfrm>
            <a:off x="6872054" y="413202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319917-CAA4-4574-AE77-12502CB9FC06}"/>
              </a:ext>
            </a:extLst>
          </p:cNvPr>
          <p:cNvSpPr txBox="1"/>
          <p:nvPr/>
        </p:nvSpPr>
        <p:spPr>
          <a:xfrm>
            <a:off x="9598980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30E7C-4871-4BB4-A5F9-867A0601C9BD}"/>
              </a:ext>
            </a:extLst>
          </p:cNvPr>
          <p:cNvSpPr txBox="1"/>
          <p:nvPr/>
        </p:nvSpPr>
        <p:spPr>
          <a:xfrm>
            <a:off x="2191674" y="48800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DC6089-2164-45ED-9015-A33F70A63693}"/>
              </a:ext>
            </a:extLst>
          </p:cNvPr>
          <p:cNvSpPr txBox="1"/>
          <p:nvPr/>
        </p:nvSpPr>
        <p:spPr>
          <a:xfrm>
            <a:off x="4857193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6D5DEE-6E4D-47A4-BD2E-8BC3F369174E}"/>
              </a:ext>
            </a:extLst>
          </p:cNvPr>
          <p:cNvSpPr txBox="1"/>
          <p:nvPr/>
        </p:nvSpPr>
        <p:spPr>
          <a:xfrm>
            <a:off x="6867245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04390F-EEAC-41C9-830C-6D6D313CFB10}"/>
              </a:ext>
            </a:extLst>
          </p:cNvPr>
          <p:cNvSpPr txBox="1"/>
          <p:nvPr/>
        </p:nvSpPr>
        <p:spPr>
          <a:xfrm>
            <a:off x="9598980" y="4872941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457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B9847-E8B9-4C40-95F1-AA032D277A22}"/>
              </a:ext>
            </a:extLst>
          </p:cNvPr>
          <p:cNvSpPr txBox="1"/>
          <p:nvPr/>
        </p:nvSpPr>
        <p:spPr>
          <a:xfrm>
            <a:off x="1479" y="141304"/>
            <a:ext cx="1044753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១មុខអាចមានទំនាក់ទំនងជាមួយការលក់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(Sale)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១ដងអាចមានទំនាក់ទំនងជាមួយ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១មុខឬច្រើនមុខ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B1E2-05CA-4F26-9359-205EDB4EEE83}"/>
              </a:ext>
            </a:extLst>
          </p:cNvPr>
          <p:cNvSpPr/>
          <p:nvPr/>
        </p:nvSpPr>
        <p:spPr>
          <a:xfrm>
            <a:off x="523782" y="1216240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9415D-38ED-422C-8391-B39D133C5B9B}"/>
              </a:ext>
            </a:extLst>
          </p:cNvPr>
          <p:cNvSpPr/>
          <p:nvPr/>
        </p:nvSpPr>
        <p:spPr>
          <a:xfrm>
            <a:off x="8532920" y="1216239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95490B3-0904-42F8-8B3B-4ABA75C8DD52}"/>
              </a:ext>
            </a:extLst>
          </p:cNvPr>
          <p:cNvSpPr/>
          <p:nvPr/>
        </p:nvSpPr>
        <p:spPr>
          <a:xfrm>
            <a:off x="5140910" y="1216238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00C008-FAE9-4716-8811-7258244FD1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80046" y="1669000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894B69-01A2-4903-A390-782EC1961E4E}"/>
              </a:ext>
            </a:extLst>
          </p:cNvPr>
          <p:cNvCxnSpPr/>
          <p:nvPr/>
        </p:nvCxnSpPr>
        <p:spPr>
          <a:xfrm flipV="1">
            <a:off x="6872055" y="1668997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EE903-3682-4978-A9F4-E7FF3E9528FA}"/>
              </a:ext>
            </a:extLst>
          </p:cNvPr>
          <p:cNvSpPr txBox="1"/>
          <p:nvPr/>
        </p:nvSpPr>
        <p:spPr>
          <a:xfrm>
            <a:off x="3480046" y="121623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99F45-D1FB-4E6F-A187-D2C29E366A09}"/>
              </a:ext>
            </a:extLst>
          </p:cNvPr>
          <p:cNvSpPr txBox="1"/>
          <p:nvPr/>
        </p:nvSpPr>
        <p:spPr>
          <a:xfrm>
            <a:off x="8188171" y="121623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E4DBB-4021-44CE-9980-B834824A7A9D}"/>
              </a:ext>
            </a:extLst>
          </p:cNvPr>
          <p:cNvSpPr txBox="1"/>
          <p:nvPr/>
        </p:nvSpPr>
        <p:spPr>
          <a:xfrm>
            <a:off x="8217761" y="1782596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F72CE-6D92-49A4-83C1-71BD427FB75B}"/>
              </a:ext>
            </a:extLst>
          </p:cNvPr>
          <p:cNvSpPr txBox="1"/>
          <p:nvPr/>
        </p:nvSpPr>
        <p:spPr>
          <a:xfrm>
            <a:off x="3480046" y="17524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691B56-5F5E-4DEA-AF9F-185C03166379}"/>
              </a:ext>
            </a:extLst>
          </p:cNvPr>
          <p:cNvSpPr/>
          <p:nvPr/>
        </p:nvSpPr>
        <p:spPr>
          <a:xfrm>
            <a:off x="574089" y="2479099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vii. M To 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70439-54AC-4054-A910-9482FEFA9C77}"/>
              </a:ext>
            </a:extLst>
          </p:cNvPr>
          <p:cNvSpPr/>
          <p:nvPr/>
        </p:nvSpPr>
        <p:spPr>
          <a:xfrm>
            <a:off x="574089" y="4253312"/>
            <a:ext cx="1610558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618FDE-A640-4334-B9DC-D1B545E1D265}"/>
              </a:ext>
            </a:extLst>
          </p:cNvPr>
          <p:cNvSpPr/>
          <p:nvPr/>
        </p:nvSpPr>
        <p:spPr>
          <a:xfrm>
            <a:off x="9878626" y="4253306"/>
            <a:ext cx="1610558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25621E9-981D-4343-8530-A2C7A07FFB8D}"/>
              </a:ext>
            </a:extLst>
          </p:cNvPr>
          <p:cNvSpPr/>
          <p:nvPr/>
        </p:nvSpPr>
        <p:spPr>
          <a:xfrm>
            <a:off x="7881890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BC26949-83C5-4165-9CA4-3BACB26300BC}"/>
              </a:ext>
            </a:extLst>
          </p:cNvPr>
          <p:cNvSpPr/>
          <p:nvPr/>
        </p:nvSpPr>
        <p:spPr>
          <a:xfrm>
            <a:off x="3104965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726B9-B7AE-4B4C-8235-3DC6F929CA9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2184647" y="4706059"/>
            <a:ext cx="920318" cy="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1AA44C-8A04-4E14-A1BC-57DC728FB72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8953868" y="4706059"/>
            <a:ext cx="924758" cy="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CD867D1-87A8-4A18-A273-F9A216A0DF77}"/>
              </a:ext>
            </a:extLst>
          </p:cNvPr>
          <p:cNvSpPr/>
          <p:nvPr/>
        </p:nvSpPr>
        <p:spPr>
          <a:xfrm>
            <a:off x="5140910" y="4253299"/>
            <a:ext cx="173114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  <a:p>
            <a:pPr algn="ctr"/>
            <a:r>
              <a:rPr lang="en-US" sz="2800" dirty="0"/>
              <a:t>Detail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FE87DA-E7C0-4F15-8988-7E1748518CE4}"/>
              </a:ext>
            </a:extLst>
          </p:cNvPr>
          <p:cNvSpPr/>
          <p:nvPr/>
        </p:nvSpPr>
        <p:spPr>
          <a:xfrm>
            <a:off x="5140910" y="4253298"/>
            <a:ext cx="1731145" cy="905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A9144-EF64-4338-823F-E19ADC1A9E4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76943" y="4706045"/>
            <a:ext cx="970254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850F5-7B7F-497E-A3E3-E472F4D9C91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72054" y="4706045"/>
            <a:ext cx="1009836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50AC62-CBC2-435C-8D23-8B75AD901D6E}"/>
              </a:ext>
            </a:extLst>
          </p:cNvPr>
          <p:cNvSpPr txBox="1"/>
          <p:nvPr/>
        </p:nvSpPr>
        <p:spPr>
          <a:xfrm>
            <a:off x="2184647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53716-7578-4A57-B820-9E9332577885}"/>
              </a:ext>
            </a:extLst>
          </p:cNvPr>
          <p:cNvSpPr txBox="1"/>
          <p:nvPr/>
        </p:nvSpPr>
        <p:spPr>
          <a:xfrm>
            <a:off x="4788390" y="413704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EE1382-FB3B-48EE-BB65-F515F059E948}"/>
              </a:ext>
            </a:extLst>
          </p:cNvPr>
          <p:cNvSpPr txBox="1"/>
          <p:nvPr/>
        </p:nvSpPr>
        <p:spPr>
          <a:xfrm>
            <a:off x="6872054" y="413202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9E7B9A-C543-42F3-AFD6-0680C116F4F9}"/>
              </a:ext>
            </a:extLst>
          </p:cNvPr>
          <p:cNvSpPr txBox="1"/>
          <p:nvPr/>
        </p:nvSpPr>
        <p:spPr>
          <a:xfrm>
            <a:off x="9598980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CEE19-2726-4C69-85C2-4DDD2948E176}"/>
              </a:ext>
            </a:extLst>
          </p:cNvPr>
          <p:cNvSpPr txBox="1"/>
          <p:nvPr/>
        </p:nvSpPr>
        <p:spPr>
          <a:xfrm>
            <a:off x="2191674" y="48800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D68EB5-9024-4E37-A67E-FC9A4D012DC7}"/>
              </a:ext>
            </a:extLst>
          </p:cNvPr>
          <p:cNvSpPr txBox="1"/>
          <p:nvPr/>
        </p:nvSpPr>
        <p:spPr>
          <a:xfrm>
            <a:off x="4857193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6A62C-32CB-4E99-92D3-5E975526CAF6}"/>
              </a:ext>
            </a:extLst>
          </p:cNvPr>
          <p:cNvSpPr txBox="1"/>
          <p:nvPr/>
        </p:nvSpPr>
        <p:spPr>
          <a:xfrm>
            <a:off x="6867245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274DC-4F9B-423F-B6F4-39D4A1EC6E9A}"/>
              </a:ext>
            </a:extLst>
          </p:cNvPr>
          <p:cNvSpPr txBox="1"/>
          <p:nvPr/>
        </p:nvSpPr>
        <p:spPr>
          <a:xfrm>
            <a:off x="9598980" y="4872941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EB17BBC-9AE8-49DB-97F2-BB5D5ED1948B}"/>
              </a:ext>
            </a:extLst>
          </p:cNvPr>
          <p:cNvSpPr/>
          <p:nvPr/>
        </p:nvSpPr>
        <p:spPr>
          <a:xfrm>
            <a:off x="8417879" y="1527061"/>
            <a:ext cx="208255" cy="225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9EE0BBB-4354-4D0D-A303-3EFC354B82DA}"/>
              </a:ext>
            </a:extLst>
          </p:cNvPr>
          <p:cNvSpPr/>
          <p:nvPr/>
        </p:nvSpPr>
        <p:spPr>
          <a:xfrm>
            <a:off x="5024757" y="4564124"/>
            <a:ext cx="208255" cy="225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84FC-A027-4029-A935-F4C431F5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គូស </a:t>
            </a:r>
            <a:r>
              <a:rPr lang="en-US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95D0-0F5E-45A0-ACE6-70AD7E58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383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!Khmer OS Siemreap</vt:lpstr>
      <vt:lpstr>Arial</vt:lpstr>
      <vt:lpstr>Calibri</vt:lpstr>
      <vt:lpstr>Calibri Light</vt:lpstr>
      <vt:lpstr>Khmer OS System</vt:lpstr>
      <vt:lpstr>Office Theme</vt:lpstr>
      <vt:lpstr>ការកំណត់ទំនាក់ទំនងរវាង Entity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គូស 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 Sovanndara</dc:creator>
  <cp:lastModifiedBy>Var Sovanndara</cp:lastModifiedBy>
  <cp:revision>10</cp:revision>
  <dcterms:created xsi:type="dcterms:W3CDTF">2021-06-10T10:35:33Z</dcterms:created>
  <dcterms:modified xsi:type="dcterms:W3CDTF">2021-06-22T08:04:34Z</dcterms:modified>
</cp:coreProperties>
</file>