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20" r:id="rId2"/>
    <p:sldId id="321" r:id="rId3"/>
    <p:sldId id="324" r:id="rId4"/>
    <p:sldId id="323" r:id="rId5"/>
    <p:sldId id="322" r:id="rId6"/>
    <p:sldId id="325" r:id="rId7"/>
    <p:sldId id="326" r:id="rId8"/>
    <p:sldId id="328" r:id="rId9"/>
    <p:sldId id="327" r:id="rId10"/>
    <p:sldId id="329" r:id="rId11"/>
    <p:sldId id="330" r:id="rId12"/>
    <p:sldId id="331" r:id="rId13"/>
    <p:sldId id="332" r:id="rId14"/>
  </p:sldIdLst>
  <p:sldSz cx="9144000" cy="6858000" type="screen4x3"/>
  <p:notesSz cx="9947275" cy="6858000"/>
  <p:defaultTextStyle>
    <a:defPPr>
      <a:defRPr lang="en-US"/>
    </a:defPPr>
    <a:lvl1pPr marL="0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1" autoAdjust="0"/>
    <p:restoredTop sz="94660"/>
  </p:normalViewPr>
  <p:slideViewPr>
    <p:cSldViewPr>
      <p:cViewPr varScale="1">
        <p:scale>
          <a:sx n="64" d="100"/>
          <a:sy n="64" d="100"/>
        </p:scale>
        <p:origin x="9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7F841-2791-42BB-90DA-CA7B3F9C3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5ED6-6C49-45A2-983E-F025C94D2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9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8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9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30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57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1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5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8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2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7" y="69756"/>
            <a:ext cx="9013370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485094" indent="0" algn="ctr">
              <a:buNone/>
            </a:lvl2pPr>
            <a:lvl3pPr marL="970189" indent="0" algn="ctr">
              <a:buNone/>
            </a:lvl3pPr>
            <a:lvl4pPr marL="1455283" indent="0" algn="ctr">
              <a:buNone/>
            </a:lvl4pPr>
            <a:lvl5pPr marL="1940378" indent="0" algn="ctr">
              <a:buNone/>
            </a:lvl5pPr>
            <a:lvl6pPr marL="2425472" indent="0" algn="ctr">
              <a:buNone/>
            </a:lvl6pPr>
            <a:lvl7pPr marL="2910566" indent="0" algn="ctr">
              <a:buNone/>
            </a:lvl7pPr>
            <a:lvl8pPr marL="3395661" indent="0" algn="ctr">
              <a:buNone/>
            </a:lvl8pPr>
            <a:lvl9pPr marL="388075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E3A-6AF4-4847-8209-FEE9AB0A7C92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4" y="1449304"/>
            <a:ext cx="9021535" cy="15273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4" y="1396728"/>
            <a:ext cx="9021535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4" y="2976656"/>
            <a:ext cx="9021535" cy="11053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7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84D8-9836-4CF5-8F66-DA5B5C5E68A5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8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BAC1-49C6-4D8A-A63E-71FCF280A138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CF4-F84E-4C0C-A281-67925675489D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7" y="69756"/>
            <a:ext cx="9013370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952501"/>
            <a:ext cx="7772400" cy="1362075"/>
          </a:xfrm>
        </p:spPr>
        <p:txBody>
          <a:bodyPr anchor="b" anchorCtr="0"/>
          <a:lstStyle>
            <a:lvl1pPr algn="l">
              <a:buNone/>
              <a:defRPr sz="43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547945"/>
            <a:ext cx="7772400" cy="1338262"/>
          </a:xfrm>
        </p:spPr>
        <p:txBody>
          <a:bodyPr anchor="t" anchorCtr="0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DB7C-0724-4692-8E75-373065663F96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5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52" y="2341482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12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5" y="6208776"/>
            <a:ext cx="4572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754-54E0-47D0-9B7B-301636427550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BFFD-FBA0-4699-9113-AD441B2AEDED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8B6A-1DDB-42E7-A606-7375A00DC4E5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B3F-570C-40ED-8AC7-53DCC1932ED6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12" y="69762"/>
            <a:ext cx="9013370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3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9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79-CE58-4747-B816-81584DF3BBBC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5"/>
            <a:ext cx="7315200" cy="522287"/>
          </a:xfrm>
        </p:spPr>
        <p:txBody>
          <a:bodyPr anchor="ctr">
            <a:noAutofit/>
          </a:bodyPr>
          <a:lstStyle>
            <a:lvl1pPr algn="l">
              <a:buNone/>
              <a:defRPr sz="3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719-3087-490D-825F-6ADA2042E682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5" y="6208776"/>
            <a:ext cx="4572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6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4" y="4650481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4" y="4773231"/>
            <a:ext cx="9006635" cy="4880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6"/>
            <a:ext cx="9001874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12" y="69762"/>
            <a:ext cx="9013370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lIns="97020" tIns="48509" rIns="97020" bIns="9702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97020" tIns="48509" rIns="97020" bIns="4850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2DB49D-5E9F-4713-B8BB-DEF174AF5922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5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1056" indent="-291056" algn="l" rtl="0" eaLnBrk="1" latinLnBrk="0" hangingPunct="1">
        <a:spcBef>
          <a:spcPts val="615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582114" indent="-242547" algn="l" rtl="0" eaLnBrk="1" latinLnBrk="0" hangingPunct="1">
        <a:spcBef>
          <a:spcPts val="392"/>
        </a:spcBef>
        <a:buClr>
          <a:schemeClr val="accent2"/>
        </a:buClr>
        <a:buSzPct val="85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873170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227" indent="-242547" algn="l" rtl="0" eaLnBrk="1" latinLnBrk="0" hangingPunct="1">
        <a:spcBef>
          <a:spcPts val="392"/>
        </a:spcBef>
        <a:buClr>
          <a:schemeClr val="accent3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55283" indent="-242547" algn="l" rtl="0" eaLnBrk="1" latinLnBrk="0" hangingPunct="1">
        <a:spcBef>
          <a:spcPts val="392"/>
        </a:spcBef>
        <a:buClr>
          <a:schemeClr val="accent3"/>
        </a:buClr>
        <a:buFontTx/>
        <a:buChar char="o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46340" indent="-242547" algn="l" rtl="0" eaLnBrk="1" latinLnBrk="0" hangingPunct="1">
        <a:spcBef>
          <a:spcPts val="392"/>
        </a:spcBef>
        <a:buClr>
          <a:schemeClr val="accent3"/>
        </a:buClr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37397" indent="-242547" algn="l" rtl="0" eaLnBrk="1" latinLnBrk="0" hangingPunct="1">
        <a:spcBef>
          <a:spcPts val="392"/>
        </a:spcBef>
        <a:buClr>
          <a:schemeClr val="accent2"/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453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619509" indent="-242547" algn="l" rtl="0" eaLnBrk="1" latinLnBrk="0" hangingPunct="1">
        <a:spcBef>
          <a:spcPts val="392"/>
        </a:spcBef>
        <a:buClr>
          <a:schemeClr val="accent2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0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552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40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254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10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395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7"/>
            <a:ext cx="8305800" cy="1143000"/>
          </a:xfrm>
        </p:spPr>
        <p:txBody>
          <a:bodyPr>
            <a:normAutofit/>
          </a:bodyPr>
          <a:lstStyle/>
          <a:p>
            <a:r>
              <a:rPr lang="km-KH" sz="3300" dirty="0">
                <a:latin typeface="Khmer OS Battambang" pitchFamily="2" charset="0"/>
                <a:cs typeface="Khmer OS Battambang" pitchFamily="2" charset="0"/>
              </a:rPr>
              <a:t>មេរៀន</a:t>
            </a:r>
            <a:r>
              <a:rPr lang="km-KH" sz="3300" dirty="0" smtClean="0">
                <a:latin typeface="Khmer OS Battambang" pitchFamily="2" charset="0"/>
                <a:cs typeface="Khmer OS Battambang" pitchFamily="2" charset="0"/>
              </a:rPr>
              <a:t>ទី</a:t>
            </a:r>
            <a:r>
              <a:rPr lang="ca-ES" sz="3300" dirty="0" smtClean="0"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km-KH" sz="3300" dirty="0" smtClean="0">
                <a:latin typeface="Khmer OS Battambang" pitchFamily="2" charset="0"/>
                <a:cs typeface="Khmer OS Battambang" pitchFamily="2" charset="0"/>
              </a:rPr>
              <a:t>៖ </a:t>
            </a:r>
            <a:endParaRPr lang="en-US" sz="33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5" y="2428875"/>
            <a:ext cx="8997695" cy="359092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ca-ES" sz="3600" dirty="0" smtClean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ទ្រង់ទ្រាយគំរូរបស់ទិន្នន័យ</a:t>
            </a:r>
            <a:endParaRPr lang="km-KH" sz="3600" dirty="0">
              <a:solidFill>
                <a:srgbClr val="C93E27"/>
              </a:solidFill>
              <a:latin typeface="Khmer OS Muol Light" pitchFamily="2" charset="0"/>
              <a:cs typeface="Khmer OS Muol Light" pitchFamily="2" charset="0"/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(Data Models)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00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៥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ការវិវត្តន៍នៃទ្រង់ទ្រាយគំរូរបស់ទិន្នន័យ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4" descr="C:\Users\Amster\Documents\AmityWork\DBSystems\Figures\C7888_02\C7888_02\Fig02-0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072198"/>
            <a:ext cx="6781800" cy="548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3653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Hierarchical model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Network model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km-KH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10-11-2013 5-33-29 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5" y="762000"/>
            <a:ext cx="739749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10-11-2013 6-12-36 P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7239000" cy="247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661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Relational model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km-KH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4" descr="C:\Users\Amster\Documents\AmityWork\DBSystems\Figures\C7888_02\C7888_02\Fig02-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6106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4783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Amster\Documents\AmityWork\DBSystems\Figures\C7888_02\C7888_02\Fig02-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6868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Entity-Relationship model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km-KH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837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14313"/>
            <a:ext cx="8915400" cy="635793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ca-ES" sz="2800" dirty="0" smtClean="0">
                <a:latin typeface="Khmer OS Muol" pitchFamily="2" charset="0"/>
                <a:cs typeface="Khmer OS Muol" pitchFamily="2" charset="0"/>
              </a:rPr>
              <a:t>គោលបំណង</a:t>
            </a:r>
          </a:p>
          <a:p>
            <a:pPr>
              <a:buFontTx/>
              <a:buNone/>
            </a:pPr>
            <a:endParaRPr lang="ca-ES" sz="1400" dirty="0" smtClean="0"/>
          </a:p>
          <a:p>
            <a:pPr>
              <a:buFontTx/>
              <a:buNone/>
            </a:pP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ក្នុងមេរៀននេះយើងនឹងសិក្សាអំពី៖</a:t>
            </a:r>
            <a:endParaRPr lang="en-US" sz="32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ការកំណត់ទ្រង់ទ្រាយគំរូរបស់ទិន្នន័យ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Modeling)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ហេតុអ្វីបានជាទ្រង់ទ្រាយគំរូរបស់ទិន្នន័យ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(Data models)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មានសារៈសំខាន់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សមាសធាតុគោលនៃទ្រង់ទ្រាយគំរូរបស់ទិន្នន័យ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ក្បួនច្បាប់ពាណិជ្ជកម្មមានឥទ្ធិពលទៅលើការរចនាមូលដ្ឋានទិន្នន័យ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របៀបដែលទ្រង់ទ្រាយគំរូរបស់ទិន្នន័យត្រូវបានអភិវឌ្ឍ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689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ca-ES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ទ្រង់ទ្រាយគំរូរបស់ទិន្នន័យ </a:t>
            </a:r>
            <a:r>
              <a:rPr lang="en-US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(Data Models) </a:t>
            </a:r>
            <a:r>
              <a:rPr lang="ca-ES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និងការ​កំណត់ទ្រង់ទ្រាយគំរូរបស់ទិន្នន័យ </a:t>
            </a:r>
            <a:r>
              <a:rPr lang="en-US" sz="27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(Data Modeling)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ទ្រង់ទ្រាយគំរូ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(Model)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គឺជាភាពអរូប៉ីនៃវត្ថុឬព្រឹត្តិការណ៍ជាក់ស្តែង។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ទ្រង់ទ្រាយគំរូរបស់ទិន្នន័យ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(Data Models)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គឺជាគំនូសតាងដែលតំណាងដោយក្រាភិច នៃរចនាសម្ព័ន្ធដ៏ស្មុគស្មាញរបស់ ទិន្នន័យ។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ការកំណត់ទ្រង់ទ្រាយគំរូរបស់ទិន្នន័យ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Modeling)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គឺជាដំណើរប្រតិបត្តិក្នុងការបង្កើតនូវទ្រង់ទ្រាយគំរូរបស់ទិន្នន័យ។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368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ca-ES" sz="28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ចំណាំ</a:t>
            </a:r>
            <a:r>
              <a:rPr lang="ca-ES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  <a:r>
              <a:rPr lang="ca-ES" sz="2800" b="1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Models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ដែលត្រូវបាន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បង្កើតរួចរាល់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 គួរ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តែមានសមាសធាតុ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មួយចំនួន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ដូចខាង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ក្រោម៖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ការពិពណ៌នាអំពីរចនាសម្ព័ន្ធ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ទិន្នន័យ ដែល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នឹងត្រូវផ្ទុកនូវទិន្នន័យរបស់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end-user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សំនុំនៃក្បួនច្បាប់ដែលអាចប្រតិបត្តិ ដើម្បីទទួលខុសត្រូវទៅ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សុ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ក្រិត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ភាពរបស់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ទិន្នន័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វិធីសាស្រ្តក្នុងការរៀបចំ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ទិន្នន័យ​ ដើម្បី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ជួយដល់ការបំលែងទិន្នន័យជាក់ស្តែ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ង។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816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en-US" sz="2400" dirty="0" err="1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សារៈសំខាន់នៃ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ទ្រង់ទ្រាយគំរូ</a:t>
            </a:r>
            <a:r>
              <a:rPr lang="ca-ES" sz="240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របស់ទិន្នន័យ</a:t>
            </a:r>
            <a:endParaRPr lang="en-US" sz="2400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models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ជួយសំរួលអន្តរកម្មការងារក្នុងចំណោម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Designers, Application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Programmer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End-Users។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models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ជួយសំរួលដល់ការបង្ហាញព័ត៌មានទៅដល់អ្នកប្រើប្រាស់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ជាច្រើន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ប្រភេទផ្សេងៗគ្នា។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Models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ជាគ្រោងប្លង់ដែល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ជួយអោយ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Designer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អាច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បង្កើត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បានល្អ។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283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en-US" sz="2400" dirty="0" err="1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សមាសធាតុគោលនៃ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ទ្រង់ទ្រាយគំរូរបស់ទិន្នន័យ</a:t>
            </a:r>
          </a:p>
          <a:p>
            <a:pPr marL="457200" indent="6858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ទ្រង់ទ្រាយគំរូរបស់ទិន្នន័យ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Models)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មានសមាសធាតុគោលមួយចំនួនដូចជា៖</a:t>
            </a:r>
            <a:endParaRPr lang="ca-E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09637" lvl="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គឺជាព័ត៌មានរបស់មនុស្ស ព័ត៌មានរបស់វត្ថុ ព័ត៌មាន​របស់ទីកន្លែង ហើយនិងព័ត៌មានរបស់ព្រឹត្តិការណ៍ដែលត្រូវ កត់ត្រាទុកទៅតាមប្រព័ន្ធពាណិជ្ជកម្មណាមួយ។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09637" lvl="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គឺជាលក្ខណៈដែលបញ្ជាក់អោយ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ឧទាហរណ៍៖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STUDENT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មួយចំនួនដូចជា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StuID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StuName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Gender,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BirthDate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StuAddress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StuPhone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ParentPhone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202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909637" lvl="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Relationship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គឺជាការពណ៌នាអំពីទំនាក់ទំនងរវាង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Entities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ក្នុងទ្រង់ទ្រាយដូចខាងក្រោម៖</a:t>
            </a:r>
          </a:p>
          <a:p>
            <a:pPr marL="1200695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One-To-One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គឺជាទំនាក់ទំនងមួយទល់នឹងមួយរវាង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Entities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ពីរផ្សេងគ្នា។</a:t>
            </a:r>
          </a:p>
          <a:p>
            <a:pPr marL="1200695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One-To-Many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គឺជាទំនាក់ទំនងមួយទល់នឹងច្រើនរវាង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Entities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ពីរផ្សេងគ្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នា។</a:t>
            </a:r>
          </a:p>
          <a:p>
            <a:pPr marL="1200695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Many-To-Many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គឺជាទំនាក់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ទំនង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ច្រើន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ទល់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នឹងច្រើនរវាង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Entities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ពីរផ្សេងគ្នា។</a:t>
            </a:r>
          </a:p>
          <a:p>
            <a:pPr marL="909637" lvl="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Constraint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គឺជាកន្សោមលក្ខខណ្ឌដែលយើងត្រូវកំណត់ដើម្បីផ្ទុកទិន្នន័យអោយត្រូវតាមកន្សោមលក្ខខណ្ឌទាំងនោះ។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803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ក្បួនច្បាប់ពាណិជ្ជកម្ម 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(Business Rules)</a:t>
            </a:r>
            <a:endParaRPr lang="ca-ES" sz="2400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នៅពេលដែល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Designers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ចាប់ផ្តើមធ្វើការកំនត់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ntities, Attributes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ហើយនិង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relationships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ដែលនឹងត្រូវប្រើដើម្បីបង្កើត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Models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នោះពួក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គេអាចនឹងចាប់ផ្តើ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មធ្វើ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ការ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ស្វែង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យល់អំពី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ប្រភេទទិន្នន័យអ្វីខ្លះនៅ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ក្នុងស្ថាប័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នដែលត្រូវប្រើប្រាស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់​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របៀបដែលទិន្នន័យត្រូវបានប្រើប្រាស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់​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ហើយទិន្នន័យនឹងត្រូវប្រើនៅពេលណា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Business rules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គឺសេចក្ដី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ពណ៌នាអំ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ពី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គោលនយោបាយ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នីតិវិធីឬគោលការណ៍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នៅក្នុង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ស្ថាប័នមួយដែលមានន័យច្បាស់លាស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់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។​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365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Business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rules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បានមកពី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សេចក្ដីពណ៌នា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លម្អិត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នៃប្រតិបត្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ដិ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ការណ៍របស់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ស្ថា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ប័នមួយ ក្នុង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ការជួយបង្កើតនិងពង្រឹងសកម្មភាពនៅក្នុងបរិស្ថានរបស់ស្ថា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ប័ននោះ។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Business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rules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ដែលកំនត់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បានរួចរាល់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ត្រូវបានយក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ទៅប្រើក្នុងការកំន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ត់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ntities, Attributes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ហើយនិង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elationships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។​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Business rules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មានប្រភពមកពី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Company manager, Policy makers, Department manager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ដែលបានចងក្រងជាឯកសារទុក។ ម៉្យាងវិញទៀត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Business rules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អាចមានប្រភពមកពីការសំភាសន៍អ្នកប្រតិបត្តិការងារ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ជាដើម។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8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4876</TotalTime>
  <Words>736</Words>
  <Application>Microsoft Office PowerPoint</Application>
  <PresentationFormat>On-screen Show (4:3)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Calibri</vt:lpstr>
      <vt:lpstr>Franklin Gothic Book</vt:lpstr>
      <vt:lpstr>Khmer OS Battambang</vt:lpstr>
      <vt:lpstr>Khmer OS Muol</vt:lpstr>
      <vt:lpstr>Khmer OS Muol Light</vt:lpstr>
      <vt:lpstr>Khmer OS Siemreap</vt:lpstr>
      <vt:lpstr>MoolBoran</vt:lpstr>
      <vt:lpstr>Perpetua</vt:lpstr>
      <vt:lpstr>Wingdings</vt:lpstr>
      <vt:lpstr>Wingdings 2</vt:lpstr>
      <vt:lpstr>Equity</vt:lpstr>
      <vt:lpstr>មេរៀនទី២៖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RUPP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ការវិភាគ និងការរចនាប្រព័ន្ធព័ត៌មាន (Information System Analysis and Design)</dc:title>
  <dc:creator>Windows User</dc:creator>
  <cp:lastModifiedBy>USER</cp:lastModifiedBy>
  <cp:revision>594</cp:revision>
  <dcterms:created xsi:type="dcterms:W3CDTF">2011-07-11T01:46:47Z</dcterms:created>
  <dcterms:modified xsi:type="dcterms:W3CDTF">2014-09-09T14:41:49Z</dcterms:modified>
</cp:coreProperties>
</file>