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Chapter 1: </a:t>
            </a:r>
            <a:br>
              <a:rPr lang="en-US" sz="3200" dirty="0" smtClean="0"/>
            </a:br>
            <a:r>
              <a:rPr lang="en-US" sz="3200" b="1" dirty="0" smtClean="0"/>
              <a:t>Information System Fundamental</a:t>
            </a:r>
            <a:endParaRPr lang="en-SG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Meas</a:t>
            </a:r>
            <a:r>
              <a:rPr lang="en-US" dirty="0" smtClean="0"/>
              <a:t> </a:t>
            </a:r>
            <a:r>
              <a:rPr lang="en-US" dirty="0" err="1" smtClean="0"/>
              <a:t>Vandeth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07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3347"/>
            <a:ext cx="9601196" cy="3892522"/>
          </a:xfrm>
        </p:spPr>
        <p:txBody>
          <a:bodyPr/>
          <a:lstStyle/>
          <a:p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Transaction Process System.</a:t>
            </a:r>
          </a:p>
          <a:p>
            <a:pPr lvl="1"/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Transaction=Business Transaction: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ប្រតិបត្តការ អាជីកម្មធ្វើអោយមានការប្រែប្រួលបញ្ជីគណនេយ្យ។​ឌូចជា លក់ ដូរ ខ្ចី សង ខូច បាត់បែក បង្វិល វេ ដាក់លុយ​ ដកលុយ។</a:t>
            </a:r>
          </a:p>
          <a:p>
            <a:pPr lvl="1"/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TPS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ជាប្រព័ន្ធនាំយក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Business Transaction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ទៅអនុវត្តដោយ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Computer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។​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TPS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ជាប្រព័ន្ធចូលររួម ជួយអនុវត្តផ្ទាល់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Business Operation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។​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</a:p>
          <a:p>
            <a:pPr lvl="1"/>
            <a:endParaRPr lang="en-US" sz="18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Ex ATM, BILLING, MOBILE BANKING,SALE,PO,…..</a:t>
            </a:r>
          </a:p>
          <a:p>
            <a:pPr lvl="1"/>
            <a:endParaRPr lang="en-US" sz="18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TPS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System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ចូលរួមជួយដោយផ្ទាល់ ប្រតិបត្តការ​របស់អាជីវកម្ម។​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(Operation support system)(Front office)</a:t>
            </a:r>
            <a:endParaRPr lang="en-SG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76531"/>
            <a:ext cx="9601196" cy="34386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MIS (Management Information System)</a:t>
            </a:r>
          </a:p>
          <a:p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ប្រព័ន្ធកត់ត្រាទុកនឹង គ្រប់ធនធាន និង ប្រត្តិបត្តអាជីកម្ម។</a:t>
            </a:r>
          </a:p>
          <a:p>
            <a:pPr lvl="1"/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Ex: HR, STUDENT, CRM, ACCOUNTING, LMAP, STOCK MANAGEMENT…</a:t>
            </a:r>
            <a:endParaRPr lang="en-US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MIS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ជួយ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Back office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ឬរដ្ឋបាល</a:t>
            </a: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3347"/>
            <a:ext cx="9601196" cy="3892522"/>
          </a:xfrm>
        </p:spPr>
        <p:txBody>
          <a:bodyPr/>
          <a:lstStyle/>
          <a:p>
            <a:r>
              <a:rPr lang="en-US" dirty="0" smtClean="0"/>
              <a:t>DSS (Decision Support System)</a:t>
            </a:r>
          </a:p>
          <a:p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ជាប្រព័ន្ធផ្តល់ សង្ខេបរបាយការណ៍ សំរាប់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TOP MANAGEMENT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ធ្វើការ</a:t>
            </a:r>
          </a:p>
          <a:p>
            <a:pPr marL="0" indent="0">
              <a:buNone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​​   សម្រេចចិត្ត</a:t>
            </a:r>
            <a:r>
              <a:rPr lang="km-KH" dirty="0">
                <a:latin typeface="Kh Battambang" panose="02000500000000020004" pitchFamily="2" charset="0"/>
                <a:cs typeface="Kh Battambang" panose="02000500000000020004" pitchFamily="2" charset="0"/>
              </a:rPr>
              <a:t>។</a:t>
            </a:r>
            <a:endParaRPr lang="km-KH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Ex: BI System </a:t>
            </a:r>
            <a:r>
              <a:rPr lang="km-KH" dirty="0" smtClean="0"/>
              <a:t>(</a:t>
            </a:r>
            <a:r>
              <a:rPr lang="en-US" dirty="0" smtClean="0"/>
              <a:t>Business Intelligence System), Data Warehouse, ERP,….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97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76530"/>
            <a:ext cx="9601196" cy="3699338"/>
          </a:xfrm>
        </p:spPr>
        <p:txBody>
          <a:bodyPr/>
          <a:lstStyle/>
          <a:p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Expert or Knowledgebase System: System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ប្រម៉ូលទុក ចំនេះដឹង និងបទ</a:t>
            </a: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buNone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ពិសោធន៍អ្នកឯកទេស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(Experts)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សំរាប់ ផ្តល់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Consult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ដល់ អ្នកប្រើប្រាស់លើ</a:t>
            </a:r>
          </a:p>
          <a:p>
            <a:pPr marL="0" indent="0">
              <a:buNone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ជំនាញជំនួស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Expert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។</a:t>
            </a:r>
            <a:endParaRPr lang="en-SG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Automation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5471"/>
            <a:ext cx="9601196" cy="3467518"/>
          </a:xfrm>
        </p:spPr>
        <p:txBody>
          <a:bodyPr/>
          <a:lstStyle/>
          <a:p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System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ប្រើប្រាស់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Computer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ជួយកិច្ចការ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Office Word Excel Mail,….</a:t>
            </a:r>
            <a:endParaRPr lang="en-SG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589869"/>
          </a:xfrm>
        </p:spPr>
        <p:txBody>
          <a:bodyPr/>
          <a:lstStyle/>
          <a:p>
            <a:r>
              <a:rPr lang="en-US" dirty="0" smtClean="0"/>
              <a:t>Introduction Information System</a:t>
            </a:r>
          </a:p>
          <a:p>
            <a:r>
              <a:rPr lang="en-US" dirty="0" smtClean="0"/>
              <a:t>Components of IS</a:t>
            </a:r>
            <a:endParaRPr lang="en-SG" dirty="0" smtClean="0"/>
          </a:p>
          <a:p>
            <a:r>
              <a:rPr lang="en-US" dirty="0" smtClean="0"/>
              <a:t>Information System in Organization</a:t>
            </a:r>
          </a:p>
          <a:p>
            <a:r>
              <a:rPr lang="en-US" dirty="0" smtClean="0"/>
              <a:t>Type of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41136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 to Information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73499"/>
            <a:ext cx="9601196" cy="3802369"/>
          </a:xfrm>
        </p:spPr>
        <p:txBody>
          <a:bodyPr/>
          <a:lstStyle/>
          <a:p>
            <a:r>
              <a:rPr lang="en-US" dirty="0" smtClean="0"/>
              <a:t>Definition: Information System is arrangement of components are integrated to accomplish information needs for </a:t>
            </a:r>
            <a:r>
              <a:rPr lang="en-US" dirty="0" smtClean="0">
                <a:solidFill>
                  <a:srgbClr val="FF0000"/>
                </a:solidFill>
              </a:rPr>
              <a:t>supporting business operation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provide information to business manager for decision making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Support operation: Sale Operation , Deposit Operation, Transfer Money Operation,……</a:t>
            </a:r>
          </a:p>
          <a:p>
            <a:pPr lvl="1"/>
            <a:r>
              <a:rPr lang="en-US" dirty="0" smtClean="0"/>
              <a:t>Ex Provide Information: Provide Nearly Expired Items and Volume of Sale for Business Manager make decision to do promotion,……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3369" y="5566775"/>
            <a:ext cx="18545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Isosceles Triangle 4"/>
          <p:cNvSpPr/>
          <p:nvPr/>
        </p:nvSpPr>
        <p:spPr>
          <a:xfrm>
            <a:off x="5692461" y="4726546"/>
            <a:ext cx="1236371" cy="8402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0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/>
              <a:t>Introduction to Information </a:t>
            </a:r>
            <a:r>
              <a:rPr lang="en-US" dirty="0" smtClean="0"/>
              <a:t>System(Con)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3347"/>
            <a:ext cx="9601196" cy="3892522"/>
          </a:xfrm>
        </p:spPr>
        <p:txBody>
          <a:bodyPr/>
          <a:lstStyle/>
          <a:p>
            <a:r>
              <a:rPr lang="en-US" dirty="0" smtClean="0"/>
              <a:t>Where does Information System exist?</a:t>
            </a:r>
          </a:p>
          <a:p>
            <a:pPr lvl="1"/>
            <a:r>
              <a:rPr lang="en-US" dirty="0" smtClean="0"/>
              <a:t>Every organization, just a computerized Information System or Manual System.</a:t>
            </a:r>
          </a:p>
          <a:p>
            <a:pPr lvl="1"/>
            <a:r>
              <a:rPr lang="en-US" dirty="0" smtClean="0"/>
              <a:t>Computerized IS are Systems that use computer to do Information System Tasks.</a:t>
            </a:r>
          </a:p>
          <a:p>
            <a:pPr lvl="1"/>
            <a:r>
              <a:rPr lang="en-US" dirty="0" smtClean="0"/>
              <a:t>Manual IS are system do not use any computer to store, process ,… </a:t>
            </a:r>
          </a:p>
          <a:p>
            <a:r>
              <a:rPr lang="en-US" dirty="0" smtClean="0"/>
              <a:t>In general to analyze a System just study  detail on existing system then design a better computerized IS for replacing the existing one.</a:t>
            </a:r>
          </a:p>
        </p:txBody>
      </p:sp>
    </p:spTree>
    <p:extLst>
      <p:ext uri="{BB962C8B-B14F-4D97-AF65-F5344CB8AC3E}">
        <p14:creationId xmlns:p14="http://schemas.microsoft.com/office/powerpoint/2010/main" val="21100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503491"/>
          </a:xfrm>
        </p:spPr>
        <p:txBody>
          <a:bodyPr/>
          <a:lstStyle/>
          <a:p>
            <a:r>
              <a:rPr lang="en-US" dirty="0" smtClean="0"/>
              <a:t>2. Components of Information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63651"/>
            <a:ext cx="9601196" cy="3712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general there are 5 Components:</a:t>
            </a:r>
          </a:p>
          <a:p>
            <a:pPr marL="457200" indent="-457200">
              <a:buAutoNum type="arabicPeriod"/>
            </a:pPr>
            <a:r>
              <a:rPr lang="en-US" dirty="0" smtClean="0"/>
              <a:t>People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Process</a:t>
            </a:r>
          </a:p>
          <a:p>
            <a:pPr marL="457200" indent="-457200">
              <a:buAutoNum type="arabicPeriod"/>
            </a:pPr>
            <a:r>
              <a:rPr lang="en-US" dirty="0" smtClean="0"/>
              <a:t>Hardware</a:t>
            </a:r>
          </a:p>
          <a:p>
            <a:pPr marL="457200" indent="-457200">
              <a:buAutoNum type="arabicPeriod"/>
            </a:pPr>
            <a:r>
              <a:rPr lang="en-US" dirty="0" smtClean="0"/>
              <a:t>Software </a:t>
            </a:r>
          </a:p>
          <a:p>
            <a:pPr marL="0" indent="0">
              <a:buNone/>
            </a:pPr>
            <a:r>
              <a:rPr lang="en-US" dirty="0" smtClean="0"/>
              <a:t>(For some document Hardware and Software replace by Networks and Technology)</a:t>
            </a:r>
          </a:p>
        </p:txBody>
      </p:sp>
    </p:spTree>
    <p:extLst>
      <p:ext uri="{BB962C8B-B14F-4D97-AF65-F5344CB8AC3E}">
        <p14:creationId xmlns:p14="http://schemas.microsoft.com/office/powerpoint/2010/main" val="6375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33789"/>
          </a:xfrm>
        </p:spPr>
        <p:txBody>
          <a:bodyPr>
            <a:normAutofit fontScale="90000"/>
          </a:bodyPr>
          <a:lstStyle/>
          <a:p>
            <a:r>
              <a:rPr lang="en-US" dirty="0"/>
              <a:t>2. Components of Information </a:t>
            </a:r>
            <a:r>
              <a:rPr lang="en-US" dirty="0" smtClean="0"/>
              <a:t>System(Con)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249" y="1815921"/>
            <a:ext cx="9601196" cy="4059947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People: Owner, users, designers, programmers who participate to develop and use IS.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Data and Information</a:t>
            </a:r>
          </a:p>
          <a:p>
            <a:pPr marL="457200" lvl="1" indent="0">
              <a:buNone/>
            </a:pPr>
            <a:r>
              <a:rPr lang="en-US" dirty="0" smtClean="0"/>
              <a:t>- Data is raw fact in isolation. Data refer symbols, label, …. Not focus on its relation and values. Data just descriptions.</a:t>
            </a:r>
          </a:p>
          <a:p>
            <a:pPr lvl="1">
              <a:buFontTx/>
              <a:buChar char="-"/>
            </a:pPr>
            <a:r>
              <a:rPr lang="en-US" dirty="0" smtClean="0"/>
              <a:t>Information is data has been manipulated. Information has values. Information values of data.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Business Resources and operation 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Requirement 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Entity </a:t>
            </a:r>
            <a:r>
              <a:rPr lang="en-US" dirty="0" smtClean="0">
                <a:solidFill>
                  <a:srgbClr val="0070C0"/>
                </a:solidFill>
              </a:rPr>
              <a:t>and Relationship (Conceptual Data)/</a:t>
            </a:r>
            <a:r>
              <a:rPr lang="en-US" dirty="0" err="1" smtClean="0">
                <a:solidFill>
                  <a:srgbClr val="0070C0"/>
                </a:solidFill>
              </a:rPr>
              <a:t>Artibutes</a:t>
            </a:r>
            <a:r>
              <a:rPr lang="en-US" dirty="0" smtClean="0">
                <a:solidFill>
                  <a:srgbClr val="0070C0"/>
                </a:solidFill>
              </a:rPr>
              <a:t> (ERD)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Database schema(Table Structure)</a:t>
            </a:r>
          </a:p>
          <a:p>
            <a:pPr lvl="3">
              <a:buFontTx/>
              <a:buChar char="-"/>
            </a:pPr>
            <a:r>
              <a:rPr lang="en-US" dirty="0" err="1" smtClean="0">
                <a:solidFill>
                  <a:srgbClr val="0070C0"/>
                </a:solidFill>
              </a:rPr>
              <a:t>tblEmployee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</a:p>
          <a:p>
            <a:pPr lvl="3">
              <a:buFontTx/>
              <a:buChar char="-"/>
            </a:pPr>
            <a:r>
              <a:rPr lang="en-US" dirty="0" err="1" smtClean="0">
                <a:solidFill>
                  <a:srgbClr val="0070C0"/>
                </a:solidFill>
              </a:rPr>
              <a:t>TblInvoice</a:t>
            </a:r>
            <a:r>
              <a:rPr lang="en-US" dirty="0" smtClean="0">
                <a:solidFill>
                  <a:srgbClr val="0070C0"/>
                </a:solidFill>
              </a:rPr>
              <a:t>(…</a:t>
            </a:r>
          </a:p>
          <a:p>
            <a:pPr lvl="3">
              <a:buFontTx/>
              <a:buChar char="-"/>
            </a:pPr>
            <a:r>
              <a:rPr lang="en-US" dirty="0" err="1" smtClean="0">
                <a:solidFill>
                  <a:srgbClr val="0070C0"/>
                </a:solidFill>
              </a:rPr>
              <a:t>TblINvoiceDetails</a:t>
            </a:r>
            <a:r>
              <a:rPr lang="en-US" dirty="0" smtClean="0">
                <a:solidFill>
                  <a:srgbClr val="0070C0"/>
                </a:solidFill>
              </a:rPr>
              <a:t>(…)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583" y="579550"/>
            <a:ext cx="9789015" cy="1236372"/>
          </a:xfrm>
        </p:spPr>
        <p:txBody>
          <a:bodyPr>
            <a:normAutofit fontScale="90000"/>
          </a:bodyPr>
          <a:lstStyle/>
          <a:p>
            <a:r>
              <a:rPr lang="en-US" dirty="0"/>
              <a:t>2. Components of Information </a:t>
            </a:r>
            <a:r>
              <a:rPr lang="en-US" dirty="0" smtClean="0"/>
              <a:t>System(Con)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648497"/>
            <a:ext cx="10406130" cy="43788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c.</a:t>
            </a:r>
            <a:r>
              <a:rPr lang="en-US" sz="21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Process: </a:t>
            </a:r>
            <a:r>
              <a:rPr lang="km-KH" sz="2100" dirty="0">
                <a:latin typeface="Kh Battambang" panose="02000500000000020004" pitchFamily="2" charset="0"/>
                <a:cs typeface="Kh Battambang" panose="02000500000000020004" pitchFamily="2" charset="0"/>
              </a:rPr>
              <a:t>ជា​សេរី​នៃការសកម្មភាពដោយមាន​បែបបទ (មានលំដាប់លំដោយ)​តាម លក្ខណ្ឌ​ ឬ គោលការណ៍</a:t>
            </a:r>
            <a:r>
              <a:rPr lang="km-KH" sz="21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​</a:t>
            </a:r>
            <a:endParaRPr lang="en-US" sz="21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buNone/>
            </a:pPr>
            <a:r>
              <a:rPr lang="km-KH" sz="21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របស់</a:t>
            </a:r>
            <a:r>
              <a:rPr lang="km-KH" sz="2100" dirty="0">
                <a:latin typeface="Kh Battambang" panose="02000500000000020004" pitchFamily="2" charset="0"/>
                <a:cs typeface="Kh Battambang" panose="02000500000000020004" pitchFamily="2" charset="0"/>
              </a:rPr>
              <a:t>អាជីវកម្ម ដើម្បី បំលែង </a:t>
            </a:r>
            <a:r>
              <a:rPr lang="en-US" sz="2100" dirty="0">
                <a:latin typeface="Kh Battambang" panose="02000500000000020004" pitchFamily="2" charset="0"/>
                <a:cs typeface="Kh Battambang" panose="02000500000000020004" pitchFamily="2" charset="0"/>
              </a:rPr>
              <a:t>INPUT </a:t>
            </a:r>
            <a:r>
              <a:rPr lang="km-KH" sz="2100" dirty="0">
                <a:latin typeface="Kh Battambang" panose="02000500000000020004" pitchFamily="2" charset="0"/>
                <a:cs typeface="Kh Battambang" panose="02000500000000020004" pitchFamily="2" charset="0"/>
              </a:rPr>
              <a:t>អោយជា </a:t>
            </a:r>
            <a:r>
              <a:rPr lang="en-US" sz="2100" dirty="0">
                <a:latin typeface="Kh Battambang" panose="02000500000000020004" pitchFamily="2" charset="0"/>
                <a:cs typeface="Kh Battambang" panose="02000500000000020004" pitchFamily="2" charset="0"/>
              </a:rPr>
              <a:t>OUTPUT.</a:t>
            </a:r>
            <a:endParaRPr lang="en-SG" sz="21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Process can be classify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Business function: Is main task or main function of Organization. Model by origination’s chart or Functional Hierarchical Diagram.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Business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(Business Procedure):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ជា​សេរី​នៃការ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សកម្មភាពរបស់អាជីវកម្ម ដោយ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មាន​បែបបទ (មានលំដាប់លំដោយ)​តាម </a:t>
            </a: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ណ្ឌ​ ឬ គោលការណ៍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​របស់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អាជីវកម្ម ដើម្បី បំលែង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BUSINESS INPUT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អោយជា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BUSINESS OUTPUT.</a:t>
            </a:r>
          </a:p>
          <a:p>
            <a:pPr marL="0" indent="0"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To analyze and model (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គូសបង្ហាញ) គេប្រើ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DFD(Data Flow Diagram) </a:t>
            </a:r>
          </a:p>
          <a:p>
            <a:pPr marL="0" indent="0">
              <a:buNone/>
            </a:pPr>
            <a:r>
              <a:rPr lang="en-US" dirty="0" smtClean="0"/>
              <a:t>	- Computer Process: is business process to be computerized.(Analyst define)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Program Process(Business logic). is programming code to process business process .</a:t>
            </a:r>
          </a:p>
          <a:p>
            <a:pPr marL="0" indent="0">
              <a:buNone/>
            </a:pPr>
            <a:r>
              <a:rPr lang="en-US" dirty="0" smtClean="0"/>
              <a:t>d. Hardwar/Software: Technology products for build system.</a:t>
            </a:r>
          </a:p>
          <a:p>
            <a:pPr marL="0" indent="0">
              <a:buNone/>
            </a:pPr>
            <a:r>
              <a:rPr lang="en-US" dirty="0" smtClean="0"/>
              <a:t>For technology analysis is just a feasibly study.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17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Roles &amp; Task</a:t>
            </a:r>
            <a:r>
              <a:rPr lang="en-US" dirty="0"/>
              <a:t>s</a:t>
            </a:r>
            <a:r>
              <a:rPr lang="en-US" dirty="0" smtClean="0"/>
              <a:t> of 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37893"/>
            <a:ext cx="9601196" cy="37379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Information System exist in every Origination.</a:t>
            </a:r>
          </a:p>
          <a:p>
            <a:r>
              <a:rPr lang="en-US" dirty="0" smtClean="0"/>
              <a:t>It’s allocated in both operational and managerial systems</a:t>
            </a:r>
          </a:p>
          <a:p>
            <a:r>
              <a:rPr lang="en-US" dirty="0" smtClean="0"/>
              <a:t>Role: Coordinator between all parties in organization.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Collect data/information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data/information</a:t>
            </a:r>
          </a:p>
          <a:p>
            <a:pPr lvl="1"/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Distribute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328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Type of 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86377"/>
            <a:ext cx="9601196" cy="3789491"/>
          </a:xfrm>
        </p:spPr>
        <p:txBody>
          <a:bodyPr/>
          <a:lstStyle/>
          <a:p>
            <a:r>
              <a:rPr lang="en-US" dirty="0" smtClean="0"/>
              <a:t>There several types of IS:</a:t>
            </a:r>
            <a:endParaRPr lang="en-SG" dirty="0" smtClean="0"/>
          </a:p>
          <a:p>
            <a:pPr lvl="1"/>
            <a:r>
              <a:rPr lang="en-US" dirty="0" smtClean="0"/>
              <a:t>TPS (Transaction Process System)</a:t>
            </a:r>
          </a:p>
          <a:p>
            <a:pPr lvl="1"/>
            <a:r>
              <a:rPr lang="en-US" dirty="0" smtClean="0"/>
              <a:t>MIS (Management Information System)</a:t>
            </a:r>
          </a:p>
          <a:p>
            <a:pPr lvl="1"/>
            <a:r>
              <a:rPr lang="en-US" dirty="0" smtClean="0"/>
              <a:t>DSS (Decision Support System)</a:t>
            </a:r>
          </a:p>
          <a:p>
            <a:pPr lvl="1"/>
            <a:r>
              <a:rPr lang="en-US" dirty="0" smtClean="0"/>
              <a:t>ES (Expert System)</a:t>
            </a:r>
          </a:p>
          <a:p>
            <a:pPr lvl="1"/>
            <a:r>
              <a:rPr lang="en-US" dirty="0" smtClean="0"/>
              <a:t>OAS (Office Automation System)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5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D179CFCE3C4C42B2EEA07E617464BC" ma:contentTypeVersion="8" ma:contentTypeDescription="Create a new document." ma:contentTypeScope="" ma:versionID="8c54013bfe0dc43559aa27ff8779352e">
  <xsd:schema xmlns:xsd="http://www.w3.org/2001/XMLSchema" xmlns:xs="http://www.w3.org/2001/XMLSchema" xmlns:p="http://schemas.microsoft.com/office/2006/metadata/properties" xmlns:ns2="2337964e-7d50-499b-91fe-bb43e4595899" targetNamespace="http://schemas.microsoft.com/office/2006/metadata/properties" ma:root="true" ma:fieldsID="40942fee43b86ed203c7aef9b21fe071" ns2:_="">
    <xsd:import namespace="2337964e-7d50-499b-91fe-bb43e4595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7964e-7d50-499b-91fe-bb43e4595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5A46E5-C6D7-4F43-957E-906A300C1C0F}"/>
</file>

<file path=customXml/itemProps2.xml><?xml version="1.0" encoding="utf-8"?>
<ds:datastoreItem xmlns:ds="http://schemas.openxmlformats.org/officeDocument/2006/customXml" ds:itemID="{9990289B-CBB9-4304-AA21-08DE0AEBA520}"/>
</file>

<file path=customXml/itemProps3.xml><?xml version="1.0" encoding="utf-8"?>
<ds:datastoreItem xmlns:ds="http://schemas.openxmlformats.org/officeDocument/2006/customXml" ds:itemID="{0703F14A-7719-43F0-8D63-02EFAF600D45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873</TotalTime>
  <Words>664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Chapter 1:  Information System Fundamental</vt:lpstr>
      <vt:lpstr>Agenda</vt:lpstr>
      <vt:lpstr>1. Introduction to Information System</vt:lpstr>
      <vt:lpstr>2. Introduction to Information System(Con)</vt:lpstr>
      <vt:lpstr>2. Components of Information System</vt:lpstr>
      <vt:lpstr>2. Components of Information System(Con)</vt:lpstr>
      <vt:lpstr>2. Components of Information System(Con)</vt:lpstr>
      <vt:lpstr>3. Roles &amp; Tasks of IS</vt:lpstr>
      <vt:lpstr>4 Type of IS</vt:lpstr>
      <vt:lpstr>TPS</vt:lpstr>
      <vt:lpstr>MIS</vt:lpstr>
      <vt:lpstr>DSS</vt:lpstr>
      <vt:lpstr>Expert System</vt:lpstr>
      <vt:lpstr>Office Automation System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Information System Fundamental</dc:title>
  <dc:creator>HP</dc:creator>
  <cp:lastModifiedBy>Vandeth</cp:lastModifiedBy>
  <cp:revision>71</cp:revision>
  <dcterms:created xsi:type="dcterms:W3CDTF">2020-10-06T08:23:52Z</dcterms:created>
  <dcterms:modified xsi:type="dcterms:W3CDTF">2021-10-26T13:21:01Z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0x010100A5D179CFCE3C4C42B2EEA07E617464BC</vt:lpwstr>
  </property>
</Properties>
</file>