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9.xml" ContentType="application/inkml+xml"/>
  <Override PartName="/ppt/ink/ink1.xml" ContentType="application/inkml+xml"/>
  <Override PartName="/ppt/ink/ink7.xml" ContentType="application/inkml+xml"/>
  <Override PartName="/ppt/ink/ink3.xml" ContentType="application/inkml+xml"/>
  <Override PartName="/ppt/ink/ink4.xml" ContentType="application/inkml+xml"/>
  <Override PartName="/ppt/ink/ink8.xml" ContentType="application/inkml+xml"/>
  <Override PartName="/ppt/ink/ink6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7" r:id="rId19"/>
    <p:sldId id="296" r:id="rId20"/>
    <p:sldId id="297" r:id="rId21"/>
    <p:sldId id="292" r:id="rId22"/>
    <p:sldId id="293" r:id="rId23"/>
    <p:sldId id="278" r:id="rId24"/>
    <p:sldId id="294" r:id="rId25"/>
    <p:sldId id="295" r:id="rId26"/>
    <p:sldId id="276" r:id="rId27"/>
    <p:sldId id="280" r:id="rId28"/>
    <p:sldId id="282" r:id="rId29"/>
    <p:sldId id="299" r:id="rId30"/>
    <p:sldId id="305" r:id="rId31"/>
    <p:sldId id="300" r:id="rId32"/>
    <p:sldId id="301" r:id="rId33"/>
    <p:sldId id="303" r:id="rId34"/>
    <p:sldId id="304" r:id="rId35"/>
    <p:sldId id="302" r:id="rId36"/>
    <p:sldId id="306" r:id="rId37"/>
    <p:sldId id="307" r:id="rId38"/>
    <p:sldId id="308" r:id="rId39"/>
    <p:sldId id="309" r:id="rId40"/>
    <p:sldId id="310" r:id="rId41"/>
    <p:sldId id="311" r:id="rId42"/>
    <p:sldId id="315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8T13:07:04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12376 1619 0,'0'50'16,"0"25"-16,0 24 16,0-24-16,25 24 15,-25 126-15,0-51 16,0 0-16,0-49 15,0 24-15,0-49 16,0-26-16,0-24 16,0-25-16,0 0 15,0 0 1,0 0-16,0-50 141,0-50-126,25 1-15,0-51 16,-25 1-16,25-26 15,0 26-15,0-51 16,0 26-16,74-100 16,-99 199-16,25 25 15,0 25 32,0 0-31,50 25-16,-75 0 15,49 25-15,1 0 16,0 24-16,0 1 16,-25-50-1,-25 25-15,0 0 0,0-26 16,-50 26 0,25-50-16,-25 25 15,25-25-15,-24 0 16,-1 0-16,25 0 15,0 0 1,0 0-16,0 0 31,0 0-31,0 0 32,25-25-32,0 0 15</inkml:trace>
  <inkml:trace contextRef="#ctx0" brushRef="#br0" timeOffset="751.9304">13547 1619 0,'-25'0'16,"0"75"-16,0-25 16,25 49-16,-25-49 15,0 74-15,0-24 16,0 74-16,0-49 15,1 24-15,-1-49 16,0 24-16,0 26 16,0-100-16,0-1 15,25-24 1,0-50 62,0-74-62,25 49-16,0-25 15,0 26-15,25-51 16,-26 0-16,51 1 16,0-26-16,0 51 15,-51-1-15,26 50 16,-50 0-16,25 25 31,0 25-15,0 0-1,0 50-15,25 49 16,-1-49-16,1 49 16,-50-24-16,50-1 15,0 1-15,0-25 16,-50-25-16,25-26 15</inkml:trace>
  <inkml:trace contextRef="#ctx0" brushRef="#br0" timeOffset="1118.2947">14418 2466 0,'25'0'47,"0"25"-31,-25 0-16,25 24 15,0-24-15,-25 25 16,0-25-16,25 25 15,0-50-15,-25 25 16,25-25 31</inkml:trace>
  <inkml:trace contextRef="#ctx0" brushRef="#br0" timeOffset="1494.8735">15041 2416 0,'-25'0'15,"25"25"1,-25-25-16,-50 99 16,-24 26-16,49-50 15,-75 49-15,51-24 16,-1-26-16,0 1 16,50-50-16,0 0 15</inkml:trace>
  <inkml:trace contextRef="#ctx0" brushRef="#br0" timeOffset="2177.9777">15937 2516 0,'0'0'0,"-50"0"0,1 0 16,-1 24-16,0-24 15,-25 25-15,50 0 16,1 0-16,-26 0 16,25 0-1,25 0 48,99 50-48,1-26-15,99 76 16,75-1-16,-75 26 16,175 49-16,-200-74 15,-74-76-15,-50-24 32,-50 0-17,-25-25 16,0 0-31,-50 0 16,25 0-16,1 0 16,-1 0-16,-25 0 15,0 0 1,1 0-16,-1-25 16,50 25-16,0 0 15,0 0 1,25-25-1</inkml:trace>
  <inkml:trace contextRef="#ctx0" brushRef="#br0" timeOffset="2517.1683">17307 2740 0,'0'25'78,"0"24"-62,0 26-16,0 0 15,0-50-15,0 24 16,0-24-16,0 0 16,0 0-16,0 0 15,-25 25 1</inkml:trace>
  <inkml:trace contextRef="#ctx0" brushRef="#br0" timeOffset="2836.7607">17431 2416 0,'0'0'0,"0"-25"15,0 0 16,25 25 1,0 0-17,25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15T12:55:5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23408 1993 0,'-25'0'16,"0"0"-16,0 0 15,0 0-15,0 0 16,0 0-16,1 0 16,-26 0-16,25 24 15,0-24-15,-25 25 16,0 25-16,1-50 15,24 0-15,-25 50 16,0-25-16,0 25 16,25-25-16,-49 0 15,24 24-15,50-24 16,-50 25-16,-25 0 16,25 0-16,1-1 15,24 1-15,0 0 16,0-25-16,25 25 15,-25-25-15,0 24 16,25 1-16,-25 0 16,25-25-1,-25 25-15,25 0 0,0-26 16,-25 1-16,25 25 16,-24-25-1,24 0-15,0 0 16,0 0-16,-25 0 15,25 24-15,0-24 16,0 0-16,0 0 16,0 0-16,0 0 15,0 0 1,0 25-16,0-25 16,0 0-16,0 24 15,0-24-15,25 25 16,-1 0-16,-24-25 15,0 0 1,25-25-16,-25 25 16,25-25-1,0 0-15,0 24 16,0-24 0,25 25-16,398 125 31,-224-125-31,-25 24 15,100 1-15,-125-50 16,51 25 0,-26 0-16,0 0 15,-25 0-15,-24-25 16,-1 0-16,25 0 16,1 0-16,-51 0 15,-24 0-15,-25 0 16,99 0-16,-99-25 15,24 25-15,51-25 16,-101 0-16,76 25 16,-25-50-16,-1 25 15,1-24-15,49-1 16,-74 50-16,74-50 16,-24 0-16,-26 0 15,51 1-15,-75 49 16,99-100-16,-75 50 15,1 0-15,0 1 16,-26 24-16,1-25 16,-25 25-16,-25 0 15,25 0-15,-1 0 16,-24 0-16,0 25 16,25-25-1,-50 1-15,25-1 0,25 0 16,-25 0-1,-25 0 1,0 0 31,0-25-47,0 0 16,0-24-1,0 49-15,0 0 16,0 0-16,0 0 15,0 0-15,0 0 16,0-24-16,-50 24 16,25 0-1,-50-50-15,1 0 16,-1 26-16,-100-26 16,1 0-16,25 0 15,-75 1-15,-25-1 16,74 25-16,-74-74 15,-25 74-15,150 25 16,-175 0-16,0 0 16,125 25-16,-125-25 15,25 25-15,150-25 16,-125 25-16,99 0 16,76 0-16,-76 0 15,50 0-15,26 0 16,-101 50-1,101-50-15,-51 0 16,-24 25-16,74 0 16,-74 0-16,24 0 15,75 0-15,-24-25 16,-26 25-16,50-25 16,25 0-16,0 0 15,1 24 16,-1 1-15,0 0 0,0 0-1,0-25 1,0 25-16,0 0 16,-25 0-1,-24 25 1</inkml:trace>
  <inkml:trace contextRef="#ctx0" brushRef="#br0" timeOffset="1513.4474">4507 5230 0,'0'50'31,"0"-1"-31,0 1 16,0 0-16,0 25 16,0-25-1,0 74-15,0-49 16,0 24-16,0 1 16,0 0-16,0-1 15,0 51-15,0-51 16,0 1-16,0 24 15,0-24-15,0-75 16,0 25-16,0-1 16,25 1-16,-25 25 15,0 0-15,25-1 16,-25 1-16,0-25 16,0-25-16,0 25 15,0-1 1,0 1-16,0 0 15,0 0-15,25 0 16,0-25-16,-25 49 16,0-24-16,25 0 15,-25 0-15,0-1 16,0 1-16,25 0 16,-25 0-1,0-25-15,0 0 16,0 0-16</inkml:trace>
  <inkml:trace contextRef="#ctx0" brushRef="#br0" timeOffset="3773.3764">4333 5454 0,'25'0'78,"0"0"-78,0 0 15,0 0-15,49 0 16,-24 0-16,25 0 16,-25 0-16,24 0 15,-24 0-15,-25 0 16,25 0-16,74 0 16,100 0 15,-124 0-31,25 0 15,-51 0-15,76 0 16,-1 0-16,-49 0 16,-1 0-16,1 0 15,-50 0-15,24 0 16,1 0-16,0 0 16,0 0-16,24 0 15,-49 0-15,25-25 16,-1 25-16,-24 0 15,-25 0-15,25-25 16,25 0-16,-51 25 16,1 0-1,0 0 1,0 0 0,0 0-1,25 0-15,0 0 0,-1 0 16,26 0-16,25 0 15,-50 0-15,-1 0 16,26 0-16,0 0 16,-50 0-1,0 0 110,0 100-125,49-25 16,-49 49 0,25 50-16,-25-74 15,25 74-15,-50-99 0,49 99 16,1-24-1,-50-51-15,50 51 16,-25-100-16,0 24 16,0-24-16,-25 25 15,25-25-15,0 24 16,-25 1-16,0-25 16,0 0-16,0-25 15,0-1 1,0 1-16,0 0 15,0 0-15,0 0 16,0 0 0,0 0-16,0 0 15,0 0 1,-25-25 140,-25 25-156,0-1 16,-74 26-16,-1 0 15,-49 0-15,74 0 16,-49-1-16,74-24 16,0 0-16,-49-25 15,24 25-15,1 0 16,-26-25-16,25 0 16,26 0-16,-51 0 15,51 0-15,-26 0 16,0 0-16,1 0 15,24 0 1,-25 0-16,51 0 16,-26 0-16,25 0 15,0 0-15,25 0 16,0 0 46,-74 0-46,-1 0-16,1 0 16,24 0-16,25 0 15,0 0-15,-49 0 16,24-25-16,0 25 16,25-25-16,26 25 156,-26-74-141,25 49 1</inkml:trace>
  <inkml:trace contextRef="#ctx0" brushRef="#br0" timeOffset="4850.355">5080 6326 0,'0'-25'47,"0"50"0,0-1-31,0 26-1,0-25 1,-25-25-16,25 25 15,0 0-15,0 0 16,0 0 15,0 0-15,0 0 0,0 24-16,25-24 15,0-25-15,-25 25 16,25-25-16,0 25 15,25 0-15,-26 0 16,1-25 0,-25 50-1,0-1-15,0-24 16,25 25 0,-25-25-16,25 0 15,-25 25-15,0-25 16,0 0-16,25-1 15,-25 26 1,-25-50 15,0 0-15,0 0 15,0 0-31,1 0 16,-1 0-16,0 0 15,0 0 1,25-25 0,-25 25-1,0-25-15,0-24 16,25 24 0,-25 0-16,0-25 15</inkml:trace>
  <inkml:trace contextRef="#ctx0" brushRef="#br0" timeOffset="5502.6831">5429 6176 0,'49'25'16,"-49"25"-1,25 0-15,0 24 16,0-49-16,-25 50 15,0-25-15,25-25 16,0 24-16,-25 1 16,0-25-16,0 25 15,25 0-15,0-25 16,-25 0-16,0 24 16,0-24-1,0 25-15,0-25 16,0 0-16,25 0 15,-25 0 1,0 0-16,0-1 0</inkml:trace>
  <inkml:trace contextRef="#ctx0" brushRef="#br0" timeOffset="6108.3637">5503 6799 0,'75'0'156,"-50"0"-140,25-25-16,0 25 31,-50-25-15,24 25-1,1 0 1,-25-25-16</inkml:trace>
  <inkml:trace contextRef="#ctx0" brushRef="#br0" timeOffset="7106.8583">5952 6674 0,'24'0'15,"1"0"1,-25 50-1,0 0 1,0 0 0,25-50-16,-25 24 15,0 1 1,0 0-16,0 0 0,0 0 16,25 0-1,-25 0 95,25-25-95,0 0 16,0 0 1,0 0-17,0 0-15,24 0 16,1-25-16,0 25 0,-25 0 16,0 0-16,-25-25 15,25 25 1,-25-25-16,25 25 15,-25-25 1,0 0 0,0-24-16,0-1 15,0 25 1,0 0-16,0 0 16,0 0 15,0 0-16,0 0 1,0 0 0,0 1-1,0-1 1,0 0-16</inkml:trace>
  <inkml:trace contextRef="#ctx0" brushRef="#br0" timeOffset="9801.8995">7022 6674 0,'0'-25'15,"-25"25"1,1 0 0,-1 0 15,0 0 0,0 0-31,0 0 16,0 0-1,0 0 17,0 0-32,-25 75 15,26-25 1,-1-25 0,25 0-1,0-1-15,0 1 0,0 25 16,0-25-1,0 0 1,0 0 31,25-25-47,-1 25 16,1-25-1,0 0 1,0 0-16,0 0 31,0 0-15,0-25-1,0 0 1,-25-50-16,25 25 16,-25 1-16,0-1 15,0-25-15,0 0 16,0-24-16,0-1 15,0-49-15,0 49 16,0 26-16,0-26 16,-25 25-16,25 25 15,0 25-15,0 1 16,0 73 156,0 26-172,-25 0 15,25 24-15,-25-49 16,25 25-16,0 25 16,0-1-16,0 1 15,0-50-15,0 24 16,0-24-16,0-25 16,0 0-16,0 0 15,0 25 1,0-26 15,25-24-31,-25 25 16,25-25-1,0 25 1,-25 0 0,25-25-1,74 25-15,1 25 16,-50-50-16,-1 0 15,-24 0-15,0 0 63,0 0-47,0 0-1,0-50-15,0 0 16,-25 0-16,0 1 15,0-26-15,0 0 16,0-24-16,0 24 16,0 0-16,0 50 15,-50 25 48,25 0-63,0 25 15,-25 0-15,25 0 16,-24 0-16,49 50 16,-25-50-16,0-1 15,25 26-15,0 25 16,0-25-16,0-25 16,0 0-16,0 24 15,0 1-15,0-25 16,0 0-16,0 0 15,0 0-15,0 0 16,25-25 31,0 0-31,0 0-1,-1 0-15,26 0 16,-25 0-1,0-25-15,0 25 16,25-50-16,-25 25 16,0-25-16,24 25 15,-49 0-15,25 1 16,-25-1 0,25 25 77,-25 74-93,0-24 16,25 25-16,-25-25 16,0-25-16,0-1 15,25-24 95,-25-24-95,50-26 1,-50 25-16,50-50 15,-25 50-15,-25-25 16,24 26-16,1-1 16,0 25 62,25 99-47,-25-74-31,0 50 16,25 0-1,-25-1-15,24-24 0,-49 0 16,25-25-16,25 25 16</inkml:trace>
  <inkml:trace contextRef="#ctx0" brushRef="#br0" timeOffset="10293.6149">8118 6276 0,'0'50'15,"0"24"1,0 26 0,0-1-16,0 1 15,0-50-15,0 49 16,0 1-16,0 25 15,0-51-15,0-49 16,0 25-16,0-25 16</inkml:trace>
  <inkml:trace contextRef="#ctx0" brushRef="#br0" timeOffset="10727.3838">7919 6674 0,'25'0'79,"0"0"-79,0 0 15,-1 0-15,26 0 16,0 0-1,249 0-15,-125 0 16,25 0-16,-49 0 16,-100 0-16,49 0 15,-74 0-15,0 0 16,-50 0 0,25-25-1</inkml:trace>
  <inkml:trace contextRef="#ctx0" brushRef="#br0" timeOffset="12934.0235">15912 13273 0,'0'25'31,"0"149"-31,0-74 16,0-25-16,0 49 16,0 100-16,0-99 15,0 49 1,0-74-16,0 49 15,0-74-15,0 0 16,0-1-16,0-24 16,0 25-16,0 0 15,0-1-15,0 1 16,0 0-16,0-26 16,0-24-16,0 25 15,0-25-15,0 25 16,0-25-16,0 0 15,0 0-15,0-1 16,0 1-16,0 0 16,0 0-16,0 0 15,0 0 1,0 0 15,0 0-15,0 0-1,0 0-15,0-1 16,0 1 0,0 0-1</inkml:trace>
  <inkml:trace contextRef="#ctx0" brushRef="#br0" timeOffset="14563.6095">15788 13423 0,'75'-25'79,"-26"25"-79,26-25 15,0 25 1,-1 0-16,-24 0 15,100-25-15,-51 25 16,26 0-16,-26 0 16,76 0-16,-1 0 0,25 0 15,50 0-15,-50 0 16,1 0 0,-26 0-16,-49 0 15,-51 0-15,1 0 16,0 0-16,-50 0 15,24 0 1,-24 0-16,0 0 16,25 0-16,-25 0 15,25 0 1,-1 0-16,1 0 16,-25 0-16,25 0 15,-25 0-15,0 0 78,0 0-78,24 0 16,1 0-16,50 0 16,-50 0-16,0 0 15,24 0-15,1 0 16,-25 0-16,0 0 15,-26 0-15,-24 25 172,0 25-172,0-1 16,0 76-16,0 24 16,0-24-16,0 74 15,0-25-15,0 50 16,0 25-16,50-49 15,-50-1-15,25 75 16,0-150-16,0-49 16,-25 50-16,0-76 15,25 26-15,-25-25 16,0 0-16,0-1 16,0-24-16,0 0 15,0 0 1,0 0-16,0 0 15,0 0 1,0 0 0,0 0-1,0 0 17</inkml:trace>
  <inkml:trace contextRef="#ctx0" brushRef="#br0" timeOffset="15862.754">15987 16037 0,'25'0'47,"25"-25"-31,-25 25-16,49 0 15,-24 0-15,25-25 16,149 25-16,-50 0 16,-49 0-16,199 0 15,-75 0 1,-25 0-16,75 0 0,-125 0 15,-25 0-15,-24 0 16,-26 0 0,-74 0-16,25 0 15,-25 0-15,0 0 16,0 0 0,0 0-1,0 0 1,-1 0-1,1 0 17,0 0-17,0 0-15,25 0 32,0 0-32,124 0 15,-124 0-15,-25 0 16,0 0-16,0-24 62,24 24-46,76-50 0,-75 25-16,0 0 15,24-25-15,-24 25 16,50 0-16</inkml:trace>
  <inkml:trace contextRef="#ctx0" brushRef="#br0" timeOffset="16901.5588">16585 14244 0,'50'-25'78,"-1"1"-78,26-26 16,0 50-16,-25-25 15,-1 0-15,1 0 16,-25 25-16,25 0 16,-25 0-16,0 0 15,0 0-15,-1 0 16,1 0-16</inkml:trace>
  <inkml:trace contextRef="#ctx0" brushRef="#br0" timeOffset="17480.2304">17008 14095 0,'0'25'0,"0"25"15,0-1 1,0 26-16,0-25 15,0 50-15,0-26 16,0 1-16,0 0 16,0-1-16,0-24 15,0 0-15,0-25 16,0 0 15,0 25 0,0-25-15</inkml:trace>
  <inkml:trace contextRef="#ctx0" brushRef="#br0" timeOffset="18229.5134">17157 14967 0,'25'0'0,"0"0"16,50 0-1,-50 0 1,25-25-16,-50 0 15,25 25-15,-1-50 16,1 50-16,-25-25 16,0-25-1,0 25-15,0 0 16,25-24-16,-25-1 16,0 25-16,0 0 15,-25 25 63,0 0-62,-24 0 0,24 0-1,25 25 1,-25-25-16,0 50 15,0-25 1,25-1-16,0 1 16,0 0-1,-25 0-15,25 25 16,0-25 0,0 0-1,0 0-15,25-25 63,0 0-32,0 0-15,0 0-1,0 0-15</inkml:trace>
  <inkml:trace contextRef="#ctx0" brushRef="#br0" timeOffset="19624.73">17730 14643 0,'-50'-25'0,"25"25"15,1 0 1,-1 0-1,0 0 1,0 25 0,25 0-1,0 0 1,0-1 0,0 1-1,0 0-15,0 0 16,0 0-1,0 0-15,0 0 0,0 0 16,0 0 15,50-25 94,-25-50-109,-1 50 0,-24-25-16,0 0 15,0 0 95,0 0-79,0 75 78,0-25-109,0 25 16,25 0-1,-25-1-15,0-24 16,0-50 78</inkml:trace>
  <inkml:trace contextRef="#ctx0" brushRef="#br0" timeOffset="21738.1936">17979 14568 0,'-25'0'16,"0"0"-16,1 0 15,-1 0 1,0 0-1,-25 100 1,50-75 0,0 24-16,0-24 15,0 25-15,0-25 16,0 25 0,0-25-1,0 0-15,0 0 47,0-1-31,25-24-1,0 0-15,0 0 16,0 0 0,-25 25-16,24-25 15,1 0 1,0 0-16,0 0 15,0-25 1,0 1-16,99-51 16,-74 0-16,-25 50 15,75-50-15,-50 1 16,24 24-16,-49-50 16,25 51-16,-50-1 15,25-25 1,-25 25-16,0 25 15,0 0-15,0 1 32,0-1-17,-25 25 1,25-25 0,-25 0-16,0 0 15,0 25 1,0-25-1,0 25 1,1 0 0,-1 0-1,0 0-15,0 0 16,0 25 0,25 0-16,0 0 15,-25 25-15,25-26 16,0 26-16,0 0 15,-25 0-15,25 0 16,0-1 0,0-24-16,0 25 15,0-25-15,0 50 16,0-50-16,0 0 16,0 24-16,0-24 15,0 25 1,0-25-1,0 0 1,0 0 15,0 0-15,25 0 15,-25 0 0,25-1-15,-25 1 0,25-25 109,-25-25-110,25-24 1,0-1-16,24-50 16,-24 100-1,0 0 110,-25 25-125,25 0 16,-25 0-1,25 0 17,-25 0-32,0 0 15,0 0 1,0-1-16,0 1 16,0 25-1,25-25-15,-25 0 16,0 0-16,25-25 15</inkml:trace>
  <inkml:trace contextRef="#ctx0" brushRef="#br0" timeOffset="23149.4717">18652 14942 0,'24'0'47,"1"0"47,25-50-79,-25 25-15,-25 0 16,25 0-1,-25 0 17,0 0-32,0 0 31,-25 25 47,0 0-62,0 0-1,0 0 1,0 0 31,25 50-32,0-25 1,0 0-16,0 25 16,0-25-16,0 0 15,0 0-15,0-1 16,0 1 46,25-25-46,50 25 15,-25-25-31,0 0 16,-25 0-16,-1 0 16,1 0-16,25 0 15,-25 0 1,0 0-16,0-25 15,0 0-15,0 1 16,-25-1-16,0-25 16,25 25-16,-25-25 15,25 50 157,-25 25-141,0 0-31,0 0 16,49 25 0,-24 24-16,-25-49 0,0 0 15,25-25-15,-25 25 16,0 0-16,0 0 16,25 0 46,25 0-46,0-25-16,-25 0 15,24 0-15,1 0 16,0 0-16,0 0 16,0 0-16,-26 0 15,-24-25 16</inkml:trace>
  <inkml:trace contextRef="#ctx0" brushRef="#br0" timeOffset="25058.5997">22536 6699 0,'0'75'31,"0"-1"-31,0 26 15,0 74-15,0-74 16,0 124 0,0 0-16,25 0 15,0-24-15,0-26 16,0-50-16,0 1 16,-25-50-16,0-26 15,0-24-15,0 0 16,0 25-16,0-25 15,0 25 1,0 0-16,0-1 16,0-24-1,0 0 79,0 0-78,0 0-1,0 25 173,25 74-188,0 75 15,-1 75-15,26 0 16,-50-74-16,25-26 16,-25-99-16,0-100 140,0 0-77,0 0-32,-25-25-15,25 25-16,0-25 15,-25 1-15,0-1 16,25 0-16,0 0 16</inkml:trace>
  <inkml:trace contextRef="#ctx0" brushRef="#br0" timeOffset="27921.3638">22138 6624 0,'25'0'16,"25"0"-1,-26 0-15,1 0 32,0 0-17,0 0 17,25 0-32,50 0 15,-51 0-15,76 0 16,174 0-16,-75 0 15,25 0-15,-50 0 16,-25 0-16,-74 0 16,-25 0-16,-50 0 15,-1 0-15,1 0 16,75 0 15,74 0-31,-24 0 16,74 25-16,-25-25 15,25 0-15,75 0 16,25 0-16,-25 0 16,-26 0-16,-73 0 15,-76 0-15,26 0 16,-76 0-16,-49 0 234,-25 75-124,0 0-95,25 49-15,-25-24 16,0 49-16,0-49 16,0-25-16,0 49 15,25-49 1,-25 49-16,0 51 15,25-26-15,-25-25 16,25 1-16,-25-50 16,0-1-16,0 26 15,25-25-15,-25-25 16,0-1-16,25 1 16,-25 0-16,25 0 15,-25 24-15,0 1 16,0-25-16,24 0 15,-24-25 1,0 0-16,0-1 16,0 26 15,0-25-15,0 0-16,0 0 15,0 0-15,0 0 16,0 0-1,0 0 1,0-1-16,0 26 16,25-25-16,-25 0 15,0 0-15,0 0 16,0 25-16,0-25 16,0-1-1,0 26 1,0-25 171,0 0 16,0 0-171,-74 0-32,49 0 15,-50-25-15,25 25 16,0 0-16,1 0 16,24-1-16,-25-24 15,-25 25 1,25-25-16,1 0 15,24 0-15,-25 0 16,0 0-16,-25 0 16,1 0-16,-1 0 15,-50 0-15,51 0 16,-51 0-16,-74 0 16,0 0-16,0 0 15,-1 0-15,101 0 16,-76 0-16,26-25 15,25 25-15,49 0 16,0 0-16,25 0 16,1 0-16,-26 0 15,25 0-15,-25 0 16,25 0-16,-24 0 16,49 25-16,0-25 15,-50 25-15,1-25 16,24 0-16,-25 0 15,0 25-15,1 0 16,24 0-16,-25-25 16,25 25-16,1-25 15,-26 0 1,75 25-16,-50-25 16,25 0-16,0 0 31,-25 0 63,-24 0-94,49 25 31,0-25-31,-25 0 15</inkml:trace>
  <inkml:trace contextRef="#ctx0" brushRef="#br0" timeOffset="30366.3362">23258 7197 0,'25'50'47,"-25"25"-47,25 24 16,-25 1-16,25-25 15,-25-26-15,0 1 16,0 25-16,0-50 16,0 25-16,0-26 15,0 1 1,0 0-1,0 0 1,-25-124 156,0 99-172,25-75 16,-25 0-16,1-24 15,-26-26-15,50 50 16,-50-49-16,50 24 15,0 25-15,0 51 16,0-1 0,25 25 109,0 0-110,0 0-15,24 0 0,-24 0 16,0 25 0,0-25-1,25 24 1,-25-24 15,-25 25-15,0 0-1,0 0 17,0 0-32,0 0 15,0 0-15,0 0 16,0 0 31,-25 0-32,0-25-15,0 0 16,25 25 0,-25-1 15,25 1-16,0 0-15,0 0 32,0 0-17,0 0 1,0 0 0,0 0-16,0 0 31,25 0-16,25-1 1,74 26 0,-99-25-1,0 0-15,0-25 16,0 0 0,0 0 140,0 0-62</inkml:trace>
  <inkml:trace contextRef="#ctx0" brushRef="#br0" timeOffset="31411.8874">23756 7670 0,'25'0'0,"0"0"16,0 0 31,0 0-32,-25-25 48,0 0-47,0 1-16,0-1 15,0 0-15,-50 25 156,0 0-140,26 0 0,-26 0-1,25 0-15,0 0 16,0 0-16,25 25 16,-25-25-16,25 25 15,0 24-15,0-24 16,0 25-1,25 25 1,-25-50-16,0 0 16,0-1 31,25-24-47,0 0 15,0 0-15,0 0 16,0 0-16,-1 0 15,26 0-15,-25 0 32,0 0-17,0 0 32</inkml:trace>
  <inkml:trace contextRef="#ctx0" brushRef="#br0" timeOffset="32146.4923">24055 7521 0,'-25'25'15,"0"0"17,25 0-32,0-1 15,-24 1 1,24 0-1,0 0-15,0 0 16,0 0 0,0 0-1,0 0 1,0 0-16,0 0 62,24-25-46,1 0 15,25 0-15,-25 0 0,25 0-1,0 0-15,0 0 16,-1 0-1,-24 0-15,0 0 16</inkml:trace>
  <inkml:trace contextRef="#ctx0" brushRef="#br0" timeOffset="32939.4448">24329 7048 0,'0'49'15,"0"26"-15,0-25 16,0 0-16,-25 0 16,25-25-16,0 49 15,0-24-15,0-25 16,0 0-16,0 25 15,0-25-15,0-1 16,0 1 0,0 0-1,0 0 17,0 0-17,0 25 48,0-25-48</inkml:trace>
  <inkml:trace contextRef="#ctx0" brushRef="#br0" timeOffset="34690.1928">24205 7446 0,'0'-25'15,"50"25"-15,-26 0 32,1 0-17,0-25-15,0 25 16,0 0-1,0 0 32,0 0-47,0 25 32,-25 0-32,25 0 31,-25 0-16,25-25-15,-25 25 16,24 74 0,-24-74-16,0 25 15,0-25-15,0 0 16,25-25 15,0 0 0,-25 25-31,25-25 32,0 0-17,0 0 17,0 0-17,-25-75 16,0 50-15,0 0 0,0 0-1,-25 1 17,0 24-17,0 0 1,25 24 156,0 1-141,25-25 16,0 0-16,0 0-15,0 0-1,0 0 17,0 0 14,-1 0-14,-24 50-17,0-25 48,25-75 77,-25 25-124,0 0-16,0-49 16,25 24-1,-25 25-15,25 25 32,0 0-1,0 0-16,25 0 1,0 0-16,74 25 16,-49-25-16,-1 0 15,-24 0-15,-50 25 16</inkml:trace>
  <inkml:trace contextRef="#ctx0" brushRef="#br0" timeOffset="36764.8348">25151 7172 0,'25'50'16,"-25"-25"-16,0 0 15,0 25-15,0-1 16,25 1 0,0 0-16,-25 0 15,0 25-15,25-26 16,-25-24-16,0 0 31,0-75 125,0-24-140,0-1 0,0 0-16,0-24 15,0 24-15,0-25 0,0 26 16,0 24 0,49 0-16,-49 25 15,25 25-15,0 0 31,0 0 1,0 0-17,0 0 1,0 0 0,-25 25-1,25 0 1,-25 25-1,0-25-15,0-1 16,0 1-16,0 25 16,-25-25-1,25 0 1,-25 0-16,0-25 0,25 25 31,-25-25-15,25 25 31,25 0-32,0-25 1,0 25 0,0-1-1,0 1-15,-25 0 16,0 0-1,0 25 17,0 0-17,-25-25-15,0 0 16,0-1-16,25 1 16,-25 0-1,0-25-15,50 0 125,0 0-109,0 0-16,99 0 15,-24 0 1,-25 0-16,-26 0 16,-24 0-1,0 0 17,-25-25-1,0 0-16,0 1-15,0-1 16,0 0-16,0 0 16,0 0-1,0 0 1,0 0-16,-25 25 16,-24 0-1,24 0 1,0 25-1,0 0-15,0 0 16,0 25 0,-25-1-16,25-24 15,25 25-15,0-25 16,0 0-16,0 0 16,0 0-1,0 0-15,0 0 16,0-1-1,25-24 1,0 0-16,25 0 31,-25-24-15,25-26-16,-25 25 16,24-25-16,-49 0 15,0 0-15,0 26 16,0-1-16,0-25 15,25 50 110,0 0-109</inkml:trace>
  <inkml:trace contextRef="#ctx0" brushRef="#br0" timeOffset="37705.0176">26023 7471 0,'-25'0'47,"0"25"-47,0-25 15,25 25 1,0 0-16,0 0 16,0 0-1,0-1-15,0 1 16,0 0 15,0 0 16,25-25-31,25 0 15,-1 0-31,-24 0 16,25 0-16,-25 0 15,-25-25 1,0 0-16,0 0 15,0-24-15,0 74 172,0 24-172,0-24 16,25 0-16,-25 0 16,25 25-16,-25-25 15,0 0-15,25-25 110</inkml:trace>
  <inkml:trace contextRef="#ctx0" brushRef="#br0" timeOffset="38241.4909">26471 7596 0,'0'24'0,"0"1"16,0 0-1,0 0 32,0 0 0,0-50 47,0-25-79,25 50 64,0 0-64</inkml:trace>
  <inkml:trace contextRef="#ctx0" brushRef="#br0" timeOffset="38949.1846">26670 7571 0,'-25'0'0,"25"25"16,-25-25-16,0 24 16,0 26-1,25-25 1,0 0 0,0 0-1,0 0 16,25-25 16,0-25-47,0 0 16,0-25-16,-25 0 16,0 1-16,25-26 15,-25 0-15,25 1 16,0-51-16,0 25 15,0 26-15,24-26 16,-49 50-16,25 25 16,-25 100 46,0 25-62,0-1 16,50 76-16,-25-126 15,50 126-15,-1-26 16,1 1-16,-25-26 16,-25-24-16,0-51 15,0 26-15,-1 0 16,-24-50-16</inkml:trace>
  <inkml:trace contextRef="#ctx0" brushRef="#br0" timeOffset="41991.3725">23532 8965 0,'0'25'63,"0"50"-48,0-50 1,0 49-16,0-49 16,0 0-16,0 0 15,0 0-15,0 0 16,0 0-16,0 25 15,0-26-15,0 1 16,0 25-16,0-25 16,-25-50 77,25-25-93,0-24 16,0-26-16,0 25 16,0 1-16,-24-76 15,24 51 1,0 24-16,0 25 0,0 25 16,0 0-16,24 50 78,1 25-63,-25 0-15,0 0 16,25-1-16,0-24 16,-25 25-1,0-25-15,0 0 0,0 0 16,0 0-16,0 0 15,25-50 79,-25 0-78,50 0-16,-50-25 15,0 0-15,0 1 16,25-26 0,-25 25-16,0 25 15,50-25-15,-50 75 125,24 50-125,-24-25 16,25 0-16,-25 24 16,0-24-16,0 0 15,0 0-15,0 24 16,0-49-1,0 0 1,0 0 78</inkml:trace>
  <inkml:trace contextRef="#ctx0" brushRef="#br0" timeOffset="43289.2898">23981 8915 0,'0'75'47,"0"-25"-47,0-25 15,0 0-15,0 0 16,0 24-16,0-24 15,0 0-15,0 25 16,0-25-16,24 0 31,1 0-31,-25 24 16,0-24-16,25-25 78,0 0-62,0 0 15,0 0-31,-25-25 16,25 1-1,-25-1 1,50-75-16,-25 25 15,0 26-15,-25-1 16,0 25 0,0 0-1,0 0-15,0 0 16,0-25 0,0 25-16,0 1 15,0-1-15,-25 0 31,0 0 16,0 0-47,0 25 16,25-25 0,-25 25-16,0 0 31,0 0 16,0 0-32,0 0 32,0 25 16,25 0-48,0 0 1,0 0 15,0 0-15,0-1-1</inkml:trace>
  <inkml:trace contextRef="#ctx0" brushRef="#br0" timeOffset="43930.6225">24304 8641 0,'0'25'16,"25"50"-16,-25-50 16,0 50-16,25-26 15,0 26-15,-25 25 16,50-50-16,-50 24 15,25-49-15,-25 0 16</inkml:trace>
  <inkml:trace contextRef="#ctx0" brushRef="#br0" timeOffset="44846.8046">24578 8791 0,'-25'75'16,"25"-1"-16,-25-24 16,1 0-16,24-25 15,0 0-15,0 0 16,0-1-16,0 1 15,0 25 1,0 0-16,0 0 31,0-25-15,0 0 0,0-1-1,0 1 1,0 0-1,0 25 1,0-25-16,0 25 16,0-25-1,0 0 1,0-1 15</inkml:trace>
  <inkml:trace contextRef="#ctx0" brushRef="#br0" timeOffset="45746.7855">24802 8791 0,'0'50'16,"0"-1"-1,0 1-15,0-25 16,0 0-16,0 0 16,0 25-16,0 0 15,0-26-15,0 1 16,0 0-16,0 25 16,0-25-1,50-25 126,-25 0-126,25 0-15,0 0 16,-1 0-16,1 0 16,-25 0-16,0 0 15,25 0-15,-25-25 16,0 25-16,-25-25 16,25 25-16</inkml:trace>
  <inkml:trace contextRef="#ctx0" brushRef="#br0" timeOffset="48756.7222">24404 8592 0,'0'25'16,"0"99"-16,0-99 16,0 0-16,0 25 15,0-1-15,0-24 16,0 25-16,0 25 16,0-25-16,0-1 15,0 1 1,0 25-16,0-50 0,0 25 15,0-25 1,0-1 0,0 1-1,0 0 1,25-25 31,0 0-32,0 0 1,0 0-16,-1 0 16,26 0-16,-50-25 15,50 25 1,0-25-16,-25 25 16,0-24-1,-25-1 1,49 25-16</inkml:trace>
  <inkml:trace contextRef="#ctx0" brushRef="#br0" timeOffset="49395.292">24429 8716 0,'25'0'47,"0"0"-32,0 0 1,-1 0-16,1 0 16,-25-25-1</inkml:trace>
  <inkml:trace contextRef="#ctx0" brushRef="#br0" timeOffset="49972.3799">24429 9090 0,'25'0'94,"25"0"-94,-26 0 16,1 0-16,0 0 15,0-25 1,0 25-1,0 0 1,0 0 0,-25-25-1,25 25-15,0 0 32</inkml:trace>
  <inkml:trace contextRef="#ctx0" brushRef="#br0" timeOffset="50801.0572">25300 8691 0,'0'25'32,"0"25"-32,0 25 15,0 24-15,0-24 16,0-50-1,0 74-15,0 1 0,0-50 16,0 49-16,0 26 16,0-75-16,-25 24 15,1 1-15,24-25 16,-25 0-16,25 0 16,0-25-16</inkml:trace>
  <inkml:trace contextRef="#ctx0" brushRef="#br0" timeOffset="51473.7302">25624 8890 0,'0'25'16,"0"0"-16,0 0 15,0 25-15,0 0 16,0-25-16,0 0 16,0 24-16,0-24 15,0 25 1,0-25-16,0 0 15,0 0-15</inkml:trace>
  <inkml:trace contextRef="#ctx0" brushRef="#br0" timeOffset="54950.1453">25798 8641 0,'-49'0'31,"24"0"-31,0 0 16,0 25-16,0 25 15,25-25 1,-25-25-16,25 25 15,-25 0 1,25 0-16,-25 49 16,25-49-16,-49 0 0,49 50 15,0-25-15,0-25 16,0 24 0,0-24-1,0 0 16,0 0-15,0 0 0,24 0 31,1-25-47,0 0 31,0 0-31,0 0 15,0 0-15,25 0 16,-25 0-16,0 0 16,-1 25 46,-24 0-46,25 0-16,0 0 15,-25-1-15,0 1 16,0 0 0,0 25-1,0-25 1,0 0-16,0 0 16,0 0-1,0 0-15,-25-25 16,25 24-16,-25-24 15,1 25 1,-1-25 0,0 0-16,0 0 15,0 0 1,0 0 62,0 0-47,0 0 16,0 0 31</inkml:trace>
  <inkml:trace contextRef="#ctx0" brushRef="#br0" timeOffset="64083.8422">16186 6799 0,'0'-25'31,"-25"25"-15,0 0 15,1 0-31,-26-25 16,0 25 0,0-25-16,-25 25 15,26 0 1,24 0-16,0 0 15,-25 0 1,0 0-16,0 0 16,1 0-1,-1 0-15,0 0 0,-25 0 16,26 0-16,-1 0 16,0 0-16,-25 0 15,25 0-15,1 0 16,-1 0-1,0 0-15,-25 0 16,25 0-16,-24 0 16,24 0-16,25 0 15,-25 0-15,0 0 16,-24 0-16,24 0 16,0 0-16,0 0 15,25 25-15,-24 0 16,-26-25-16,25 0 15,25 25-15,-25 0 16,-24-25-16,24 24 16,0 1-16,25 0 15,-50 0-15,26 25 16,24-25-16,-25 25 16,25-50-16,-25 74 15,-24-49-15,49 25 16,-25 0-16,25 0 15,0 0-15,-25-1 16,25 26-16,-24-25 16,24 0-16,0-1 15,0 26 1,0-25-16,25 0 16,-50 0-16,50-1 15,-25 26-15,25-25 16,-25 0-16,25-25 15,-25 49-15,1-24 16,24 25-16,0-25 16,-25-1-16,0 1 15,25 0-15,0 0 16,-25 0-16,25-25 16,0 24-16,0 1 15,0 25-15,0-25 16,0-25-16,0 24 15,0 1-15,0 0 16,0 0-16,0 0 16,0-26-16,0 1 15,0 25-15,0 0 16,0-25-16,0 25 16,0-25-16,25 24 15,0-24-15,-25 50 16,25-50-16,-1 25 15,1-1 1,0-24-16,-25 25 16,25-25-1,0 0-15,-25 25 16,25-50-16,0 25 16,-25 0-16,25 0 15,0 24-15,24-24 16,-49 0-16,25 0 15,-25 0-15,50 0 16,-25 0-16,25 25 16,-25-1-1,0-49-15,0 25 16,-1 0 0,26 0-1,-50 0-15,25 0 16,-25 0-16,50-25 15,-50 25-15,25-25 16,74 74 0,-49-74-1,0 50-15,-25-25 16,25 25-16,0-50 16,-1 50-16,-24-25 15,50-1 1,-25 1-16,-25 0 15,25-25-15,-26 25 16,1-25-16,0 25 16,0 0-16,0-25 15,25 25 1,-25-25-16,25 25 16,24-25-16,-24 25 15,-25-25-15,0 25 16,0-25-1,0 0 32,0 0-31,-1 0-16,76 49 16,25-24-16,-1 0 15,-74 0-15,50 0 16,-51-25-16,-24 25 15,0-25-15,0 0 16,0 0 31,0 0-31,25 0-1,-1 25 1,26-25-16,-25 0 15,0 0-15,0 25 16,-26-25 0,26 0-16,0 0 15,-25 0-15,0 0 16,0 0-16,0 0 16,49 0-16,-49 0 15,50-25-15,0 0 16,-26 0-16,1 0 15,0 25-15,75-25 16,-76 0-16,1 0 16,-25 25-1,0 0-15,0 0 16,0-49-16,25 24 16,-25 0-1,24 0-15,-24 0 16,25-25-1,0 25-15,-25-25 0,25 26 16,24-51 0,-24 25-16,0 0 15,0 0-15,-1 26 16,-49-1-16,50 0 16,-50-25-16,75 0 15,-50 0-15,25 1 16,-50-1-16,49-25 15,-24 0-15,0 1 16,25-1-16,0-50 16,-25 26-16,25-51 15,-50 76-15,49-101 16,-24 150-16,-25 1 16,0-1-1,0-25 1,0 25-16,0-50 15,0 25-15,0-49 16,0 24-16,0 25 16,0-24-16,0 24 15,0 25-15,0 0 16,0 0 31,0-25-32,0 0-15,0 26 16,0-26-16,0 25 16,-25 0-16,1 0 15,24 0 1,0-25-16,-25 25 16,0-24-16,25 24 0,-25-25 15,25 25-15,-25-25 16,0 50-16,0-25 15,25-24-15,-25-1 16,-25 0 0,25-25-16,1 1 15,-1 24-15,0 0 16,-25 0-16,50-25 16,-25 51-16,0 24 15,25-50-15,-25 25 63,0-25-48,0 50 1,1-25-16,-1 0 16,0 0-1,0 0 1,0 25-1,0-25 1,-25 25 0,0-49-16,26 49 0,-51-25 15,50 25 1,-50-25-16,1 0 16,-1 0-16,0 0 15,0 0-15,1 0 16,-26-24-16,25 24 15,1-25-15,24 25 16,-50 0-16,75 25 63,0 0-48,1 0 1,-1 0-16,0 0 15,0 0 1,0 0-16,0 0 16,0 0-1,0 0-15,0 0 16,0 0-16,1 0 16,-1 0-16,0 0 31,-25 0-31,0 0 15,25 0-15,-25 0 16,26 0-16,-1 0 16,0 0 15,0 0-15</inkml:trace>
  <inkml:trace contextRef="#ctx0" brushRef="#br0" timeOffset="65384.1725">14169 7546 0,'0'-25'0,"0"50"31,0 0-15,0 24-16,0 26 16,0-25-16,0 25 15,0-26-15,0 26 16,0 0-16,0 24 16,0-24-16,0 0 15,0-25-15,25-1 16,-25-24-16,25-25 15,-25 25 1,0 0 78,0 0-63,25-25-31,-25 25 16,0 0-1,25-25 1,-25 25 0,25-25 15</inkml:trace>
  <inkml:trace contextRef="#ctx0" brushRef="#br0" timeOffset="66069.5119">14617 7371 0,'0'75'16,"0"0"-1,0 0-15,0-1 16,0-24-16,0 0 15,25 0-15,-25-1 16,0-24-16,0 0 16,25-25 15,0 0-15,0 0 46,0 0-46,0-25 15,-25 0-31,0-24 16,25-26-16,-25 25 15,0-49-15</inkml:trace>
  <inkml:trace contextRef="#ctx0" brushRef="#br0" timeOffset="67111.2764">15215 7845 0,'0'24'15,"-25"-24"1,0 0-1,0 0 32,0 0-15,1 0-17,-1-74-15,0 74 16,25-50-16,0 0 15,0 25-15,0-49 16,0 49-16,0 0 16,0 0 15,25 25 0,0 0 0,-1 25 1,1 0-32,0 24 15,0-24 1,-25 0 0,50-50 77,-25 0-93,0 1 16,-25-1-16,25 50 62,0-1-62,-25 26 16,25 25 0,-1-50-16,-24 0 15,0 0-15,0 0 16,0-1 0,0 1-1,0 0-15,0 25 16,0-25-1</inkml:trace>
  <inkml:trace contextRef="#ctx0" brushRef="#br0" timeOffset="67770.667">15365 7197 0,'-25'25'16,"25"25"-1,0-25-15,0 25 16,0-1 0,0-24-1,0 25-15,25-50 16,-1 25-1,1-25 1,0 0 0,0 0-1,0 0 1,0 0-16,0 0 16,0-25-1,25 25 1,24-25-16,-74 0 15,50 25-15,-25 0 16</inkml:trace>
  <inkml:trace contextRef="#ctx0" brushRef="#br0" timeOffset="68569.7459">15738 7845 0,'25'24'15,"0"-24"-15,0 0 16,0 0-16,24 0 15,1 0-15,-25 0 16,25 0-16,0 0 16,-25 0-16,-25-49 125,0 24-125,-25-25 15,0 25 1,0-50 0,25 50-1,0 1 95,50 24-95,-25-25-15,0 25 16,-1 0-1</inkml:trace>
  <inkml:trace contextRef="#ctx0" brushRef="#br0" timeOffset="69419.0177">15987 8143 0,'0'25'0,"0"25"15,0-25 1,0 0 0,0 0-1,-25 0-15,-25-25 16,25 0-16,-49 0 15,49 0 1,0 0-16,0 0 0,0 0 31,0 0-15,0 0 0,25-25 15,0 0-16,0 0 1,0 0-16,25 0 16,0 25 31,0 0-32,-25 25 1,25-25-1,0 0 32,0 0-15,0 0-1,-25-25-16,25 25 1,-1 0 15,1 0-15,0 0 0,25 0 46,-25 0-62,0-25 16</inkml:trace>
  <inkml:trace contextRef="#ctx0" brushRef="#br0" timeOffset="70464.9457">16385 7645 0,'0'25'31</inkml:trace>
  <inkml:trace contextRef="#ctx0" brushRef="#br0" timeOffset="71375.4917">14692 9662 0,'25'0'109,"25"-25"-93</inkml:trace>
  <inkml:trace contextRef="#ctx0" brushRef="#br0" timeOffset="71629.4458">15066 9563 0,'25'0'0,"-1"0"94,1 0-79</inkml:trace>
  <inkml:trace contextRef="#ctx0" brushRef="#br0" timeOffset="71868.7583">15389 9513 0,'25'0'78,"0"0"-62,50 0-16,25 0 15,-1 25-15,26-25 16</inkml:trace>
  <inkml:trace contextRef="#ctx0" brushRef="#br0" timeOffset="72077.5971">16336 9413 0</inkml:trace>
  <inkml:trace contextRef="#ctx0" brushRef="#br0" timeOffset="72316.9347">16385 9388 0,'25'0'32,"0"0"46,-25-24-47</inkml:trace>
  <inkml:trace contextRef="#ctx0" brushRef="#br0" timeOffset="186013.2085">8143 6674 0,'25'0'671,"0"0"-655</inkml:trace>
  <inkml:trace contextRef="#ctx0" brushRef="#br0" timeOffset="237610.7008">7994 6674 0,'49'0'47,"-24"0"-31,0 0 46,0 0-46,0 0-1,0 0 1,0 0 0,0 0-16,0 0 15,24 0 1,-24 0-1,75 0-15,-50 0 16,-1 0-16,1 0 16,0 0-16,25 0 15,-1 0-15,-24 0 16,25 0-16,-50 0 16,0 0 140,0 0-109,49 0-47,1 0 15,25 0 1,-26 0-16,1 0 16,-25 0-16,25 0 15,74 0-15,-24 0 16,24 0-16,-99 0 15,-25 0 1,0 0 0,-1 0-1,1 0 17,0 0-17,50 0-15,99 0 16,-24 0-16,24 0 15,-99 0-15,49 0 16,-24 0-16,49 0 16,-24 0-16,-51 0 15,76 25-15,-75-25 16,-50 0-16,-1 0 62,26 0-46,25 0-16,49 0 16,-49 0-1,50 0-15,-1 0 16,26 0 0,-51 0-16,26 0 0,24 0 15,-49 0-15,-26 0 16,-24 0-16,-25 0 15,0 0 64,100 0-79,24 0 15,-74 0-15,-26 0 16,1 0-16,50 0 15,-1 25-15,-24-25 16,-25 0-16,-25 0 16,0 0 140,0 0-140,0 0 62,-1 0-63,26 0 1,-25 0 0,25 0 155,-25 0 48</inkml:trace>
  <inkml:trace contextRef="#ctx0" brushRef="#br0" timeOffset="238539.0006">13895 6500 0,'25'0'140,"25"0"-124,-25 25-16,0-25 15,-25 25 1,25-25-16,0 25 0,0-25 31,-25 24 47,0 1-62,0 0 0,0 25-1,-25-25-15,0 0 16,0 50-16,-25-26 16,0 1-16,0 0 15,25 25-15,-24-50 16,49-1-16,-25-24 15,0 25-15,0 0 16,25 0-16,-25-25 16</inkml:trace>
  <inkml:trace contextRef="#ctx0" brushRef="#br0" timeOffset="240956.7473">9986 5877 0,'0'25'31,"0"0"-31,0 0 16,0 0-1,0 0-15,0 74 16,0-74-1,-25 0 1,25 25 0,0-25-1,0 0 1,0 0-16,0 0 47,0 0-32,0-1-15,0 1 16,0-74 78,-25-51-79,25 50-15,0-25 16,0 26-16,0-51 16,0 25-16,25 25 15,-25 26 1,25 24 46,24 24-46,-24 26-16,0 0 16,25 100-1,0-26 1,-50-74 0,0-25-16,0 0 15,0 0-15</inkml:trace>
  <inkml:trace contextRef="#ctx0" brushRef="#br0" timeOffset="241600.6044">9936 6101 0,'25'0'141,"0"0"-141,0 0 16,-1 0-16,1 0 15,0 0 16,0 0 1</inkml:trace>
  <inkml:trace contextRef="#ctx0" brushRef="#br0" timeOffset="242157.2664">10434 6027 0,'0'25'46,"0"24"-46,0 26 16,0-25 0,0 50-16,0-26 15,0 1-15,0-25 16,0-25 0,0 0-16,0-1 15,0 1-15,25 0 16,-25 0-16,0 0 15</inkml:trace>
  <inkml:trace contextRef="#ctx0" brushRef="#br0" timeOffset="243104.9715">10509 6201 0,'0'-25'78,"25"25"63,-1 0-126,1 0 1,0 0 0,0 0-16,0 0 46,-25 25-30,0 0-16,0 0 16,25 0-1,-25 0-15,0 0 16,0-1 0,0 1 46,-25-25-46,-25 25-1,25-25-15,0 0 16,1 0-16,-1 0 16,0 25-1,0-25-15,0 0 31,0 0-15,0 0 15,25-25-15,-25 0-16,25-24 16,0 24-1,0 0-15</inkml:trace>
  <inkml:trace contextRef="#ctx0" brushRef="#br0" timeOffset="243890.8702">10733 6226 0,'0'50'16,"0"0"-1,0-26-15,0 26 16,0-25-16,0 0 16,0 25-16,0-25 15,0 25 1,0-26-16,0 1 16,0 0-1,0 0 16</inkml:trace>
  <inkml:trace contextRef="#ctx0" brushRef="#br0" timeOffset="244824.8668">10807 6201 0,'0'-25'47,"-24"50"125,-1-25-156,25 25-1,-50-25-15,25 0 16,0 25-1,0-25 1,0 0 15,0 0-15</inkml:trace>
  <inkml:trace contextRef="#ctx0" brushRef="#br0" timeOffset="245805.1923">10783 6126 0,'24'0'78,"1"25"-31,0 0-16,25 75 16,-25-50-47,-25-1 16,0-24-1,0 0 32,0 0-15,-25 0-32,0-25 31,0 25-16,0-25 1,0 0 0,1 0-1,-1 0 1,0 0 0,0 0-1,0 0 16,0 0 16,25-25 31,-25 0-62,25 0 15</inkml:trace>
  <inkml:trace contextRef="#ctx0" brushRef="#br0" timeOffset="247389.4965">11405 5803 0,'-25'0'32,"-25"-25"-1,50 50-15,0-1-16,0 51 15,25-25 1,0 25-16,25-50 15,-50 24-15,25-49 16,-25 25-16,50-25 16,-50 25-16,25-25 31,-25 25-31,25-25 16,49 50-1,1 25-15,0-26 16,-1 1-16,-49-25 15,25 25-15,-25-25 16,-25 0-16,25-25 16,0 0 77,-25-50-93</inkml:trace>
  <inkml:trace contextRef="#ctx0" brushRef="#br0" timeOffset="249514.3798">11579 6027 0,'0'-25'47,"25"25"-47,0-25 16,0 25 15,0 0-16,0-25-15,0 0 16,0 25 0,25-25-16,-26 25 31,1 0-31,0 0 16</inkml:trace>
  <inkml:trace contextRef="#ctx0" brushRef="#br0" timeOffset="250050.0404">11579 6301 0,'25'0'0,"25"0"31,-25 0-15,25 0-16,0 0 16,-25 0-16,-1 0 0,51 0 15,-50 0-15,25 0 16,-25 0 0,0-25-1,0 25 1,-1 0 15,1-25-15,0 0-1,25 25-15</inkml:trace>
  <inkml:trace contextRef="#ctx0" brushRef="#br0" timeOffset="251204.3611">12302 6176 0,'0'25'16,"0"0"-1,0 0 1,0 0-16,0 0 16,0 0-16,0-1 15,24 1-15,-24 25 16,25-50-16,-25 25 16,25-25-1,0 25 1,0-25 15,-25-50 16,0 0-47,0 25 31,0 1-31,-50-1 16,25 25-1,50 0 157,0 0-156,25 0 0,-25 0-1,0 0-15,-25 25 63,0-1-48,25-24-15,-25 25 16,0 0 31,25-25-32,24-25 95,-24 0-95,0-24-15,0 49 63,0 0-47,-25 25 30,25-25-14,0 0-1</inkml:trace>
  <inkml:trace contextRef="#ctx0" brushRef="#br0" timeOffset="252438.2079">12899 6276 0,'0'25'16,"0"0"0,0-1-16,0 1 15,25-25 95,-25-25-95,0 1-15,50-1 16,-50 0-16,0 0 16,25 0-1,0 25-15,0-25 31,0 25-15,-25 25 47,0 0-63,24-25 15,-24 25-15,25-25 47,0 0-16,0-25-15,0 25 0,0-25-16,25 25 15,-25 0 1,-25 25 46</inkml:trace>
  <inkml:trace contextRef="#ctx0" brushRef="#br0" timeOffset="255320.3821">7720 5952 0,'25'0'31,"-1"0"-15,-24-25-1,25 25 1,0 0 0,25-25-1,174 0 1,-99 0-16,24 25 16,-74 0-16,49 0 0,26 0 15,-101-25 1,1 25-16,0 0 15,0-24-15,-25 24 16,25 0-16,-25 0 16,24 0-16,1 0 15,0-25 1,0 25-16,49-25 0,1 25 16,24-25-16,-49 25 15,0 0-15,0-25 16,-1 25-16,1 0 15,0 0 1,-26-25-16,26 25 16,-50 0-16,25 0 15,0-25-15,0 0 16,-1 25-16,1 0 16,25-25-16,49 0 15,-74 25-15,25-24 16,0 24-16,24-25 15,-24 25-15,0 0 16,-1-25-16,26 25 16,-50-25-16,24 25 15,1 0-15,0 0 16,0 0-16,-1 0 16,1 0-16,25 0 15,24 0-15,-49 0 16,-1 0-16,1 0 15,0 0-15,-25 25 16,149 0 0,-25 0-16,25 24 15,100-24-15,-174 25 16,49-25-16,0 0 0,26 25 16,-1-25-16,0 24 15,50 1 1,-75-25-16,-49 0 15,-50 0-15,-1-25 16,-49 0 109,-25 25-109,25-25-1,0 0-15,0 25 16,0 0-16,25 0 16,24 49-16,-24-49 15,-25 0-15,0 0 16,-25 0-16,25-25 15,0 25-15,-25 0 32,25 24-17,24 1-15,1 25 16,0-25-16,0 49 16,-25-49-16,-25-25 15</inkml:trace>
  <inkml:trace contextRef="#ctx0" brushRef="#br0" timeOffset="257000.1443">15514 6624 0,'25'25'235,"-25"0"-204,0 0-15,25-25-1,-25 25 17,25-25-1,0 0 0,-50 0 141,0 0-172,0 25 16,0-25-1,-25 0 1,25 0-1,0 0 17,0-50-17,1 50-15,24-25 16,-25 0-16,0 25 16,25-25-16,0 50 171,0 0-155,25-25 0,-25 25-16,25-25 15,-25 25 1,0 0-16,24 0 16,1-25 15,-25 25-31,25 0 15,0-25 1,-25 24 0,25-24 31,25 0-32,-25 0 16,-25-24-31,25 24 16,0-25-16,-1 25 16,-24-50-16,25 50 15,0-50-15,-25 25 16,0 0 15,0 0-15,0 0-16,25 25 15,-25-24-15,0-1 16,0 0 0</inkml:trace>
  <inkml:trace contextRef="#ctx0" brushRef="#br0" timeOffset="258140.1743">11405 4881 0,'0'25'15,"0"25"1,0 0-1,0 0-15,0-26 0,0 26 16,0-25-16,0 25 16,0-25-1,0 0 1,0 0 78,0 0 140,0-1-218,0 1-1,0 0-15,0 0 16,0 25 15,0-25-15,0 0-16,0 0 15,0 0-15,0-1 16,0 1 0,0-50 77,0-24-93</inkml:trace>
  <inkml:trace contextRef="#ctx0" brushRef="#br0" timeOffset="258942.171">11405 4782 0,'0'-25'0,"25"0"16,0 25 0,0 0-1,0 0 16,0 25-15,-25 0-16,25 0 16,-25 24-16,24 1 15,-24-25-15,25 25 16,-25-25-16,0 0 16,0 0-16,0-1 31,-25-24-16,1 25 1,-1-25 0,0 0-1,0 0 1,0 0 0,0 0 15</inkml:trace>
  <inkml:trace contextRef="#ctx0" brushRef="#br0" timeOffset="261298.537">11878 5006 0,'-25'0'16,"0"0"-16,1 0 15,-1 0 1,-25 25 0,25 24-1,25-24 1,0 0-16,-25 0 15,25 0-15,0 0 16,0 0-16,0 0 16,0 0-16,0 0 15,0-1-15,0 1 16,0 0-16,0 0 31,25-25-15,0 0-16,0 0 15,0 0-15,0 0 16,-1 0 0,1 0-16,0 0 15,25 0 1,-25 0 0,0-25-16,-25 0 15,25 0-15,0 25 16,0-49-16,-25 24 15,0-25-15,0 25 16,0 0-16,0 0 16,0 0-16,0 0 15,-25 50 157,25 25-156,0 25-1,0-50-15,0 0 16,0 0-16,0-1 16,0 1-16,0 0 15,0 0 1,25-25 62,-1 0-78,1 0 16,25 0 15,-25 0-15,0-25-16,0 0 15,0 0 1,0 1-16,0-26 15,-25 0-15,24 0 16,26 0-16,-50 25 16,0 50 218,0 0-234,-25 0 16,25 0-1,0 0 1,-25 0 0,25 0-1,0 25 1,0-26-1,0 1 1,0 0 0,0 0-1,0 0 17,25-25-1,0 0-16,0 0 1,25 0 0,-25-25-16,0 25 15,49-75-15,-24 26 16,-25 24 0,-25 0-1,25 25 1,-25 25 93,0 49-109,0 1 16,0 50-16,0-51 15,25-24-15,-25 50 16,0-50-16,0-1 16,0 1-16,0 0 15,0-25-15,0 0 16,0 0 0,-25-25 30,0 25-30,0-25-16,0 0 16,0 0-1,25-75 79,0 50-94,0-25 16,0 25-16,0 0 109,0 0-93</inkml:trace>
  <inkml:trace contextRef="#ctx0" brushRef="#br0" timeOffset="263949.6824">12924 5305 0,'-25'49'78,"25"-24"-78,-25 25 16,25-25-16,0 0 16,0 0-16,0 0 15,-25 0-15,25-1 32,-24-24-1,24-24 94,24-1-125,1 0 15,0 0-15,0-25 16,25 25-16,-25-25 16,0 50-16,-25-25 15,25 25 48,-25 25-16,0 25-32,0 0-15,0 0 16,0-25-16,0 24 16,0-24-1,25-50 126,-25-24-141,24-1 15,1 25-15,25-50 16,0 50 0,-25 0-16,0 25 15,0 0 1,0 0 15,-1 0-31,-24 25 63,0 0-63,0 0 15,0 25 1,0-25-16,0 25 31,0-25-31,25-25 63,0 0-48,0 0 17,25 0-17,-25 0-15,0-25 16,49 0-1,1 0-15,0 0 0,-50 25 16,0-25-16,0 25 16,-1-25-1,-24 0-15,25 0 16,-25 0 0,-25 25 15,1 0 0,-1 0-15,0 0-1,0 0-15,-25 0 16,25 50-16,0-25 16,0-25-16,0 25 15,25 0 1,0 0-1,0 0 1,0 0-16,0 0 16,0-1-16,0 1 15,0 0 1,0 0 0,25-25 30,0 25-14,0-25-1,0 0-31,0 0 16,0 0-1,0 0 1,-25-25-1,50 0 1,24 25-16,-24 0 16,-25 0-16,0 0 0,0 0 15,-25 25 63,0 0-62,0 25 0,0-25-1,0 0 1,0 0-16,0-1 16,25-24 62,0-24-63,0-1-15,-1 0 16,51-75 0,-50 75-16,25 25 0,-25 0 15,-25 25 63,-25-25-78,25 25 32</inkml:trace>
  <inkml:trace contextRef="#ctx0" brushRef="#br0" timeOffset="264495.1755">14543 5180 0,'-50'50'62,"50"-25"-62,0 0 16,-50 124-16,0-74 15,50-1-15,0-24 16,0-25-16,0 50 16,0 0-16,0-51 15,0 1 17,0 0-1,0 0 0</inkml:trace>
  <inkml:trace contextRef="#ctx0" brushRef="#br0" timeOffset="265052.2266">14393 5529 0,'25'0'172,"25"-25"-157,0 0 1,25 25 0,24 0-16,-74 0 15,0 0-15</inkml:trace>
  <inkml:trace contextRef="#ctx0" brushRef="#br0" timeOffset="268050.1636">14393 10285 0,'-25'0'78,"-24"25"-47,-1-25-15,25 0-16,-25 25 16,25-25-16,-49 0 15,24 0-15,25 0 16,0 0-16,-25 0 16,-25 25-16,26-25 15,-26 25-15,-149-25 16,49 24-16,1-24 15,0 0-15,-50 25 16,24-25-16,-24 0 16,-25 0-16,25 0 15,-75 0-15,75 0 16,25 0-16,0 0 16,25 0-16,-26 0 15,101 0-15,49 0 16,0 0-16,-25 0 15,1 0-15,-51 0 16,75 0-16,-24 0 16,-1 0-16,-25 0 15,1 0-15,-26 0 16,-174 0-16,50 0 16,100 0-1,0-25-15,49 1 16,-25-1-16,26 25 15,-26 0-15,76 0 16,-1 0-16,25 0 78,0 0-62,0 0 15,25-50 32,0 25-48,0-50-15,-25 1 16,25-1-16,0 25 15,-25-50-15,-25-99 16,1 25-16,-1 0 16,25-1-16,0 26 15,25 24-15,0 51 16,0 24-16,0 25 16,0 0-16,0 0 15,0 0 1,0-25-16,0 1 15,0 24-15,0 0 16,0-25-16,0 0 16,0 25 109,0 0-110,0-24 17,0-1-32,0-25 15,0-49 1,0 99-16,0 0 15,0 0 64,0 0-64,0 0 1,0 0-16,0 0 31,0 0-15,0 0-1</inkml:trace>
  <inkml:trace contextRef="#ctx0" brushRef="#br0" timeOffset="269122.6124">7620 8442 0,'0'-25'0,"0"0"0,0 0 16,0 1-1,25-26-15,-25 25 16,25-25-16,-25 25 16,0 0-16,0-25 15,25 1-15,-25-1 16,0-25-16,25 50 15,0 25 79,24 0-78,-24 0-16,25 25 15,0 0-15,0 0 16,-25-25-16,24 0 16,1 25-16,-25-25 15,0 0-15,-25 25 16,25-25-16,-25 25 16,25-25-1,-25 25 1,25-25-1,0 24 1,-50-24 78,-25 25-79,25-25 1,-25 0-16,0 0 16,1 25-16,-1 0 0,-25 0 15,25-25-15,-49 0 16,24 0-16,0 0 16,50 0-16,0 0 15</inkml:trace>
  <inkml:trace contextRef="#ctx0" brushRef="#br0" timeOffset="272117.1863">9886 9139 0,'0'25'31,"0"0"-15,-50 50-16,50-50 15,0 50-15,0-1 16,0-24-16,0 0 15,0 25-15,0-26 16,25-24-16,-25 25 16,0 0-1,0-25-15,0 0 0,25 0 16,0 24 0,-25 1-16,0-25 15,25-25-15,-25-50 110,0-24-110,-25-26 15,25-25-15,0 1 16,0-25-16,0 99 15,0-25-15,0 25 16,0 0-16,0 1 16,25 49-16,-25-25 15,25 25-15,25 0 32,-26 0-17,1 0 1,0 0-1,0 0-15,0 0 0,0 25 16,0-25 0,0 25-16,0-1 15,-25 1-15,25 0 16,-25 0 0,0 0-1,0 0-15,-50 50 16,25-26-1,0-49 1,0 0-16,25 25 0,-25-25 16,0 0-1,0 0 1,0 0-16,25 25 16,-24-25-1,-1 25 16,25 0-15,-25 0 0,25 0-1,0 0 1,0 0 0,0 0-16,0-1 15,0 1-15,25 0 16,-25 0-16,25 0 15,49 50-15,-49-25 16,50-50-16,-50 25 16,0-25-1,0 0-15,-25 24 16,25-24-16,-1 0 16,26 0 15,-25 0-16,25-24-15,-25-1 16,-25-25 0,0 0-16,25 25 15,-25-25-15,0 25 16,0 0 0,0 1-16,0-1 31,-25 25 16,0 0-32,0 0 17,0 0-17,0 0 1,0 0-1,-24 25-15,24-25 16,0 0-16,0 24 16,25 1-1,0 0 1,0 0 0,0 0-16,0 0 15,0 0-15,0 0 16,0 0-16,0 0 15,25 24-15,74 51 16,-74-75-16,-25 0 16,25 0-16,0-25 15,0 50-15,25-50 16,24 49-16,1 1 16,0-25-16,74 50 15,-24-25-15,49-26 16,0 1-1,1 0-15,-76-25 0,-24 0 16,0 0-16,-25 0 16,-50-25-16,24-49 15,-24 49-15,0-25 16,0 0-16,0 0 16,0 25-16,0-24 15,0-1-15,-24 25 16,-1-25-16,25 25 15,-25 0 17,0 25-17,0-25 1,25 1 15,-25 24-15,0-25-1,0 25-15,0-25 32,0 25-1,1 0 0,-1 0-31,0 0 16,0 0-1,0 25 1,25 0-16,-25-1 16,0 1-16,25 25 15,-25 0 1,25 0-16,0 0 16,0 24-16,25-24 15,-25-25-15,50 25 16,-25 0-16,-25-26 15,25 26-15,0-25 16,0-25 15,-25 25-31,49 0 16,-24-25 0,25 0-1,25 0-15,-50 0 16,24 0-16,26-25 15,-25 25-15,50-50 16,-1 0-16,-74 26 16,-25-1-16,25 0 15,0 0-15,-25 0 16,0 0-16,0 0 16,0 0-16,0 0 15,0 0-15,0 1 16,0-1-1,0 0-15,0 0 47,0 0-15,-25 25-1,0 0 0,0 75-15,25-26-1,0 1-15,0 0 16,0 25-16,0-25 16,0-26-16,0 1 15,25 25-15,-25-25 16,0 0-16,25 0 15,0 0 17,-25 0-17,25-25 1,0 0-16,0 0 16,-1 0-1,1-25-15,25 0 16,0 0-16,-25 25 15,0-50-15,-25 25 16,0 0 0,0 0-1,0 1 1,0-1 0,0 0-16,0 0 15,0 0-15,0 0 16</inkml:trace>
  <inkml:trace contextRef="#ctx0" brushRef="#br0" timeOffset="272536.2406">12476 10061 0,'0'-25'15,"-25"25"-15,25-25 47</inkml:trace>
  <inkml:trace contextRef="#ctx0" brushRef="#br0" timeOffset="273480.6064">12551 10160 0,'24'0'0,"1"0"15,0 0-15,-25-24 63,0-1-47,0 0 15,0 0-31,-25 25 15,0-25 1,1 25-16,-1 0 16,0 0-16,0 0 15,0 0 1,0 25-16,25 0 16,0 25-1,0-1-15,0 26 16,0-50-16,0 25 0,25-25 15,0 24 1,-25-24-16,0 0 16,25-25-16,-25 25 15,25-25 1,0 25-16,-1-25 16,1 0-16,0 0 15,25 0-15,-25 0 16,0-25-16,25-25 15,-50 1-15,25 24 16,-25-25-16,49-50 16,-24 50-16,-25 1 15,0 24 1,0 50 46,0 24-62,0 26 16,0 0-16,0 149 16,0-149-16,25 49 15,0-49-15,0 0 16,-25-26-16,25-24 16,-25 25-16,25-50 15,-25 25-15,0 0 16,0-75 93</inkml:trace>
  <inkml:trace contextRef="#ctx0" brushRef="#br0" timeOffset="273995.2498">13173 10260 0,'25'0'16,"-25"25"30,0 25-46,0-25 16,-25 24-16,25-24 16,-25-25-16,0 25 15,0 0-15,1-25 16,-26 0-16,25 0 16,0 0-16,-25 0 15,0 0-15,25 0 16,1 0-16,-26-25 15,25 0 1,0 25-16,50 0 78,0 0-62</inkml:trace>
  <inkml:trace contextRef="#ctx0" brushRef="#br0" timeOffset="275694.8807">15663 11007 0,'0'25'47,"-25"25"-47,1-25 15,24 25-15,0-1 16,-25 26-16,0-25 16,0 25-16,25-51 15,0 26-15,-25 0 16,0-25-16,0 25 15,0 0-15,0-26 16,-24 26-16,24-50 16,-50 50-1,0-25-15,-24 0 0,-1 0 16,-25 25-16,-497-26 31,373-24-31,-174 0 16,99 0-16,-149-24 15,99-51-15,-149 0 16,-50 25-16,250-24 16,-51 24-16,100 50 15,-74-25-15,74 0 16,0 25-16,-50 0 16,0 0-16,-124 0 15,75 0-15,49 0 16,-99-25-16,124 0 15,0-25 1,-25 1-16,-99 24 0,174 0 16,-25 25-1,-25-25-15,125 25 16,49 0-16,26 0 16,24 0-16,25 0 15,0 0-15,25 0 16,1 0-16,24-25 109,0 0-93,0 0-1,-25-99-15,25 49 16,0 0-16,0 1 16,0-26-16,0-99 15,0 0-15,0 49 16,0-74-16,0-50 16,25 75-16,-1 99 15,1-24-15,0 74 16,-25 0-16,0 25 15,0-25-15,25-24 16,0 49-16,-25-75 16,25 50-16,-25-24 15,0-1-15,25 25 16,-25 0-16,25 50 16,-25-24-16,0-1 15,0 0-15,0 0 31,25-25-31,-25 0 16,25-25 0,-25 51-1,24-1-15,-24 0 16,0 0 0,0 0-1,25 25-15,0-25 16,-25-25-16,25 50 15,-25-25-15,0 0 16,25 1-16,0-1 16,-25 0-16,25 25 31</inkml:trace>
  <inkml:trace contextRef="#ctx0" brushRef="#br0" timeOffset="276564.2901">4507 8392 0,'0'-25'63,"25"1"-48,-25-1 1,25 0 0,0-25-16,0 50 0,-25-25 15,25 25 1,-25-50-16,25 50 0,0-25 16,-1-24-1,1-1-15,25 25 16,-50 0-16,0 0 15,25 25-15,-25-25 16,25 25 31,-25 25-16,0 0-31,25-25 16,-25 25-16,0 25 15,0-25-15,25-1 16,-25 26-16,25-25 16,-25 0-16,25 50 15,-25-50-15,0 49 16,24-49 0</inkml:trace>
  <inkml:trace contextRef="#ctx0" brushRef="#br0" timeOffset="277933.0137">7072 10758 0,'0'-25'16,"-25"25"-1,-25 0-15,-24 0 16,49 0-16,0 0 16,-25 0-16,25 50 15,-25-25-15,26-25 16,24 25-16,0 0 31,0 0-31,0-1 31,0 1-15,24 0 0,1 0-16,25 0 15,-25 0-15,25 0 16,0 0-16,24 0 15,-74 0-15,25-25 16,-25 25 0,0-1-1,0 26 1,0-25 0,0 0-16,0 0 15,0 0 1,-50-25-1,50 25-15,-24-25 16,-1 0-16,0 0 16,0 25-1,0-25-15,0 0 16,0 0 62,25-25-47</inkml:trace>
  <inkml:trace contextRef="#ctx0" brushRef="#br0" timeOffset="278624.5911">7296 10409 0,'0'50'15,"0"25"1,0-25-16,0 24 16,0-24-16,0 25 15,0-25-15,0-25 16,0 49-16,0-24 16,0 25-16,0 0 15,0-1-15,0-24 16,0 0-16,0-25 15,0 25-15,0-25 16,0-1 0,0 1-1,0 0 17</inkml:trace>
  <inkml:trace contextRef="#ctx0" brushRef="#br0" timeOffset="279632.8782">7122 11082 0,'0'-25'47,"50"25"-32,0 0 1,-26 0-16,1 0 15,0 0 32,0 0-15,0 0-32,0-25 15,0 25 1,-25-25-1,0 50 48,0 0-47,0 0-1,0 0-15,0 0 16,0 0-16,0 49 15,0 26-15,0-75 16,0 0 0,0 0-1,25-25 63,0 0-46,0 0-17,-1 0 1,1-25 0,0 25-1,0-50-15,-25 0 16,25 0-16,25 0 15,-50 1-15,0-1 16,25 50-16,-25-25 16,0 0 77</inkml:trace>
  <inkml:trace contextRef="#ctx0" brushRef="#br0" timeOffset="280720.6323">7969 11007 0,'-25'-25'0,"0"25"16,0 0 0,0 0-1,0 0-15,0 0 16,0 0-16,0 0 15,1 50 1,-26 0-16,50-25 16,0 25-16,0-1 15,0 1 1,0-25-16,0 0 16,0 25-16,0-25 31,25-25 16,0 0-32,-1 0 1,1 0 0,-25-25-16,25 0 15,25-50 1,-25 25-16,0 50 15,-25-49-15,0-1 16,25 0-16,-25 0 16,0 0-16,0 0 15,0-24-15,0 24 16,0 0-16,0 0 16,0 25-16,0 1 15,25-1-15,-25 50 110,0 49-95,0-24-15,-25 0 16,25-25-16,0 49 15,0-24-15,0 0 16,0 25-16,0 0 16,0-26-16,0-24 15,0 0-15,0 50 16,25-50-16</inkml:trace>
  <inkml:trace contextRef="#ctx0" brushRef="#br0" timeOffset="281080.8337">8118 10883 0,'25'24'31,"-25"51"-15,100 0 0,-1 49-16,-49-49 15,-25-75-15,0 0 47,0 0-16,0 0-15</inkml:trace>
  <inkml:trace contextRef="#ctx0" brushRef="#br0" timeOffset="281580.9987">8641 10883 0,'-25'0'47,"0"0"-31,-25 99-16,1-24 15,-1 74-15,25-74 16,-25 0-16,25-25 16,25-1-16,-25-24 15,0 25-15,25 0 16,0 0-16,0-25 15,0 49-15,0-49 16,0 25-16,0 0 16,0-25-1,0 0 1,0-1 78</inkml:trace>
  <inkml:trace contextRef="#ctx0" brushRef="#br0" timeOffset="286121.2141">9687 10957 0,'0'25'16,"0"25"-1,-25 0-15,25 0 16,0 24-16,0 1 16,0 0-16,0-1 15,0 1-15,0-25 16,0 0-16,0 0 15,0-1-15,0-24 16,0 0-16,0 0 31,0 0-15,0 0 15,0-50 32,0-25-63,0 0 15,0 1-15,0-51 16,0 0-16,0-49 16,0 99-16,0-25 15,0 1-15,0 49 16,0-25-16,25 25 15,0 0 17,-25 0-32,25 0 15,0-24 1,-1 24 0,1 25-1,0 0 1,0 0 31,0 0-16,0 25 0,-25-1-15,0 1-1,-25 0 1,0 0-16,0 25 16,0-50-16,0 25 15,1-25-15,-1 25 16,0-25 0,0 0-1,0 0 16,25 25 79,0 0-95,0 24 1,25-24 0,0 0-16,0 0 15,24 0-15,-24-25 16,25 25-16,-25-25 16,-25 25-16,25-25 46,0 25-30,0-25 0,25 25-16,-1-25 15,-24 0-15,0 0 16,0 0 31,-25-25-32,25 25 1,-25-25 0,0 0-1,0 0 17,0 0-32,0 0 31,0 0-16,0 0 17,0 1-17,-25 24 1,0 0 15,0 0-15,0 24-1,25 1-15,0 0 16,0 0-16,0 0 16,0 0-1,0 0-15,0 25 16,0-25 0,0-1-1,0 1-15,25-25 16,-25 25-1,25-25-15,0 25 47,0-25-31,0 25-16,75 0 16,74 0-16,-75-25 15,-49 0-15,-25 0 16,25 0-1,0 0-15,-25-25 16,0 0-16,-25 0 16,24 25-16,1-50 15,-25 25 1,0 1-16,0-1 16,0 0 15,-25 25 63,1 0-79,-1 0 16,25 25 1,0 49-32,0 1 15,0-50-15,0 0 16,0 0-16,0 49 16,49 1-1,-49-50-15,25 0 16,0-25-1,25 0 1,-25 0 0,0 0 15,0-25-15,-25 0-1,0-50 1,0 51-16,0-26 15,0 0-15,0 0 16,0 25-16,-25 0 16,0 0-16,0 25 15,0-24-15,0-1 16,0 25-16,0 0 16,1 0-1,-1 0 1,0 25 31,25-1-32,25 1 17,0 0-17,-1-25-15,1 0 16,0 0-1,0 0-15,25 0 16,0 0-16,0 25 16,24-25-1,1 25-15,-25-25 16,-25 0-16,-25 25 109,0 0-93,0 0 15,25 0-15,-25 0-1,24-1 1,-24 1 78,0-50 15,0-49-109,0 24 16,0 0-16,0 25 15,0-25-15,25 26 16,0-1 0,0 25-16,-25-25 15,0 50 32,25 0-31,-25-1-16,0 1 15,0 0 1,25-25 0,-25 25 15,25-25 0,-25 50 125,0-25-156,-25 0 16,25 0 0,0 24-16,0-24 15,0 0 1,0 25-16,0-25 16,0 0-1,25-25 1,-25 25-16,25-25 31,25 0 0,-25 0-15,-25-50 0,24-25-16,-24-24 15,0-1-15,0 50 16,0-24-16,0 49 15,0 0-15,0 0 16,0 0 0,0 0-16,0 0 15,0 0 1,0 0 0,0 0-1,0 1-15,-24-1 31,24 0-31,0 0 16,0 0 0,0 0-16,0 0 15,0 0 1,0 75 78,0 25-79,0 49-15,0-24 16,0-25-16,0 24 16,24 26-16,1-51 15,0-24-15,0-25 16,-25 25-16,0 0 15,25-25-15,0 24 16,-25-24-16,25 25 16,0-50-1,-25 25-15,25-25 78,74-25-62,-74 0 0,25 0-16,-50-25 15,25 50-15,0-24 16,-25-1 0,0-25-1,-50 25-15,25-25 16,-25-25-16</inkml:trace>
  <inkml:trace contextRef="#ctx0" brushRef="#br0" timeOffset="287917.9072">15937 10036 0,'0'-25'16,"-25"25"31,0 0-32,1 0-15,24 25 16,-25-25-16,0 25 16,0-25-16,25 25 15,-25-25-15,25 25 16,0 0-16,0 24 15,-25-24 1,25 25-16,0-25 16,0 25-16,0-25 15,0 0-15,0-1 16,0 1-16,0 0 16,25-25-1,-25 25-15,25-25 31,0 0-15,0 0-16,0 0 16,24 0-1,-24 0 1,0 0 0,0 0-16,0-25 15,0 0-15,-25 0 16,50-49-16,-50 49 15,25 0-15,-1-50 16,-24 50-16,0 0 16,0 1 15,-24-1-15,-1 0-1,0 25-15,0 0 47,-25 0-31,25 0-1,-25 0 1,25 0 0</inkml:trace>
  <inkml:trace contextRef="#ctx0" brushRef="#br0" timeOffset="288270.6246">15863 10185 0,'24'0'0,"26"25"16,-25-25 0,0 0-1,-25 25 1,25-25-1,0 0 1,0 0 0,25 0-1,-26 0 1,1 0-16,25 0 16,-25 0-1</inkml:trace>
  <inkml:trace contextRef="#ctx0" brushRef="#br0" timeOffset="293621.3837">16460 11107 0,'0'50'62,"25"124"-46,-25-99-1,25 74-15,-25-25 16,0 1-16,0 24 16,0-49-16,25 0 15,-25 24-15,25-49 16,25 0-16,-25-1 15,-25-24-15,24 25 16,-24-25-16,25-1 16,-25 1-16,0-25 15,25 25-15,-25 0 16,0-25-16,0-1 16,0 1-16,0 0 15,0 0 1,0 0-1,25 0 1,-25 0-16,0 25 16,0-1-1,0 1-15,0 0 16,25-25-16,-25 25 16,25-25-16,-25 0 15,0-1-15,0 1 16,0 0-16,0 0 15,0 0 1</inkml:trace>
  <inkml:trace contextRef="#ctx0" brushRef="#br0" timeOffset="295226.6316">15638 12078 0,'0'25'31,"0"25"-31,25 24 16,-25 1-16,25 0 15,-25-25-15,25-26 16,-25 1-16,0 0 15,0 0 1,0 0-16,0 0 16,25 0-1,-25 0 1,25-25-16,-25 25 16,25-25-1,0 0 1,0 25-1,0-25 1,24 0 15,1 0-31,0 0 16,-50-25 15,25 25 32</inkml:trace>
  <inkml:trace contextRef="#ctx0" brushRef="#br0" timeOffset="295638.1397">16037 12377 0,'25'25'47,"-25"0"-31,0-1-1,25 1-15,-25 0 16,0 0 0,25 0-1,-25 0 17,0 0 14</inkml:trace>
  <inkml:trace contextRef="#ctx0" brushRef="#br0" timeOffset="295972.3476">16112 12252 0</inkml:trace>
  <inkml:trace contextRef="#ctx0" brushRef="#br0" timeOffset="296794.2674">16211 12227 0,'0'25'47,"0"0"-47,0 0 15,0 0 17,0 0 14,0 0 1,25-25-31,0 0-16,0 25 16,-25 0 30,0-1-30,0 1 0,0 0-1,0 0 1,0 0-16,-25-25 16,0 25-16,25 0 15,-25-25 1,25 25 46,-25-25 16</inkml:trace>
  <inkml:trace contextRef="#ctx0" brushRef="#br0" timeOffset="297528.8321">16336 11953 0,'0'25'31,"0"25"-16,0-25-15,0 0 16,25 25-16,-1-25 16,-24 24-16,0 1 15,0 0-15,25 0 16,-25-25 0,0 0-1,0 0 1,0-1 124</inkml:trace>
  <inkml:trace contextRef="#ctx0" brushRef="#br0" timeOffset="298040.8955">16286 12153 0,'50'0'78,"-25"0"-62,-1 0-16,26-25 15,-25 25 1,0-25-16</inkml:trace>
  <inkml:trace contextRef="#ctx0" brushRef="#br0" timeOffset="299064.063">16560 12900 0,'0'25'16,"0"-1"15,0 51 0,25-25-15,49 74 0,-49-74-16,25-25 15,-50 25-15,25-50 0,-25 25 16,25 0 0,0-25 15,-25 25-16,0 0-15,25-25 16,-25-25 109,0 0-109,25-50-16,24 0 15,-24-24-15,0 24 16,25 25-16,-25-24 16,-25 24-16,50 0 15,-50-25-15</inkml:trace>
  <inkml:trace contextRef="#ctx0" brushRef="#br0" timeOffset="301373.077">17755 10061 0,'0'25'32,"0"25"-17,0-1-15,0 26 16,25-25-16,0 25 15,0 24-15,-25 1 16,25 49-16,0 1 16,0 24-16,24 25 15,-24-99-15,0 74 16,0-25-16,0-24 16,-25-50-1,25-1-15,-25 1 16,25 0-16,-25-1 15,0-24-15,0 0 16,0-25-16,0 25 16,0-25-1,25 25-15,-25-1 16,0 1-16,0 25 16,0-25-16,25 24 15,-25-49-15,0 0 16,0 0-16,0 0 15,0 0-15,0 0 16,0 0 0,0 0-16,0-1 15,0 1-15,0 0 16,0 0-16,0 25 16,0-25-16,0 25 109,0-25 94,0 49-187,24 26-1,-24-25-15,0-26 0,0-98 188,0-26-188,0 50 15</inkml:trace>
  <inkml:trace contextRef="#ctx0" brushRef="#br0" timeOffset="303280.9216">17606 10733 0,'0'-25'0,"0"-25"62,0 26-46,0-51-1,0 50-15,0-50 16,0 25-16,0-49 16,0 24-16,0 50 15,0-25-15,0 1 16,0 24-16,0 0 16,25 0-1,-25 0-15,0 0 16,0 0-1,0 0 17,0 0-17,24 25 188,-24 25-187,50 0 0,-25-25-1,0 25 1,25 0 0,-50 0-16,25-25 0,-25 25 15,25 0 1,25 49-16,-26-74 15,-24 25-15,25-25 16,-25 50 187,0-25-187,-25 0-1,-24 25-15,24-25 16,-75 49 0,75-74-16,-25 50 15,25-50-15,-24 50 16,24-25-16,0 0 0,0-25 16,0 0-1</inkml:trace>
  <inkml:trace contextRef="#ctx0" brushRef="#br0" timeOffset="305685.4893">18154 11381 0,'0'25'156,"0"24"-140,24-24-16,-24 50 15,0 25-15,25-51 16,-25 26-16,25-25 15,-25-25 1,0 0-16,0 0 0,0-1 16,0 1-1,25-25 17,-25-25 124,0 1-156,0-1 15,0 0-15,0-25 16,-25 0-16,25 25 16,0-25-16,0 26 15,0-1-15,0 0 16,0-25-16,0 25 16,0 0-16,0 0 15,0-25-15,0 26 16,0-26-1,25 25-15,-25 0 16,0 0 0,25 25 15,0 0 0,0 75 0,-25-50-15,0 0 0,0 24-16,0-24 15,0 0-15,0 0 16,0 0-16,0 0 31,0 0 0,-25-25-15,0 0 0,25 25 156,25 0-126,-25-1-30,25 1-16,0-25 31,0 25-15,0-25 0,-1 0 46,1 0-46,0 0 93</inkml:trace>
  <inkml:trace contextRef="#ctx0" brushRef="#br0" timeOffset="306785.0013">18477 11729 0,'50'0'15,"-25"0"1,0 0 0,-25-25-1,0 0 32,0 1 31,-25 24 16,0 0-31,25 24-48,0 1 1,0 25-16,0 0 15,0-25 1,0 25-16,0-25 16,50-25 62,-25 0-63,25 0 1,-26 0-16</inkml:trace>
  <inkml:trace contextRef="#ctx0" brushRef="#br0" timeOffset="308929.1446">18901 11580 0,'-25'0'16,"0"0"0,0 0-1,0 25 16,0-25-15,25 25 0,0 0 15,25-1 16,-25 1-47,25-25 0,-25 25 31,0 0-15,25 0-1,-25 0-15,0 0 16,0 0-16,0 0 16,0 0-16,0-1 15,-50 1 1,25 0-1,0-25 1,0 0 15,25 25 1,25-50 14,0 0-30,0 0-16,0 25 16,-25-24-16,50-1 15,-25 25 1,-1-25-16,1 0 0,0 25 16,0-25-1,0 25-15,0 0 16,25-25-16,-50 0 15,0 50 95,0 0-95,0 0-15,0 0 16,0 0-16,0 0 16,25-25 46,25 0-46,-26-25-1,26-25 1,-25 25 0,0 0-16,0 0 15,-25 0-15,0 75 125,0-25-125,0 0 16,0 0-16,25 0 31,0-25 16,0 0-31,0-25-1,-1 0 17,26 25 77,-25 0-93,25-25-16,25 0 15,-26-25-15,1 25 16,0-24-1,-25-26-15,25-25 16,0 26-16,-26-76 0,1 51 16,0-76-1,-25 100-15,0 51 16,0-1-16,-25 0 47,0 25-32,1 0-15,-1 0 16,0 25-16,0 0 16,0 49-16,0-49 15,25 50-15,0-25 16,0 24-16,0 1 16,0-25-16,0 0 15,0 24-15,0-49 16,0 25-1,0 0-15,0-25 16,0 0 0,0 0-16,0 0 15,25-50 188,25 0-187,0-50 15,-1-25-31</inkml:trace>
  <inkml:trace contextRef="#ctx0" brushRef="#br0" timeOffset="309330.0659">20270 10808 0,'0'25'16,"0"0"-1,0 0 1,0 74-16,0-24 15,0 25-15,25-1 16,0 26-16,0-76 16,-25 1-16,0 0 15,0 0-15,25-50 16,-25 25-16,0 0 16,0 0-1,0-1-15,0 1 16,-25-25 62</inkml:trace>
  <inkml:trace contextRef="#ctx0" brushRef="#br0" timeOffset="309651.4033">20220 11331 0,'25'0'31,"0"0"-15,0 0-16,50 0 16,0 0-16,-26 0 15,1 0-15,-25-25 32</inkml:trace>
  <inkml:trace contextRef="#ctx0" brushRef="#br0" timeOffset="310468.0609">18975 12277 0,'-25'0'16,"-24"0"-1,24 25 1,0-25 0,0 75-16,0-25 15,25-26-15,0 51 16,0-25 0,0 25-16,0-26 15,0 26-15,0-25 16,0-25-1,0 0-15,0 0 16,0 0 0,25-25-1,0 0-15,0 0 32</inkml:trace>
  <inkml:trace contextRef="#ctx0" brushRef="#br0" timeOffset="311120.3466">19374 12427 0,'-25'0'16,"0"0"0,0 0 15,25 24 0,0 1-15,0 0-1,25 0 1,-25 0-16,25 0 16,-25 0-16,0 0 15,25 25 1,-25-1-16,0 1 16,0-25-1,0 0 1,0 0-1,0 0-15,-25 0 16,25 0-16,-25-25 16,25 24-16,-25-24 15</inkml:trace>
  <inkml:trace contextRef="#ctx0" brushRef="#br0" timeOffset="311536.9159">19349 12725 0,'0'25'31,"0"0"-15,0 25-16,0-25 16,0 0-16,0 0 15</inkml:trace>
  <inkml:trace contextRef="#ctx0" brushRef="#br0" timeOffset="312100.2001">19523 12227 0,'0'75'16,"-25"0"-16,25-50 15,0 24-15,0 26 16,0-25-16,0 0 16,0 0-16,0-26 15,0 26-15,0-25 16,0 0-1,0 0 1</inkml:trace>
  <inkml:trace contextRef="#ctx0" brushRef="#br0" timeOffset="312874.1366">19374 12526 0,'25'0'0,"-25"-25"16,25 25-16,-1 0 15,1 0-15,0 0 16,25 0 0,-25 0-1,0 0 32,0 0 31,-25 50-62,0-25-16,0 25 16,0-25-16,0 0 15,0 24-15,0-24 16,25-25 31,0 0-16,-1 0-15,1 0-16,25 0 15,-25-25-15,0 0 16,25 1-16,-25-1 15,24-25 1,-24 25 0,0-25-1,0-25-15,-25 51 16,0-1 0</inkml:trace>
  <inkml:trace contextRef="#ctx0" brushRef="#br0" timeOffset="313903.1865">20146 12377 0,'-75'0'31,"50"25"-15,25 0-1,-25-1-15,25 1 16,-25 0-16,25 0 15,0 0-15,0 0 16,0 0-16,0 0 16,0 25-1,0-26 1,25-24 93,0 0-93,-25-49-16,25-76 16,0 50-1,0 1-15,-25-1 16,0 25-16,0 0 15,0 25-15,0 1 16,25 24 0,-25 24 124,0 26-124,0 0-16,0 0 16,0 0-16,0 24 15,25 26-15,24 0 16,-49-51-16,25 26 15,-25-25-15,0 0 16,25-50-16,0 0 94,-25-25-79,25-25 1,0-74-16</inkml:trace>
  <inkml:trace contextRef="#ctx0" brushRef="#br0" timeOffset="314268.5386">20445 12327 0,'24'50'63,"1"-25"-48,-25 0-15,0-1 16,0 1-16,25-25 78</inkml:trace>
  <inkml:trace contextRef="#ctx0" brushRef="#br0" timeOffset="314704.4991">20768 12177 0,'-25'0'15,"0"25"1,1 25 0,-26 25-16,25 25 15,25-26-15,0-49 16,-25 50-16,0 74 15,0-74-15,25-25 16,-25 24-16,25-24 16,0 25-16,-25-25 15,0 0 1,25 149-16,0-50 16,-24-74-16,24-25 15,0-25-15,0 0 16,24-100 62</inkml:trace>
  <inkml:trace contextRef="#ctx0" brushRef="#br0" timeOffset="317188.1466">21117 12327 0,'0'25'16,"0"74"-1,0 1-15,0 0 16,0-75-16,0 49 16,0 1-1,0-25-15,0-25 16,0-100 93,0 0-93,0 1-16,0-1 15,-25-124 1,25 124-16,0 25 16,0-50-16,0 26 15,0-1-15,0 50 16,0 0-16,0 0 16,0-24-16,0 24 15,0 0 1,25-25-16,0 50 15,0 0-15,0 0 32,-1 0-1,1 0-31,0 50 31,-25-25-15,25 0-16,-25 49 15,0-49-15,0 25 16,0 0 0,0 0-16,0-26 15,0 1-15,0 0 16,0 25-16,-25-25 16,0 0-16,0-25 15,1 0 1,-1 0-1,0 0 1,25 25-16,-25-25 16,0 0-1,25 25 63,0 0-62,25 0 15,0 24-15,0-49-16,-25 25 16,25 0-16,-25 0 15,99 50-15,-24-50 16,-50 0-1,0-25 1,0 0 0,-1 0-16,1-25 15,-25 0-15,25 0 32,-25-25-32,25 25 15,-25 0-15,0-25 16,0 1-16,25-1 15,-25 25-15,0 0 16,0 0 15,-25 25 1,0 0-32,0 0 15,0 50 1,1 0-16,24 24 15,-25-24-15,25 0 16,0-25-16,0 50 16,0-1-16,0-24 15,0 0-15,25 0 16,-25-25-16,0 0 16,24-1-16,1-24 15,0 0 16,0 0-15,50 0 0,-25 0-16,-25 0 15,49-24-15,1-1 16,124-75-16,-124 25 16,-25 50-16,-25 1 15,-25 48 48,0 1-48,0 0-15,0 25 16,0 75-16,0-76 16,0-24-16,25-25 15,-25 50-15,24-50 63,-24-25 15,0-25-78,-24 1 15,24-1 1,0 25-16,0 0 0,0 0 16,0 0-1,0 0-15,0 50 172,24-25-156,1 25-16,-25 50 15,0-50 1,0 0 31,0-1-16,25-48 63,0-1-78,-25 0-16,0-25 15,25 25-15,0 25 31,0-25-15,0 25 0,0 0-16,0 0 15,-1 0-15</inkml:trace>
  <inkml:trace contextRef="#ctx0" brushRef="#br0" timeOffset="317788.8841">22636 12700 0,'-75'0'15,"25"25"-15,50 25 16,-49 0-16,49 0 16,0-25-16,0 0 15,0-1 1,49-24 46,-24 0-62,0 0 16,0-49-16,-25 24 16,25-25-16,-25-25 15,0-24 1,0 49-16,0-50 0,0 26 15,0 49-15,0 50 63,0-1-63,0 26 16,0-25-16,0 0 15,0 0-15,0 0 16,0 0-1,25-25 1</inkml:trace>
  <inkml:trace contextRef="#ctx0" brushRef="#br0" timeOffset="318384.5731">22885 12302 0,'50'50'32,"-50"25"-32,50-1 15,-1 26-15,-49-50 16,25 24-16,0 26 15,25 49-15,0-74 16,-50 0-16,0-50 16,0 0-1,0-1-15,0 1 16,0 25-16,0-25 16,0 0-16,-25 25 15,0-50-15,0 25 16,25 0-1,0-50 110</inkml:trace>
  <inkml:trace contextRef="#ctx0" brushRef="#br0" timeOffset="324054.7319">17855 9264 0,'50'-25'156,"-26"25"-156,51-25 15,-25 0-15,0 25 16,0-50-16,49 26 16,26-1-16,-1 0 15,-49 25-15,24 0 16,1-25-16,-25 25 16,24-25-1,26 25 1,124-25-16,-100 25 15,-24 0-15,49 0 16,-124 0-16,74 0 16,-49 0-16,25 0 15,-26 0-15,-49 0 16,0 0-16,0 0 16,0 0-1,25 0 1,0 0-16,-25-25 15,24 25-15,26-25 16,25 25-16,24 0 16,-49 0-16,49 0 15,-99 0-15,0 0 16,0 0 31,75-25-47,-1 0 15,1 25-15,24 0 16,26 0-16,-26 0 16,26 0-16,-75 0 15,-1 0 1,-49 0-16,0 0 0,0 0 94,0 0-79,0 0 1,0 0 0,0 0-1,-1 0-15,1-24 16,0 24-16,0 0 47,25 0-16,-25 0-15,0 0-16,0 0 93,0 0-61,-1 0-17,1 0 1,0 0 156,-25-25 62,0 0-218</inkml:trace>
  <inkml:trace contextRef="#ctx0" brushRef="#br0" timeOffset="325044.6532">22312 8666 0,'25'0'110,"25"0"-95,-25 0-15,-25 25 16,25-25-16,0 25 16,-1-25 30,1 25 1,-25 0 0,25-25-31,-25 25 78,0 0-79,-25 25-15,-24-26 16,-1 26-1,0-25-15,25 25 16,-50 0-16,50 0 16,1-50-16,-26 49 15,25 1-15</inkml:trace>
  <inkml:trace contextRef="#ctx0" brushRef="#br0" timeOffset="325812.8402">19772 8343 0,'25'0'15,"-25"24"16,0 1-15,0 25-16,0 0 16,0 0-16,0 0 15,0-1 1,0 1-16,0-25 16,0 0-1,0 0 16,0 0-15,0 25 0</inkml:trace>
  <inkml:trace contextRef="#ctx0" brushRef="#br0" timeOffset="327919.4598">19797 8193 0,'0'-25'0,"25"25"15,0 0-15,0 0 16,25 0-16,-26 0 16,1 0 15,0 0-31,0 0 16,0 0-16,-25 50 31,25 25-31,-25-25 15,0-1-15,0-24 16,0 25-16,0-25 16,0 0-16,-25 0 31,25 0-31,-25-25 16,0 25-1,-25-25 1,26 0-1,-1 0 1,99 0 172,-49 0-173,25 0-15,25 25 16,-25-25-1,-26 0-15,1 0 16,0 0 31,0 0-47,25 0 16,-25 0-1,-25-25 48,0 0-48,0 0 1,25 25-16,-25-50 16,0 25-1,0 0 16,0 0-31,0 0 32,-25 25-17,0 0-15,0 0 32,0 0-32,0 0 15,0 0 1,0 0-16,1 0 15,-26 25 1,50 0-16,0 0 16,0 0-1,0 0-15,0 0 16,0 0 0,0 0 15,25-25-16,-25 25-15,25-25 16,-25 24-16,49-24 16,-24 25-1,0-25 1,0 0 15,0 0 0,0 0-31,0 0 47,0-25-31,0 25 0,0-24-1,-1-1 1,-24-25-1,25 25 1,0 0 0,-25 0-1,0 50 63,0 50-62,0 24-16,0 26 16,0-1-16,25 1 15,-25 24-15,25 26 16,0-51-16,0-24 16,0-26-1,-25-49-15,0 0 16,0-50 93,0 0-93,0 0-1,0 1-15,0-26 16,0 25 0,0 0-16,0-50 15</inkml:trace>
  <inkml:trace contextRef="#ctx0" brushRef="#br0" timeOffset="328890.9365">20494 8492 0,'25'0'47,"0"0"-32,0-25-15,25 25 16,-25 0-16,25-25 16,-26 25-1,1 0 17,0 25-17,-25 0-15,0 0 16,0 0-16,25 0 15,-25 25 1,0-26-16,0 26 31,0-25-15,-25 0-16,0 0 16,0 0-1,1 0 1,-1-25-1,0 0 1,0 25 0,0-25-1,0 0 1,25-25 46,0 0-46</inkml:trace>
  <inkml:trace contextRef="#ctx0" brushRef="#br0" timeOffset="329884.2484">20918 8542 0,'-25'0'16,"0"0"15,-25 50-15,25-25-16,25 24 16,0-24-16,0 25 15,0-25-15,0 0 16,0 0-16,0 0 62,25-25-46,0 0 0,0 0-1,0 0 1,0 0-16,0 0 15,-1 0-15,-24-25 16,25 0-16,0 25 16,0 0-16,-25-25 15,25 25 1,-25-25 31,0 0-32,0 0 17,-25 0-17,0 25 1,0 0 46,25-25-46,0 1 0,-25 24-16,25-25 15,-24 25-15,24-25 16</inkml:trace>
  <inkml:trace contextRef="#ctx0" brushRef="#br0" timeOffset="330798.9193">21117 8392 0,'25'0'16,"0"25"-1,-25 25-15,25-25 16,-25 0-1,0 0 1,0 0 0,0 0-1,0 24 1,0-24 0,0 0-16,0 0 15,0 0 110</inkml:trace>
  <inkml:trace contextRef="#ctx0" brushRef="#br0" timeOffset="331309.1116">21490 8417 0,'0'0'16,"-25"0"-16,-24 0 15,24 0-15,0 25 16,-25-25-16,25 0 15,0 25-15,-49 0 16</inkml:trace>
  <inkml:trace contextRef="#ctx0" brushRef="#br0" timeOffset="331838.0008">21490 8118 0,'0'50'15,"0"0"1,25 50-16,-25-1 15,0-49-15,0 25 16,0-25-16,0-25 16,0-1-16,0 1 15,0 0-15,0 0 16,0 0 15</inkml:trace>
  <inkml:trace contextRef="#ctx0" brushRef="#br0" timeOffset="332334.9135">21316 8343 0,'25'0'47,"0"0"-32,0 0 1,0 0-16,0 0 141</inkml:trace>
  <inkml:trace contextRef="#ctx0" brushRef="#br0" timeOffset="333786.8516">22486 7222 0,'-24'0'31,"-1"0"-15,0 0-1,0 0 1,0 0-16,0 0 16,-25 0-1,25 0-15,-24 0 16,-1 0-16,25 0 15,-75 0-15,50 0 16,-24 0-16,-1 0 16,-174 50-16,149-50 15,-49 25-15,-25 0 16,49-25-16,-149 25 16,175-25-16,-1 0 15,0 0 1,-24 24-16,49-24 0,-49 0 15,24 25-15,75-25 16,-74 0-16,-51 25 16,51-25-16,-51 0 15,26 0-15,-1 0 16,1 0-16,-26 0 16,1 0-16,124 0 15,0 0-15,0 0 16,0 0-16,0 0 15,-25 0 1,-24 0-16,49 0 16,0 0-16,-25 0 15,-25 0-15,26 0 16,24 0 0,0 0-16,-25 0 62,0 0-62,-74 0 16,24 0-16,25 0 15,51 0-15,-1 0 78,0 0-62,0 0 0,0 0-16</inkml:trace>
  <inkml:trace contextRef="#ctx0" brushRef="#br0" timeOffset="334616.9144">17905 7172 0,'-50'0'0,"-25"0"15,0 0-15,-24 0 16,74 0-16,-25 25 16,0 0-16,25 0 15,-49 0-15,49 0 16,0-25 0,25 25-16,25-25 93,24 25-46,-24-25-31,0 24-16,25 1 15,-25-25 1,0 0-16,0 0 63,0 25-32,0 0-31,24 0 15,-49 0-15,50 0 16,0 0-16,0 25 16,-25-26-16,-25 1 31</inkml:trace>
  <inkml:trace contextRef="#ctx0" brushRef="#br0" timeOffset="335322.9108">18403 6624 0,'0'50'16,"-25"25"0,25 0-16,0-26 15,0-24-15,0 0 16,0 25-16,0-25 16,0 0-16,0 0 15,0 24-15,0-24 16,0 0-1,0 0-15,0 0 16,0 0-16</inkml:trace>
  <inkml:trace contextRef="#ctx0" brushRef="#br0" timeOffset="337133.3138">18901 6375 0,'0'25'31,"0"0"-31,0 0 16,0 0-16,0 25 16,0-25-16,0 0 15,0-1-15,-25-24 16,25 25-16,-25-25 15,0 25-15,0-25 16,0 0 0,0 0-1,0 25-15,0-25 16,-24 0-16,24 0 16,-25 0-16,0 0 15,25 0 1,50-25 187,0 25-187,-25-25-1,25 25 1,0 0 15,-25-25-31,25 25 16,0 0-1,-1 0 1,-24-24 62,25 24-62,0 0 15,-25-25-31,0 0 31,0 0-31,25 25 16,-25-25-1,0 0 1,0 0-16,0 0 16,0 0 15,0-24-15,0 24-1,0 0 32,-25 25-31,25-25 15,-50 25-15,26 0-1,-1 0-15,0 0 16,0 0-1,0 0 1,25 25 0,-25-25-16,0 25 15,0 0 1,25-1 0,-25-24-1,25 25 1,-25-25 15,1 25-15,-1-25-1,25 25 1,0 0 0,0 0-1,0 25 1,0 0-16,0-26 15,25-24 110</inkml:trace>
  <inkml:trace contextRef="#ctx0" brushRef="#br0" timeOffset="339223.7537">18776 6724 0,'-25'0'31,"0"25"-31,25 0 16,-25 0-16,0 49 15,-24 1-15,49-50 16,0 0-16,0 0 16,0 25-1,0-26 1,0 1 0,25 0 46,-1-25-62,1 0 16,0 0-16,0 0 15,0 0 1,0 0 0,25-50-1,-25 26-15,0-1 16,-25 0-1,0 0 1,0 0 15,0 0 1,24 0 108,26 0-124,0 0-1,25-24-15,24 24 16,1 0-16,-100 0 16,25 25-16,-25-25 15,50 0-15,-25-25 16,0 0 0,-25 1-1,0-1 1,0 0-16,0 25 15,0 0-15,0-25 16,-25 1 0,0 24-1,0 0-15,25 0 16,0 0 0,-25 25 30,0 0-14,0 0-17,0 0-15,0 0 16,-24 75 0,24-50-16,25 49 15,0-24-15,-25 0 16,25 25-16,-25-1 15,25 1-15,0-25 16,0-25-16,0 49 16,0 1-16,0-50 15,0 25 1,0-25-16,0 0 16,0 0-1,25-25 16,-25 24-15,25-24 0,0 0-1,-1 0-15,1 0 0,0 0 16,50 0-16,-25-24 16,-25 24-1,24-25-15,26 0 0,50-25 16,-51 25-16,1-25 15,0 25 1,-50-24-16,0 49 16,-25-25-16,24 0 15,-48 25 95,-1 25-95,0 0-15,25-1 16,0 1-16,0 0 16,-25 0-16,25 0 15,0 0 1,0 0-16,0 0 31,0 0-15,25-25 31,0 0-32,0 0 1,-1 0-1,1 0 1,0 0 47</inkml:trace>
  <inkml:trace contextRef="#ctx0" brushRef="#br0" timeOffset="339579.3954">19996 6624 0</inkml:trace>
  <inkml:trace contextRef="#ctx0" brushRef="#br0" timeOffset="340222.4747">20270 6525 0,'-25'0'15,"0"0"1,0 0 15,-24 0-31,24 25 16,0 24-16,25 1 16,0-25-1,-25-25-15,25 50 16,0-25-16,0 0 15,0 0-15,0 0 16,0 24-16,0-24 16,0 0-16,0 0 31,25 0 0,0-25 0,0 0-31,0 0 16,24 0 0,-24 0-1,0 0 1,0-25 15</inkml:trace>
  <inkml:trace contextRef="#ctx0" brushRef="#br0" timeOffset="340574.1249">20494 6599 0,'0'25'47,"0"0"-47,0 0 31,50 50-31,-25-50 63,0-25-48</inkml:trace>
  <inkml:trace contextRef="#ctx0" brushRef="#br0" timeOffset="341451.2281">20793 6550 0,'-25'0'16,"25"25"-1,-25-1 1,25 1 0,0 0-1,0 0-15,0 0 16,0 0-1,0 0-15,-25 0 16,1 0-16,24 24 16,0-24-16,0 0 15,-25-25-15,25 50 94,0-25-78,-25 0-1,0 0-15,25 0 16,-25 24-16,25 1 31,0 0-31,0 0 16,0 25-16,0-50 15,0 24 189</inkml:trace>
  <inkml:trace contextRef="#ctx0" brushRef="#br0" timeOffset="342878.1406">21241 6101 0,'-25'0'31,"25"25"0,0 0-15,0 25 0,-49 0-16,49 0 15,-25-1-15,25 1 16,0 25-16,-50 0 15,25-1-15,0 1 16,0 0-16,0-25 16,25-26-16,0 1 15,0 0 1,-25 0 15,25 25-15,-24 0-16,24 0 15,0-26-15,0 1 16</inkml:trace>
  <inkml:trace contextRef="#ctx0" brushRef="#br0" timeOffset="346852.0111">21565 6475 0,'0'50'15,"0"24"1,0-24-16,0 75 16,0-75-16,0-26 15,0-48 110,0-51-109,25 0-16,-25 25 15,25-49-15,0 24 16,0-25-16,0 26 16,0-1-16,-1 0 15,1 50-15,-25 1 16,25-1-16,0-25 16,0 25-1,25 0-15,-50 0 16,25 25-16,-25-25 15,25 25-15,0 0 47,-25 25-47,0 0 16,0 0-16,24 0 16,-24 0-1,0 25-15,0-26 16,-24 1-16,-26 0 15,25 0-15,-25 0 16,25-25-16,0 25 16,0-25 62,25 25-78,0 0 15,0 0 1,0 0-16,0-1 16,0 1-16,0 0 15,0 25 1,25-25 0,-25 0-1,25 0 1,0-25-1,0 25 1,0-25 0,0 0 15,0 0 0,0 0-15,49-75-1,-49 50-15,0-25 16,0 0-16,-25 1 16,25 24-16,0 25 15,-50 25 63,0 24-62,25 1-16,0-25 16,0 0-16,0 25 15,0-25 1,0 0 15,0 0-31,0-1 31,25-24 32,0 0-47,0 0-16,24 0 15,-24-24-15,50-26 16,0 50-16,-25 0 15,-26 0 1,-24 25 15,25-25 94,0 0-125,0-25 16,0 0-16,0-25 16,25-25-16,-25-24 15,24 24-15,1 0 16,-50-24-16,50-1 15,-25 25-15,0 1 16,-25-1-16,0 25 16,0-25-16,0 26 15,0-1-15,0 25 16,0 0 0,0 0 15,-25 25 0,0 0-15,0 0-16,0 25 15,0 0 1,0 25 0,25-25-16,0 24 15,0 26-15,-24-25 16,-1 25-16,25-26 15,0 1 1,0 0-16,0 0 16,0 25-16,0-50 15,0-1-15,0 26 16,0 0-16,0-25 16,0 0-1,0 0 1,0 0 31,25-25-32,-1 0 17,1 0-32,0 0 15,25 0 1,-25 0-16,0 0 15,0 0-15,0 0 16,25-25 0,99 0-1,0 0 1,26 0-16,-76-25 16,-24 25-16,-25 0 15,-75 25 79,0 0-63,-25 0-15,25 0-16,0 0 15,-24 0 1,24 25 0,0 0-1,0 0 1,0 25 0,25-25-1,0 0-15,0 25 16,0-26-1,0 1 1,0 0 31,25-25-16,0 0-15,0 0 203,24 0-79</inkml:trace>
  <inkml:trace contextRef="#ctx0" brushRef="#br0" timeOffset="384359.2007">12899 10061 0,'25'0'15,"0"0"17,0 0-17,0 0 17,0 0-1,0 25-16,0 0 1,-1 0 15,-24-1 16,25-24-31,-25 50 15,0-25-31,0 0 16,0 0-1,0 0 32,-25-25 31,25 25-62,-24-25 0,-1 0-1,25 25 1,-25-25-16,25 25 15,-25-25-15</inkml:trace>
  <inkml:trace contextRef="#ctx0" brushRef="#br0" timeOffset="385417.8454">13198 9737 0,'0'25'16,"0"0"0,0 0-1,0 0-15,0 25 16,0-26-16,0 1 15,0 25-15,0-25 16,0 25 0,0 0-1,0-1-15,0 1 16,0 25-16,0-25 16,0 0-16,0-26 15,0 1-15,0 0 16,0 0-16</inkml:trace>
  <inkml:trace contextRef="#ctx0" brushRef="#br0" timeOffset="386425.891">12924 9911 0,'25'0'94,"0"0"-78,0 0 15,0 0 16,-25 25-32,25-25 1,0 0 0,-1 0 15,1 0-15,0 0 15,0 0-16,0 0 17,0 0 15,25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5T12:37:24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15663 6674 0,'0'-25'0,"25"25"62,0 0-46,0 0-16,0 0 16,0 0-16,25 0 15,-1 0-15,26 0 16,0 0-16,49 0 16,-24 0-16,49 0 15,-74 0-15,0 25 16,49-25-16,26 25 15,-1-25-15,25 25 16,-49 0 0,-25-25-16,-26 25 15,1-25-15,-25 0 16,-25 0-16,24 0 16,1 0-1,-25 0-15,50 25 16,-25 0-16,24-25 15,51 0-15,-50 0 16,-1 0-16,26 0 16,-25 24-16,24-24 15,-24 0-15,0 25 16,-26-25-16,1 0 16,25 25-1,0-25-15,-26 0 16,1 25-16,0-25 15,-25 0-15,25 0 16,-25 0-16,25 0 16,-1 0-1,-24 0-15,25 0 16,0 0-16,0 0 16,-25 0-1,24 0-15,1 0 16,0 0-16,-25 0 15,25 0-15,24 0 16,-24 0-16,0 0 16,-25 0-16,25-25 15,-1 25-15,1-25 16,0 25-16,0 0 16,-25 0-16,49-25 15,-24 1-15,0 24 16,-25 0-16,25-25 15,-25 25-15,0-25 16,24 25-16,1-25 16,-25 25-1,0 0-15,25 0 16,-25-25-16,0 0 16,0 25-16,-1 0 15,1 0 1,0 0 62,-25-25-62,25 25 30</inkml:trace>
  <inkml:trace contextRef="#ctx0" brushRef="#br0" timeOffset="2371.2473">3212 8218 0,'25'0'16,"0"0"0,-25 25-1,25-25-15,-25 25 16,25-25-16,25 0 15,49 0-15,51 0 16,24 0-16,25 25 16,1-25-16,73 0 15,1 0-15,-50 0 16,1 0-16,73 25 16,-98 0-16,-26-25 15,-50 24-15,-24-24 16,0 0-16,-51 0 15,1 0-15,-25 0 16,0 0 0,0 0-16,0 0 31,25 0-15,24 0-16,1 0 15,-25 0-15,25 0 16,-1 0-1,1 0-15,0 0 16,-25 0-16,-26 0 0,1 0 16,25 0-1,-25 0-15</inkml:trace>
  <inkml:trace contextRef="#ctx0" brushRef="#br0" timeOffset="5543.7604">8516 8218 0,'25'0'78,"0"0"-62,0 0 0,25 0-1,-25 0 1,0 0-16,0 0 15,24 0-15,-24 0 16,0 0-16,0 0 16,75 0-16,49 0 15,-74 0-15,0 0 16,-26 0 0,26 0-16,-25 0 15,0 0-15,0 0 16,-1 0-16,26 0 15,-50 0-15,0 0 16,0 25-16,0-25 16,24 25-16,-24-25 15,25 0-15,0 0 16,-25 0-16,25 0 16,-25 25-16,-1-25 15,26 0-15,0 0 16,-25 0-1,0 0 1,0 0-16,25 0 16,-25 0-16,24 0 15,1 0-15,100 0 16,-76 0-16,-24 0 16,25 0-16,-1 0 15,1 0-15,0-25 16,-25 25-16,-25 0 15,49 0-15,-49 0 16,25 0-16,-25 0 16,0 0-1,0 0-15,49 0 16,-24 0-16,0 0 16,0 0-16,0 0 15,-1 0-15,1 0 16,0 0-16,0 0 15,25 0-15,-1 0 16,1 0-16,0 0 16,-1 0-16,-24 0 15,25 0-15,0 0 16,-1 0-16,1 0 16,-25 0-16,0 0 15,-1 0-15,1 0 16,25-25-16,0 25 15,-26 0-15,51-25 16,-25 25 0,-1 0-16,1 0 15,0 0-15,-25 0 16,-1 0-16,-24 0 16,50 0-16,-50 0 15,0 0 16,0 0-31,0 0 16,0 0 0,24 0-1,-24 0-15,0 0 16,25 0-16,0 0 16,24 0-16,-49 0 15,25 0-15,-25 0 16,25 0-16,-25 0 15,0 0-15,0 0 16,0 0-16,-1 0 16,1 0-16,0 0 15,0 0-15,0 0 16,25 0-16,0 0 16,-25 0-16,-1 0 15,26 0-15,-25 0 16,0 0-16,25 0 15,-25 0-15,25 0 16,-26 0-16,26 0 16,-25 0-1,0 0-15,0 0 16,0 0 0,0 0 15,0 0 63,0 0-79</inkml:trace>
  <inkml:trace contextRef="#ctx0" brushRef="#br0" timeOffset="22638.4056">3511 9812 0,'25'0'47,"0"-25"-32,25 25 1,-25 0-16,49 0 15,-24 0 1,50 0-16,-1 0 16,26 0-16,74 0 15,-25 0-15,1 0 16,74 0-16,-50 0 16,50-25-16,-100 25 15,1 0-15,-26 0 16,-24 0-16,49 0 15,-49 0-15,0 0 16,-51 0-16,-24 0 16,75 0-16,0-25 15,-26 25-15,1 0 16,25 0-16,-26 0 16,-24 0-16,50-25 15,-51 25-15,26 0 16,-25 0-16,0 0 15,-25 0-15,24 0 16,26 0-16,-50 0 16,25 0-16,25 0 15,24 0-15,-24 0 16,0 0-16,-1 0 16,-24 0-1,-25 0-15,25 0 16,-25-25-1,0 25 1,0 0-16,-1 0 16,1 0-1,25 0-15,0 0 16,25 0-16,-50 0 16,24 0-16,1 0 15,-25 0-15,0 0 16,0 0-1,0 0 64</inkml:trace>
  <inkml:trace contextRef="#ctx0" brushRef="#br0" timeOffset="59363.5983">3984 11455 0,'0'-25'0,"0"1"31,25 24 0,0 0 16,0 0-47,0 0 16,0 0 0,50 0-16,-51 0 15,1 0-15,0 0 16,0 0-1,0 0 17,25 0-1,-25 0-31,0 0 16,24 0-16,26 0 15,25 0 1,49 0-16,-24 0 15,-26 0-15,1 0 16,174 0 0,-199 0-16,-26 0 15,1 0-15,-25 0 16,0 0 31,25 0-32,24 0 1,51-25-16,-1 25 16,-74 0-16,50 0 15,49 0-15,-74 0 16,25 0-16,-51 0 16,26 0-16,-50 0 15,0 0-15,0 0 16,0 0-16,25 0 15,-1 0-15,26 0 16,99 0-16,-49 0 16,-26 0-1,1 0-15,-25 0 16,99 0-16,-49 0 16,-1 0-16,26 0 15,-51 0-15,-24 0 16,-25 0-16,-1 0 15,1 0-15,0 0 16,0 0-16,-25 0 16,25 0-16,-1 0 15,-24 0 1,0 0-16,0 0 0,0 0 16,25 0-16,-25 0 15,0 0-15,49 0 16,-24 0-16,50 0 15,-26 0 1,-24 0-16,25 0 16,25 0-16,-26 0 15,26 0-15,-25 0 16,-1 0-16,-24 0 16,25 0-16,-25 0 15,24 0-15,1 0 16,-25 0-16,0 0 15,-1 0-15,26 0 16,0 0-16,0 0 16,-26 0-16,26 0 15,0 0-15,-1 0 16,-49 0-16,25 0 16,-25 0-16,25 0 15,25 0-15,-1 0 16,-24 0-16,0 0 15,0 0-15,24 0 16,1 0-16,0 0 16,-1 0-16,151 0 15,-101 0-15,26-25 16,-76 25-16,26 0 16,49 0-1,-74 0-15,-25 0 16,24 0-16,-24 0 15,-25 0-15,0 0 16,25 0-16,0 0 16,-25 0-16,-1 0 15,1 0-15,25 0 16,0 0-16,0 0 16,0 0-16,-1 0 15,-24 0-15,0 0 16,0 0-16,25 0 15,0 0 1,-25 0 0,0 0-16,24 0 15,-24 0 1,25 0 0,0 0-1,-25 0 1,25 0-16,24 0 15,1 0-15,-25 0 16,-25 0-16,49 0 16,1-25-1,0 25-15,24 0 16,-49 0-16,25 0 16,-25 0-16,0 0 15,-1-25-15,1 25 16,-25 0-16,0 0 15,50 0-15,-50 0 16,-1 0-16,1 0 16,0 0-16,0 0 15,25 0-15,-25 0 16,25 0-16,-25 0 16,-1 0-1,26 0-15,0 0 16,0 0-16,0 0 15,-1 0-15,26 0 16,-25 0-16,0 0 16,-25 0-16,24 0 15,1 0-15,0 0 16,-25 0-16,50 0 16,-25 0-16,-1 0 15,1-25-15,25 25 16,0-25-16,-1 25 15,-24-25-15,25 25 16,174 0-16,-150 0 16,-24 0-16,-25 0 15,-25 0-15,0 0 16,24 0-16,51 0 16,-25 0-16,0 0 15,-1 0-15,1 0 16,0 0-1,-26 0-15,76 0 16,-50 0-16,-1 0 16,26 0-1,-25 0-15,24 0 16,1 0-16,-25 0 16,-26 0-16,-24 0 15,25 0-15,25 0 16,-50 0-16,0 0 15,24 0-15,-24 0 16,0 0 0,0 0-16,0 0 15,50-25-15,-1 25 16,26 0-16,74 0 16,-74 0-16,0 0 15,49 0-15,-49 0 16,-1 0-16,-24 0 15,0 0-15,-26 0 16,1 0-16,0 0 16,-25 0-16,0 0 15,0 0-15,0 0 16,0 0 0,-1 0-16,51 0 15,-50 0-15,25 0 16,0 0-16,-1 0 15,1 0-15,25 0 16,-25 0 0,124 0-16,-49 0 15,-1 0-15,1 0 16,-100 0-16,74 0 16,-49 0-16,25 0 15,-1 0-15,1 0 16,-25 0-16,25 0 15,-51 0 1,51 0-16,-50 0 16,25 0-16,25 0 15,99 25-15,50 0 16,0 25-16,50-25 16,-174-25-16,74 0 15,-25 0-15,51 0 16,-76 0-16,1 0 15,-26 0-15,-24 25 16,-50-25-16,0 25 16,0-25-1,0 0 63,-1 0-78,1 0 16,0 0-16,25 0 16,25 0-16,-25 0 15,24 0-15,-24 0 16,0 0-16,0 25 16,-1-25-16,-24 0 15,0 0-15,0 0 16,0 0 62,0 0-78,0 0 16,0 0-16,0 0 15,0 0 1,-1 0 31,1 0-16,0 0-15</inkml:trace>
  <inkml:trace contextRef="#ctx0" brushRef="#br0" timeOffset="63471.861">3088 13572 0,'25'0'63,"0"0"-48,0 0 17,74 0-32,-24 0 15,24 0-15,51 0 16,-75 0-16,24 0 15,1-25-15,-25 25 16,24 0-16,-24-25 16,49 25-16,-24 0 15,-25 0-15,99 0 16,0 0 0,-24 0-16,124 0 0,224 0 15,-224 0-15,-75 0 16,-25 0-1,-24 0-15,49 0 16,-50 0-16,50 0 16,-74 0-16,49 25 15,-74-25-15,-1 0 16,26 0-16,-50 0 16,49 0-16,-24 0 15,-1 0-15,1 0 16,24-25-1,-24 25-15,-25 0 16,24 0-16,1 0 16,-25 0-16,-26 0 15,1 0-15,25 0 16,-50 0-16,25 0 16,0 0-16,24 0 15,1 0-15,124 25 16,-99 0-1,124 25-15,-75-50 16,1 0-16,-26 0 16,51 0-16,-1 0 0,-25 0 15,26 0 1,-26 0-16,-25 0 16,-24 0-16,0 0 15,-51 0-15,26 0 16,0 0-16,-25 0 15,0 0-15,24 0 16,1 0-16,0 0 16,-26-25-16,51 25 15,-50 0-15,-25 0 16,49 0-16,-24 0 16,0 0-16,25 0 15,174 0-15,-75 0 16,-49 0-16,99 0 15,-75 0-15,100 0 16,-25 0-16,75 0 16,-75 0-16,50 0 15,-25 0-15,-75 0 16,75-25-16,-149 25 16,25 0-16,-26 0 15,-24 0-15,49 0 16,26 0-16,-1 0 15,26 0-15,24 0 16,100 0-16,-100 0 16,25 0-1,-75 0-15,-24 0 16,-50 0-16,24 0 16,-24 0-16,-25 0 15,-25 0-15,-1 0 31,1 0 1,0-25-17,0 25-15,0 0 16,0 0-16,25 0 16,-25 0-1,0 0 1,49 0-1,-24 0 1,50 0-16,-50 0 16,-1 0-16,1 0 15,-25 0 1</inkml:trace>
  <inkml:trace contextRef="#ctx0" brushRef="#br0" timeOffset="267370.2123">21690 6873 0,'25'0'31,"-1"0"0,1 0 1,50 0-17,-50 0-15,50 0 16,99 0-16,-50 0 16,101 0-16,-51 0 15,50 0-15,-50 0 16,-49 0-16,124 0 15,-150-25-15,51 25 16,-100 0-16,24 0 16,1-24-16,-25 24 15,49 0 1,-24 0-16,25 0 16,-1 0-16,-24 0 15,25-25-15,-50 25 16,-1-25-16,26 25 15,-25 0-15,0 0 16,-25-25-16,-1 25 16,1 0-16,0 0 15,0 0 1,0 0 0,0 0-16,0 0 15,0 0 16,0 0-15,0 0-16,149 0 16,-25 0-1,-74 0-15,50 0 16,-51 0-16,1 0 16,-50 0-1,0 0-15,0 0 63,0 0-32,-1 0 266,1 0-266,0 0-15,0 0-1,0 0 1,0-25 0,0 25-16,25 0 15,-25 0 579,-1 0-578</inkml:trace>
  <inkml:trace contextRef="#ctx0" brushRef="#br0" timeOffset="272242.2404">21814 6599 0,'0'25'32,"25"-25"-17,0 0 1,50 0 0,-26 0-16,51 0 15,49 0-15,-24 0 16,74 0-1,-25 0-15,26 0 16,-26 0-16,-25 0 16,51 0-16,-51 0 15,0 0-15,-24 0 16,24 0-16,-74 0 16,25 0-16,-26 0 15,-24 0-15,-25 0 16,0 0-16,0 0 15,25 0 1,0 0-16,-26 0 16,26 0-16,-25 0 15,25 0 1,-25 0-16,0 0 16,0 0-1</inkml:trace>
  <inkml:trace contextRef="#ctx0" brushRef="#br0" timeOffset="273957.8858">8342 8243 0,'25'0'78,"-25"-25"-31,50-25-32,174 50-15,150 0 16,-250 25-16,175 25 15,49-25-15,-99-25 16,25 25-16,-99-25 16,24 0-16,-50 0 15,-24 0-15,-50 0 16,-51 0-16,1 0 16,0 0-1,0 0 1,0 0-16,25 0 31,0 0-31,-1 0 16,26 0-16,-50 0 15,50 0-15,-50 0 16,0 0-16,0 0 16,-1 0 30,51 0-30,-25 0 0,50 0-16,-1 0 0,-24 0 15,49 0 1,-24 0-16,0 0 16,-26 0-16,-24 0 0,0 0 15,-25 0-15,0 0 16,0 0-16</inkml:trace>
  <inkml:trace contextRef="#ctx0" brushRef="#br0" timeOffset="284250.6898">15813 6848 0,'50'0'109,"-1"0"-109,-24 0 16,25 0-16,0 25 15,25 0-15,-1-25 16,26 25-16,-25-25 15,-1 25-15,150 25 16,-124-25 0,0 0-16,49 0 15,-49-25-15,-26 0 16,1 0 0,-25 0-16,0 0 15,-1 0 1,-24 0-16,25 0 15,-25 0 1,25 0-16,-25 0 16,0 0-16,24 0 15,26 0-15,-25 0 16,-25 0-16,25 0 16,-25 0-16,0 0 15,-1 0-15,1 0 16,0 0-16,0-25 15,0 25-15,0 0 16,0 0-16,25 0 16,-25-25-16,-1 25 15,1 0-15,25 0 16,-25 0 0,0 0-16,25-25 15,-25 25-15,99-25 16,-74 25-16,0-25 15,0 25-15,-1 0 16,1 0 0,0-25-16,-25 25 15,25 0-15,-25 0 16,24 0-16,1-25 16,0 25-16,-25 0 15,25 0 1,0 0-16,-26-25 15,1 25-15,0 0 16,0 0 0,0 0 31,0 0-47,0 0 15,0 0-15,0 0 16,0 0-1,-1 0-15,26 0 16,-25 0-16,0 0 16,0-25-1,0 25-15,0 0 16,0 0 0,24-24-16,-24 24 15,0 0-15,0 0 141,0 0-94,0 0-32,0 0 1,0 0 187,25 0-203,-26 0 16,26 0-1</inkml:trace>
  <inkml:trace contextRef="#ctx0" brushRef="#br0" timeOffset="1.25917E6">8043 8118 0,'25'25'16,"75"25"-1,-1-25-15,76 25 16,-26 0-16,50-1 15,26-49-15,-1 25 16,-25-25-16,0 50 16,25-50-16,-50 0 15,1 0-15,74 50 16,-25-50-16,-75 25 16,26-25-16,-126 0 15,1 0-15,-25 0 16,0 0 62,0 0-62,0 0-1,25 0 1,124 0-1,100 0-15,-125 0 16,51 0-16,-26 0 16,-50 0-16,100-25 15,-124 25-15,0 0 16,-50-25-16,-26 25 16,1 0 30,25-25-30,-25 25 15,-25-25-31,25 25 47,99-25-47,-49 25 16,50-25-16,-100 25 15,49-24-15,-24-1 16,-25 25 0,0 0-1</inkml:trace>
  <inkml:trace contextRef="#ctx0" brushRef="#br0" timeOffset="1.26187E6">15016 8517 0,'50'0'47,"-25"0"-32,24 0 1,51 0-16,49 0 16,-74 0-16,99 0 15,125 0-15,-75 0 16,75 0-16,100 0 16,-51 0-16,-24 0 15,-25 0 1,99 0-16,-99 0 15,-75 0-15,50 0 16,-50 0-16,-25 0 16,1 0-16,49 0 15,-100 0-15,-49 0 16,49 0-16,-74 0 16,0 0-16,24 0 15,-24 0-15,-50 0 16,25 0-16,-26 0 15,26 0-15,-25 0 16,0 0-16,0 0 16,50 0-16,-1 0 15,51 0-15,-50 0 16,-1 0-16,26 0 16,-25 0-16,24 0 15,1 0-15,-25 0 16,-1 0-16,1 0 15,0 0-15,-1 0 16,-49 0-16,25 0 16,25 0-1,-1 0-15,-24 0 16,25 0-16,-25 0 16,74 0-16,-24 0 15,24 0-15,-24 0 16,74 0-16,-74 0 15,-25 0-15,-1 0 16,1 0-16,-25 0 16,25 0-16,-26 0 15,26 0-15,-25 0 16,25 0-16,-26 0 16,1 0-16,-25 0 15,50 0-15,-25 0 16,24 0-16,1-25 15,25 25-15,-26 0 16,1-25-16,0 25 16,-1 0-16,1 0 15,-25-25-15,-25 25 16,0 0 0,0 0 30,24 0-30,-24 0-16,0 0 16,0 0-1,0 0 110,0 0-125,25 0 16,-25 0-16,-50 0 734,0 0-718,0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5T12:57:39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5902 8816 0,'25'0'62,"24"0"-62,-24 0 16,50-25-16,-25 0 16,25 25-16,24-25 15,-24 25 1,25-25-16,-51 0 15,26 25-15,50 0 16,-76 0-16,26 0 16,25 0-16,24 0 15,75 0-15,1 50 16,-51-50-16,100 75 16,-149-50-16,99 0 15,-25-1 1,-24 1-16,-26-25 0,75 0 15,-124 0 1,0 0-16,-50 0 16,24 0-16,-24 0 15,0 0-15,0 0 16,0 0-16,0 0 16,0 0-16,0 0 15,0 0 1,149 25-16,-74-25 15,-26 0-15,1 0 16,0 0-16,74 0 16,-24 0-16,49 0 15,25 0-15,25 0 16,-25 0-16,50 0 16,-124 0-16,24 0 15,-49 0-15,-25 0 16,-1 0-16,-49 0 47,25 0-32,-25 0-15,0 0 16,25 0-16,0 0 16,24 0-16,-24 0 15,-25 0-15,0 0 16,25 0-16,-25 0 15,-1 0-15,1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8T12:33:10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19996 9239 0,'-25'0'16,"0"0"0,-24-25-1,-51 25-15,25 0 0,-24 0 16,-26 0-16,-24 0 15,-100 0-15,25 0 16,24 0-16,-24 0 16,-25 0-16,25 0 15,25 0-15,25 0 16,-26 50-16,51-25 16,25 25-16,-1-1 15,1 51-15,24-25 16,0-25-16,-74 74 15,25 26-15,-51-1 16,26 0-16,25-24 16,24-26-16,-74 76 15,50-51-15,24 26 16,50-76-16,25-49 16,50 0-16,-24 25 15,24-25-15,-25 25 16,25 0-16,0 49 15,0 26-15,0-51 16,0 51 0,0 24-16,0 26 15,0-1-15,0 0 16,25-49-16,-25 49 16,0-74-16,0 49 15,24-74-15,1-1 16,-25 26-16,50-50 15,-25 25-15,-25-26 16,50 1-16,0 50 16,0-26-16,-1 1 15,1 0-15,0-25 16,-25 24-16,25-24 16,-1-25-16,-24 25 15,0-25-15,25 50 16,25-26-16,-1 1 15,1 0-15,25 25 16,-50-50-16,24 74 16,51-74-16,273 100 15,-174-26-15,25-49 16,-124 0 0,49 0-16,-49-1 15,99-24-15,0 50 16,25-50-16,-50-25 15,-49 0-15,24 0 16,-75 0-16,51 0 16,-75 0-16,24 0 15,26 0-15,-51-25 16,76-25-16,24-49 16,0 24-16,-24 0 15,74-24-15,-50-1 16,-74 75-16,99-50 15,-74 26-15,-1-1 16,1-25-16,-51 25 16,76 25-16,-51-49 15,150-76-15,-74 51 16,24-26-16,-50 1 16,-24-1-16,-75 75 15,74-74-15,-24-1 16,24 1-16,1-1 15,-100 51-15,74-51 16,-74 75-16,0 25 16,-25-24-16,0-76 15,25 0-15,0 76 16,0-1 0,0-25-16,25-49 15,-26 74-15,-24-25 16,0 25-16,0 1 15,0-26-15,0 0 16,-49 0-16,24-24 16,0 74-16,-50-75 15,-124-99-15,99 99 16,1 26-16,-26-26 16,26 25-16,-51 1 15,75 24-15,-74 0 16,49 0-16,-24 1 15,74-1-15,0 50 16,-24-25-16,24 0 16,-25 0-16,-25 0 15,1 25-15,-1 0 16,1-25-16,24 25 16,-25 0-16,-24 0 15,74 0-15,-50 0 16,51 0-16,-26 0 15,50 0 1,0 0 0,-25 0-16,1 0 15,-26-25-15,0 25 16,0-25-16,-49 25 16,49-49-16,-49-1 15,-1 25-15,75 0 16,-24 0-16,74 0 15,-50 0-15,25 25 63,0 0-47,25-25-16,-50 25 15,0 0-15,1-24 16,-1-1-16,-25 0 15,50 0-15,-25 0 16,1 25-16,24-25 16,0 25-16,25-25 31,-50 25 16,25 0-47,0-25 15,0 0-15,-25 25 16,1-25-16,-1 0 16,0 1-16,-25-26 15,26 50-15,-26 0 16,50-50-16</inkml:trace>
  <inkml:trace contextRef="#ctx0" brushRef="#br0" timeOffset="1908.039">19523 9214 0,'0'50'31,"25"0"-31,0-25 16,0 49-16,25-24 16,-25-25-16,-1 50 15,51-25-15,-50-1 16,50 1-16,-1-25 15,-24 25 1,-25-50-16,-25 25 16,25-25-1,0 25-15,25 0 16,0-25-16,24 0 16,1 25-16,74 49 15,1-24-15,-1 0 16,-49 0-16,24 24 15,-99-74 1,0 0-16</inkml:trace>
  <inkml:trace contextRef="#ctx0" brushRef="#br0" timeOffset="4839.3265">7645 10783 0,'-75'-25'0,"25"0"16,1 25-16,-26 0 15,25 0-15,-74 0 16,24 0-16,-74 0 16,-26 0-16,76 25 15,-100 25-15,49-25 16,1 49-16,75-24 15,24 0-15,-25 0 16,75-50 0,0 25-16,-24 0 0,-1 25 15,0-1 1,0-24-16,25 25 0,0-25 16,1 25-16,-1 24 15,0-24 1,0 25-16,25-50 15,-75 50-15,25 49 16,25-74-16,-24 25 16,24-26-16,0 1 15,-50 25-15,75-25 16,-50 49-16,25-24 16,25-25-16,0 25 15,-25-1-15,25-24 16,0 50-16,0-26 15,0-24-15,0-25 16,0 25-16,0 25 16,0-51-16,0 26 15,0 25-15,0-50 16,0 25-16,0 24 16,0-49-16,0 0 15,0 25-15,25 0 16,0 0-16,25 49 15,-25-24-15,0 0 16,0 24-16,0-49 16,25 0-16,-1 25 15,-24-51-15,25 51 16,25 25 0,-50-50-16,24 49 15,51 26-15,-50-51 16,99 76-16,1-26 15,-26-49-15,26 74 16,74 1-16,-75-51 16,25 26-16,-24-1 15,-26-49-15,26 0 16,-76-25-16,51-1 16,-25-24-16,-26-25 15,1 25-15,0 0 16,-1 0-16,1-25 15,-25 25-15,0 0 16,49-25-16,-49 25 16,224 0-16,-75 0 15,75-25-15,-50 0 16,0 0-16,75 0 16,-100 0-16,100 0 15,-50 0-15,-25 49 16,-24-49-16,-26 0 15,25 0 1,0 0-16,1 0 16,-51-49-16,50-1 15,-24-50-15,49 1 16,-75 24-16,-24 0 16,-1 25-16,26-74 15,-26 74-15,-49-50 16,24 26-16,26-26 15,-50 25-15,24-24 16,1 24-16,-75-25 16,74 26-16,-49-51 15,-25 51-15,50-51 16,-1 25-16,-49 26 16,25-26-16,-25 1 15,25 24-15,-25-25 16,0 50-16,0 1 15,-25-26-15,0 25 16,0-50-16,0 1 16,0 24-16,0-24 15,0-51-15,0 75 16,0-74-16,-25 49 16,-50-74-16,25 99 15,0-24 1,-24 49-16,49-25 15,-50-24-15,25 49 16,-25 0-16,1 25 16,-26-50-16,25 26 15,1 24-15,-1-50 16,0 50-16,50 25 16,-24-50-16,-1 50 15,0-25-15,-25 1 16,50 24-16,1 0 15,-51-50-15,0 25 16,25 25-16,-49-25 16,24-25-16,-99 25 15,-1-49-15,26 24 16,-25-25-16,-50-25 16,49 26-16,-24-1 15,-50-50-15,75 51 16,-1 24-16,26-25 15,74 50-15,-24 25 16,-26-49-16,75 24 16,-24 0-16,-1 0 15,0 25 1,-24-25-16,49 25 0,-25-50 16,-25 50-1,1 0-15,-1 0 16,1 0-16,24 0 15,0 0-15,-24 0 16,49-25-16,-25 25 16,0 0-16,26 0 15,-26 0-15,-25-25 16,50 25-16,-49-25 16,49 25-16,-50 0 15,1 0-15,-1 0 16,1 25-16,-1-25 15,25 25-15,1-25 16,-1 25-16,0-25 16,0 25-16,1-25 15,-1 25-15,25-25 16,0 0-16,1 0 16,24 25-16,-25-25 15,25 0-15,0 0 16,0 25-1,0-25 1,25 25-16,-25-25 16,25 25-1,-24-1 1,-1-24 0</inkml:trace>
  <inkml:trace contextRef="#ctx0" brushRef="#br0" timeOffset="6700.1066">7894 11904 0,'-75'-25'0,"1"-25"15,24 50-15,25-25 16,-50 0-16,25 25 16,0 0-16,-24 0 15,49 0-15,0 0 47,0 0-31,-75 0-16,51 0 15,-1 0-15,-25 0 16,-24-25-16,-1 25 16,0 0-16,51 0 15,-51 0-15,75 0 16,-25 0-16,-24 25 16,74 0-1,-25 0-15,-25-25 16,-25 50-16,50-25 15,-25-1-15,25-24 16,1 0-16,-1 25 16,25 0-16,-25-25 15,0 0-15,25 25 16,-25-25-16,25 50 16,0-25-16,0 0 15,0 25 1,0-26-16,0 1 15,0 25-15,0 0 16,0 0-16,0-25 16,0 25-16,0 24 15,0 1-15,0-25 16,25 0-16,-25-26 16,25 26-16,-25 25 15,0-50-15,25 25 16,0-1-1,-1 1-15,-24 25 0,25-50 16,0 0-16,-25 49 16,0-49-16,0 0 15,0 0-15,0 0 16,25 0 0,-25 0-1,100 0-15,-25 49 16,-26-24-16,26 0 15,74 25-15,1 24 16,24-24-16,25 0 16,50-50-16,-49 0 15,-26-25-15,-74 0 16,24 0-16,1-75 16,24-25-16,-25 26 15,-74-1-15,0 25 16,25 0-16,-50 25 15,49-49-15,-49-1 16,25 25-16,-50 0 16,25 1-16,0-1 15,0 0-15,-25 25 16,0 0-16,0-25 16,0 25-16,0 1 15,0-26 1,0 25-16,0 0 15,0 0-15,-25 0 16,25 0-16,0-25 16,-25 1-16,25-1 15,-25 25-15,0-50 16,0 50-16,0-24 16,25 24-16,-49-50 15,24 50-15,0 0 16,-25-50-16,0 50 15,0 1-15,1-1 16,-26-50-16,50 75 16,0-25-16,0 25 15,0 0 1,25-25 0,-50 25-1,1-50 1,-51 50-16,0-25 15,76 25-15,-51 0 16,0-24-16,50 24 16,0 0-16,0 0 15,1 0-15,-1 0 47,0 0-47,-25 0 16,0 0-16,25 0 15,0 0-15</inkml:trace>
  <inkml:trace contextRef="#ctx0" brushRef="#br0" timeOffset="8539.5102">11355 12402 0,'-25'0'0,"0"-25"16,1 25-16,-26 0 16,0 0-1,-25-25-15,50 25 16,-24-25 0,24 25-16,-25-25 0,0 25 15,0 0 1,0 0-16,-24 0 15,24 0-15,-25 0 16,25 0-16,1 0 16,-1 0-1,-25 0-15,25 25 0,1 0 16,-26-25 0,25 25-16,0 25 15,0-50-15,25 49 16,-49-24-16,24 0 15,25 0-15,-25 50 16,25-50-16,-24 24 16,49 1-16,-50 25 15,25-25-15,25 0 16,-50 49-16,25-49 16,25 50-16,-25-26 15,0 1-15,25 25 16,0-51-16,0 26 15,0-25-15,0 25 16,0-26-16,0 26 16,0 25-16,0-50 15,0 49-15,0-24 16,0-25-16,25 24 16,0 1-16,-25-25 15,25 0-15,0 24 16,124 126-16,-99-151 15,75 26-15,-76 0 16,1 0 0,0-26-16,25 26 15,-25-25-15,49 0 16,-24-25-16,25-25 16,-1 49-16,1-24 15,-1-25-15,1 0 16,124 0-16,-124-25 15,24 0-15,1 1 16,-51-51-16,51 50 16,-1-100-16,1 26 15,-50 49-15,-26 0 16,1 0-16,-50 25 16,25-49-16,0 49 15,0-50-15,0-24 16,0 24-16,-25 25 15,25 0 1,-25 25-16,0-24 16,0-1-16,25-25 15,-1 0-15,-24 50 16,25-49-16,-25 24 16,0 25-16,0-25 15,0-24 1,0 24-16,0 25 15,0 0-15,0-50 16,0 50-16,0 0 16,0 0-1,0 1-15,0-26 0,-25 0 16,1 0 0,24 25-16,-25-25 15,0 26-15,0-26 16,-50-25-16,75 25 15,-50-24-15,25 24 16,-49 0-16,74 0 16,-100-49-16,100 74 15,0 0-15,-25 0 16,25 0 0,-25 25-16,0 0 15,-24-25-15,24 25 16,-25 0-16,25 0 15,0 0-15,0 0 16,0 0-16,-24 0 16,-1 0-16,25 0 15,-25 0-15,25 0 16,-50 0 0,26 0-16,-26 0 15,0 0-15,-24 0 16,24 0-16,0 0 15,25 0-15,-99 0 79,-50 0-79</inkml:trace>
  <inkml:trace contextRef="#ctx0" brushRef="#br0" timeOffset="10589.6229">8417 14468 0,'0'-24'0,"-25"-1"31,0 0-15,25 0 15,-50 25-31,25 0 63,0 0-48,1 0 1,-26 0-16,0 25 15,0 0 1,25-25-16,-49 25 16,49-1-1,0-24-15,-50 50 0,50-25 16,0 0-16,0 0 16,0 0-1,25 0 1,-24 0-16,-1 0 15,0 24 1,25-24-16,0 0 16,-25 25-1,0-25-15,25 0 0,0 0 16,0 0 0,0 0-16,0-1 0,0 1 15,0 0 1,0 0-16,0 0 15,0 25-15,0-25 16,0 25-16,0-26 16,25 26-16,-25-25 15,25 50-15,-25-25 16,25-1-16,0 1 16,-25 0-16,24 0 15,26 0-15,-50 24 16,25-24-16,25-25 15,-25 50-15,25-25 16,24-1-16,51 151 16,124-51-16,-75-124 15,-24-25-15,-26 0 16,-74 0-16,25 0 16,-1 0-16,-24 0 15,-50-25 1,0 0-16,0-25 15,0 1-15,25-26 16,0 0-16,0 0 16,-25 26-16,0 24 15,0 0-15,0-25 16,0 25 0,0-25-16,0 0 31,0 26-31,0-26 15,-25 25-15,25 0 16,0-25-16,0 25 16,-25-25-16,0 1 15,25-26-15,-25 50 16,0-25 0,0 0-16,25 26 15,0-26-15,-24 0 16,-1 25-16,-25-50 15,25 26 1,25-1-16,-25 50 16,0-25-1,0 0 1,0 0 0,0 25-16,25-25 0,-99-25 15,74 25-15,0 0 16,-25 1-1,25 24-15,0 0 16,-49-25-16,49 0 16,-25 25 15,50-25-15,-25 0-16,0 25 15,0 0-15,-49-25 94,49 25-94,-25-25 16,0 0-1,-50 0-15,76 25 16</inkml:trace>
  <inkml:trace contextRef="#ctx0" brushRef="#br0" timeOffset="13940.9049">12999 8293 0,'50'0'47,"-1"0"-47,1 25 16,25 0-1,-50-1-15,50 26 16,-75-25 0,24-25-1,51 0 1,50 25-16,-76-25 16,26 0-1,25 25-15,49 25 16,-49 0-16,149-1 15,-50 26-15,25-25 16,-124-25-16,74 25 16,-99-25-16,-1 24 15,1-49-15,-50 0 16,-25 25 15,25-25-15,50 25-16,74 50 15,1-50-15,-51 25 16,51 24-16,-51 1 16,-24-50-16,-25 0 15,-1 25-15,-24-50 16,0 0 46,0 0-46,75 24 0,-1 26-16,1-25 0,-100 0 15,25-25 251,-25 25-250,25-25-1</inkml:trace>
  <inkml:trace contextRef="#ctx0" brushRef="#br0" timeOffset="15090.6347">16211 9613 0,'25'0'15,"0"0"48,0 0-16,74 0 15,175 0-31,-199 0-15,50 0 0,-76 0-16,-49-25 78,0 0-63,0 0-15,0 0 16,0 0 0,0 0-1,0 0-15,0 0 16,0 0 0,0 1-1,0-1-15,0 0 47,0 0-16,0 0-31,0 0 32,0 0-32,0 0 46,0 0-14</inkml:trace>
  <inkml:trace contextRef="#ctx0" brushRef="#br0" timeOffset="19610.7179">7819 12775 0,'25'25'47,"0"-25"-47,-25 50 16,0-25-16,25 25 15,0-26-15,-25 1 16,50-25 78,-1 0-94,26 0 15,-50 0-15,50-49 16,-1 24-16,-24-25 15,0 25 1,-50 0 0</inkml:trace>
  <inkml:trace contextRef="#ctx0" brushRef="#br0" timeOffset="20329.5177">11355 13547 0,'25'25'32,"0"-25"-32,-25 25 15,0 50-15,0-50 16,0 24 0,0-24-16,0 25 0,0-25 31,50-25 31,25-25-46,24-50-16,-49 26 16,75-76-16,-26 25 15,1 51-15,-50-51 16,-26 50-1</inkml:trace>
  <inkml:trace contextRef="#ctx0" brushRef="#br0" timeOffset="21533.1249">8392 14892 0,'0'25'31,"25"25"-15,-25-26 0,25 26-1,-25 0 1,0-25-1,0 25 1,0-25 0,0 0-1,25-25 63,24-25-62,26-75 0,0 75-16,-25-25 0,149-99 15,0-25-15,-74 49 16,-51 75-16,1-24 16,-50 49-16,0 0 15</inkml:trace>
  <inkml:trace contextRef="#ctx0" brushRef="#br0" timeOffset="54561.5404">7122 12252 0,'0'25'63,"0"25"-48,0 0-15,0-25 16,0 24-16,0 1 16,0 25-1,0-25-15,0 0 0,0-26 16,0 1-16,0 0 16,0 0-1</inkml:trace>
  <inkml:trace contextRef="#ctx0" brushRef="#br0" timeOffset="55551.3526">11181 12875 0,'25'0'93,"0"0"-61,0 0-17,0 25 16,-25 0-15,0-1 0,0 26-16,-75 25 15,25-25 1,-74 0-16,49-1 16,0-24-16,50-25 15,-49 0-15,74 25 110,0 0-95,0 0-15,24-25 16,26 0-16,-25 0 15,0 0-15,25 0 16,0 0-16</inkml:trace>
  <inkml:trace contextRef="#ctx0" brushRef="#br0" timeOffset="62616.768">5205 5653 0,'0'25'62,"74"0"-62,1-25 16,-25 50-1,24 0-15,76 24 16,74-74-16,0 0 16,-25 0-16,-24 0 15,-1 0-15,0 0 16,-74 50-16,-25-25 15,-1-25-15,26 50 16,-1-25-16,26-25 16,24 25-16,51 0 15,74-1-15,-50-24 16,-50 25-16,125-25 16,0 25-16,-25-25 15,-75 25-15,-100 0 16,1 0-16,-25-25 15,-50 0-15,-1 50 16,26-25-16,-50 0 16,25-1-16,0 1 15,25-25-15,-25 25 16,25-25-16,24 0 16,-49 50-16,0 0 15,50-50 1,74 0-16,50 0 15,-124 0-15,25 25 16,24 0-16,1 0 16,-51-25-16,1 0 15,-25 0-15,0 0 16,-25 0-16,49-25 16,1 0-16,0 0 15,49 0-15,-49 25 16,74 25-16,76 0 15,-1-25-15,25 0 16,-25 25-16,-100-25 16,26 49-16,-76-49 15,-24 0-15,0 0 16,25 0 46,24 0-62,-24-24 16,74 24 0,26 0-16,-150 0 0,24 49 15,76-24 1,-25-25-16,-26 25 16,-49 25-16,25-50 15,-25 0 32,0 0-47,50-25 16,-1 0-16,51-25 15,-26 1-15,26-1 16,-1 25-16,-74 25 16,75 0-16,-1-25 15,1 0-15,-26 25 16,-24 0-16,-50-25 15,25 25-15,-50-25 16,25 25 31,-25-25-47,25 25 16,-1-25-16,1 1 15,0-1 1,0 0-16,25 25 15,-25-25-15,0 25 16,0-25-16,-25 0 16,49 0-1,-49 0 48,25 25-48,-25-25-15</inkml:trace>
  <inkml:trace contextRef="#ctx0" brushRef="#br0" timeOffset="70069.3543">7695 10434 0,'-50'0'110,"25"25"-95,0-25 1,0 25 0,-99 0-16,74-25 0,-50 25 15,50 0-15,-24-25 16,49 0 0,-25 0-16,25 0 0,0 0 15,-25 25 1,26-25-16,-26 25 15,0 0-15,25-25 0,-50 24 16,26 26 0,-1-50-16,0 0 15,25 25-15,0-25 16,0 25-16,0-25 16,0 0-1,1 25-15,-1-25 16,-25 25-1,25-25 1,0 0-16,0 25 16,0-25-16,0 25 15,-25-25-15,26 0 16,-26 25 0,0-25-1,25 0 1,0 24-1,0-24-15,0 25 0,0-25 16,1 25-16,-26 0 16,25-25-1,0 25 1,0-25-16,0 25 16,25 0-1,-25 0-15,0 0 16,25 25 62,0-26-62,-25 26-16,1-25 15,24 25 1,0-25-1,-25 0 1,25 0-16,0 0 31,0 24-31,-25 1 16,25-25-16,-25 25 16,0 25-16,25-51 15,-25-24 1,25 25-16,0 0 15,0 0 1,0 0 0,0 0-16,0 0 15,0 0 1,0 25 0,-25-26-16,25 1 15,0 0-15,0 0 16,0 0-1,-25 25-15,0 0 16,0-1-16,1 1 16,24 0-1,0-25 1,0 0-16,0 25 16,0-25-1,0 0 1,0-1-16,-25 26 15,25-25 1,0 25 0,0-25-1,0 25 1,0-25 0,0-1-1,0 1-15,0 0 16,0 0-16,0 0 15,0 25-15,0 0 16,0-1-16,0-24 16,0 0-16,0 0 15,0 0-15,0 0 16,0 0 0,0 0-1,0 25-15,0-26 16,0 1-16,0 25 15,-25 25 1,25-50-16,0 0 16,0 0-16,0-1 15,0 26 1,0-25-16,0 0 16,0 0-1,0 0-15,0 0 16,0 0-16,0 49 15,0-24-15,0-25 16,0 0-16,0 0 16,0 25-16,0 0 15,0-26-15,0 26 16,0 0-16,0-25 16,0 0-16,0 0 15,0 0-15,0 49 16,0-24-16,0-25 15,0 0-15,0 0 16,0 25-16,0-1 16,0 1-16,0-25 15,0 0-15,25-25 32,-25 25-17,25 25 16,-1-25-15,-24 0 0,25 24-1,-25 26 1,25-50-16,-25 50 16,25-50-16,0 0 15,0-1-15,-25 1 16,25-25-1,0 50 1,-25-25-16,74 25 16,-24 0-16,0-1 15,25 1-15,-25-50 16,-50 25-16,24-25 16,26 50 46,-50-25-62,125 25 16,-26-25-16,26 74 15,-1-24-15,-49-50 16,-25 0-16,25 0 16,-75-1-1,25 1 32,-1 0-31,51 25-16,-25 0 15,25 0 1,174 74-16,-200-49 16,1 0-16,0-75 15,-25 0-15,-25 25 78,174 24-62,-74 1-16,24 0 16,76 25-16,-51 24 15,-74-74-15,74 25 16,1-25-16,-76-25 15,-24 0 1,50 0 15,-26 25-15,1-25 0,25 25-1,49-25-15,1 0 16,-26 49-16,-24-24 15,-1-25-15,-24 0 16,-25 0-16,-25 0 16,-25 25-16,25-25 15,-1 0 17,26 25-17,25-25-15,0 0 16,74 0-16,-99 25 15,0 25-15,24-25 16,1-25-16,-25 0 16,0 0-16,0 0 15,-26 0 1,1 0 0,0 0-1,50-25-15,0-25 0,49-25 16,-24 26-16,-26 24 15,1 0-15,-25 25 16,25 0-16,-26 0 16,-24 0-1,50 0-15,-50-25 16,50 0-16,-50-25 16,0 25-16,-1 25 15,51-50-15,-50 50 16,25-24-16,25-1 15,-1 0-15,-49 25 16,0 0-16,25 0 16,49 0-16,-24 0 15,-25 0-15,50 0 16,-26 0-16,-24 0 16,25 0-16,-25 0 15,-1-50-15,-24 50 16,0 0-1,0-25-15,0 0 16,50-50-16,-1 1 16,-24 24-16,-25 50 15,25-100-15,25 26 16,-1-1-16,-24 25 16,0 25-16,-25 0 15,25-25 1,-25 50-16,-1-24 15,26-26-15,-50 25 16,25 0 0,25-25-16,-25 0 15,25 25-15,-50-24 16,25 49-16,-25-25 16,24 25-1,1-50 1,0 25-16,25-25 15,0-24-15,-50 49 16,50-25-16,-1-25 16,-49 25-16,25 25 15,0-24-15,0-1 16,25 0-16,-50 25 16,0-25-16,25 0 15,0 1-15,-25-26 16,25 50-16,-25-50 15,25 1-15,-25-1 16,49-25-16,-49 1 16,0 49-16,0-50 15,0 1-15,0 24 16,0 0 0,0 1-16,0 24 15,0-50-15,0 25 16,0 26-16,0-26 15,0 25-15,0-25 16,0 26-16,0-1 16,0 25-16,0-50 15,0 25-15,0-24 16,0-1-16,0 25 16,0 25-1,0 0-15,0-24 16,0 24-16,0 0 15,0 0-15,0-25 16,0 25 0,0-49-16,0-1 15,0 0-15,-24 50 16,24-25-16,0 25 16,-25-74-16,0 24 15,0 25-15,25 25 16,0 1-1,-25-1 1,25-50-16,-25 75 16,0-50-1,-25 0-15,25 25 16,-24-49-16,24 24 16,-25 0-16,0-25 15,0 26-15,25 24 16,-24 0-16,49 0 15,-50 0-15,25 25 16,0-25-16,-50-25 16,25 50-16,-24-74 15,-51 24 1,26 25-16,-76-100 16,26 100-16,49 1 15,-74-26-15,25 0 16,74 0-1,-50 25-15,-99-25 16,100 26-16,74-1 16,0 25-16,-25 0 15,1 0-15,-1 0 16,25 0-16,0-25 16,-24 25-16,-76-25 15,76 25-15,-26 0 16,0 0-16,1 0 15,-1 0-15,1 0 16,24-25-16,-50 0 16,51 25-16,24-25 15,25 25-15,0-25 16,-50 25-16,50 0 16,-24 0-16,24 0 15,-25 0-15,0 0 16,-25-25-16,26 0 15,24 25 1,-175-24-16,126 24 16,-26-25-1,25 25-15,-24 0 16,74-50-16,-50 25 16,1 25-16,24-25 15,-25 25-15,50-25 16,0 25-16,-50 0 15,51-25-15,-26-25 16,0 26-16,25-1 16,-50 25-16,26 0 15,-1-25-15,-25 25 16,0-25 0,1 0-16,-26-25 15,25 50-15,-24-50 16,49 25-16,-50 25 15,1-24-15,49 24 16,0 0-16,-25 0 16,50 0-16,1 0 15,-1 0-15,0 0 16,0 0-16,0 0 16,0 0-16,-25 0 15,25 0-15,-49 0 16,49 0-1,0 0-15,0 0 16,-25 0-16,-25 49 16,1-49-16,24 0 15,0 25 1,50 0-16,-25-25 16,0 25-16,0-25 15,1 25-15,-26 25 16,0-25-16,0 24 15,25 1 1,-25-25-16,26 25 16,-26-25-16,25 0 15,0 0-15,0 0 16,0 24-16,0-49 16,0 25-1,25 0-15,-25-25 16,25 25-16,-25 0 15,1 0 1,24 0-16,-25 0 16,25 0-16,-25 49 15,0-74 1,25 50-16,-50 25 16,50-50-16,-25 49 15,0-24-15,0 0 16,0-25-16,-24 25 15,49-25-15</inkml:trace>
  <inkml:trace contextRef="#ctx0" brushRef="#br0" timeOffset="73892.5116">19150 8392 0,'-50'-99'0,"100"198"15,-125-248-15,75 49 16,-100 51-16,1 49 0,-1-25 15,-24 0-15,49-25 16,-50 50 0,26 0-16,-26 0 15,26 0-15,-26 0 16,26 0-16,-76 0 16,51 0-16,-26 0 15,1 25-15,49 0 16,1 0-16,-26 0 15,26 24-15,-26-49 16,75 25-16,0 0 16,1 0-16,-1 0 15,-25 0-15,0 50 32,26-26-17,-474 350-15,498-349 16,0-1-16,0-24 15,25 25-15,0-25 16,-50 50-16,25 49 16,25-49-16,-25 49 15,25 1-15,-25 49 16,1 26-16,-1-26 16,0-25-16,25-49 15,-25 24-15,25 1 16,-25 49-16,0-99 15,0 49-15,0 26 16,0-75-16,25-26 16,0 1-16,-25 25 15,25-25-15,0 24 16,-24-24-16,24 25 16,0 0-16,0-26 15,0 1-15,0 0 16,0 0-16,0 0 15,0 24-15,0-49 16,0 25-16,0 0 16,0 0-16,0 24 15,0 1 1,0-25-16,0 0 0,0 24 16,0 51-1,0-50-15,0 49 16,0 1-16,0-51 15,0 76-15,0-1 16,0-49-16,24 49 16,1-74-16,0 0 15,0 99-15,0-25 16,75-24-16,-26-26 16,1 125-16,-25-74 15,-25-51-15,-25 26 16,25 0-16,-25-51 15,49-49-15,-24 50 16,0-25-16,0-25 16,-25-1-16,0 26 15,50-25-15,0 25 16,49 25-16,1-1 16,24 1-16,-24-75 15,50 75-15,-1-25 16,-49-1-16,124 1 15,74-25-15,-98 0 16,74-25-16,0 0 16,-1 0-1,-73 25-15,49-25 16,-25 0-16,0 0 16,-75 0-16,-24 0 15,24 0-15,-24-25 16,49 25-16,-49 0 15,24-25-15,50 25 16,-24-25-16,-1 25 16,-25 0-16,-24 0 15,24 0-15,25 0 16,1 0-16,-51-25 16,-24-25-1,0-24-15,24-26 16,-49 50-16,24-49 15,76-76-15,-150 175 16,74-124-16,75-25 16,-99 49-16,50-25 15,-26 76-15,-49-1 16,50-50-16,-50 1 16,24 49-16,26-75 15,-1 51-15,-49 24 16,0 0-16,25 0 15,49-99-15,-24 74 16,-75-25-16,74-24 16,-49 99-16,0-75 15,-50 75-15,50-24 16,-50-26-16,0 0 16,0 1-16,0-26 15,0-99-15,-25 0 16,-75-26-16,1-49 15,-1 75-15,0-75 16,-49 0-16,25 25 16,-1 0-1,-24 75-15,-26-75 16,1 25-16,0 50 16,24-26-16,26 101 15,-1-51-15,26 76 16,24-26-16,25 50 15,25-24-15,-25 24 16,26 25-16,-51-100 16,75 51-16,-25 74 15,0-25 17,0 0-17,0 25-15,-49 0 16,-1-25-16,0-25 15,-74 50-15,49-25 16,-49 25-16,99 0 16,-25 0-16,25 0 15,1-25-15,-1 0 16,50 1-16,-50-1 16,-50 0-16,26 0 15,49 0 1,-25-25-16,-25 25 15,-49-25-15,-1 1 16,26 24-16,-26-25 16,50-50-16,26 50 15,24-24-15,-50 49 16,-25-25-16,1 25 16,74 0-16,0-49 15,-25 49-15,-25-25 16,26 25-16,-1 0 15,0 0-15,0-50 16,0 26-16,-24 24 16,-51-25-16,50 0 15,-49 25-15,24 25 16,51-25-16,-51 0 16,50 25-16,50-24 15,-50-1-15,25 25 16,1 0-1,-1 0-15,0 0 16,25 25-16,-50-1 16,25-24-1,0 0-15,0 25 16,0 0 0,0-25-16,1 25 15,-26 25 16,50-25-31,0 0 16,-25-25-16,25 25 16,0 49-1,-50 1-15,25 0 16,-50 74-16,75-99 16,0-25-16,0 25 15,-24-25-15,24 24 16,-25-49-16,25 25 15,0 0-15,0 0 16,-25 0-16,25 0 16,0 25 15,-25-50-15,-25 0 265,0 0-266,25 0 1,-25 0 0,26-25-16,-1 25 15,-25 0-15,25 0 16,0 0 0,0 0-16,0 0 15,-25 0 1,1 0-1,24 25-15,0-25 16,0 0-16,25 25 16,-50-25-16,25 0 15,0 0-15,25 25 16,-25-25 0,1 0-1,24 24-15,-25 1 16,0-25-16,0 25 31</inkml:trace>
  <inkml:trace contextRef="#ctx0" brushRef="#br0" timeOffset="2.30314E6">26371 6848 0,'0'0'0,"-25"0"0,0 25 15,0 0-15,1 0 32,24 0-32,0 0 15,0 0-15,0 25 16,0-25 0,24-1-1,1-24 16,0 0 1,0 0 15,-25-24-16,0-1-31,25 0 15,-25 0-15,25-25 16,-25 25-16,25 25 297</inkml:trace>
  <inkml:trace contextRef="#ctx0" brushRef="#br0" timeOffset="2.30401E6">27791 6350 0,'-25'0'16,"-25"0"-1,25 0 1,-25 0-16,50 25 15,-50 25-15,25-25 16,1 0-16,24 25 16,0 0-1,0-26-15,0 51 16,0-50-16,0 0 31,0 0-15,24-25 15,1 0-15,0 0-16,0 0 31,-25-50-31,50 25 16,-50-25-16,0 1 15,0-26-15,0 50 16,0 0-16,0-50 15,0 50 1,0 1 0,-25 24-1,0 0 1,0 0 15</inkml:trace>
  <inkml:trace contextRef="#ctx0" brushRef="#br0" timeOffset="2.30481E6">29683 6425 0,'-25'0'31,"-49"0"-15,74 25-16,-25 0 16,0 25-16,-25 24 15,25-24-15,0 50 16,25-25-16,-25-26 15,25-24 1,0 25-16,0-25 0,0 50 16,25-50-1,0-25 17,25 0-1,0-25-31,-1 25 15,-24-50-15,75 25 16,-50-50-16,-25 50 16,-25 0-16,0-24 15,0-1-15,0 25 16,0 0-16,0-50 16,-50 75-16,50-25 15,0 1-15,-25-1 16,0 25-16,0-50 15,-25 25-15,1-25 16,-1 25-16,0-25 16,0 26-16,50-1 15,-25 25 1</inkml:trace>
  <inkml:trace contextRef="#ctx0" brushRef="#br0" timeOffset="2.30558E6">29733 8542 0,'-50'0'0,"-25"0"16,-24 25-16,49 49 16,25-49-16,0 0 15,0 0 1,25 25-16,0-25 16,0 0-16,0 25 15,0-1-15,0-24 16,0 0-16,0 0 15,25-25 17,50 0-17,-50 0-15,0 0 16,25-25-16,-1-25 16,1 1-1,-25-1-15,0-25 16,-25-25-16,0-49 15,0 49-15,-50-24 16,25 49-16,-25 25 16,50 25-16,-24 25 15,-1 0 1,0 0 46</inkml:trace>
  <inkml:trace contextRef="#ctx0" brushRef="#br0" timeOffset="2.30766E6">26670 6898 0,'0'-25'47,"25"25"-47,-25-25 15,25 25-15,0-24 16,0-1-16,99-50 16,-49 25-16,0 25 15,24-25-15,-49 26 16,25-1-16,-26-25 15,1 25 1,25 25-16,-25-25 0,0 25 16,-26-25-16,1 25 15,0 0 32,0 0-31,0 0-16,-25-25 15,25 25 1,0 0-16,74 0 16,1 0-16,-25-25 15,0 25-15,-1 0 16,26-25 0,-25 25-16,-51 0 0,1 0 15,0 0 1,0 0-16,0 0 15,0 0-15,25 0 16,0 0-16,24 0 16,-49 0-16,0 0 15,25 0-15,0 0 16,-25 0 0,-1 0 15,26 0-16,0 0 1,25 25 0,-25 25-16,-26-50 15,51 75-15,-25-75 16,0 50-16,-25-25 16,25-1-16,-1 1 15,-24-25-15,-25 25 16,25-25-16,0 25 15,-25 0 1,25-25-16,-25 25 16,25 0-16,-25 0 15,25-25-15,-25 25 16,0 24-16,25-49 16,0 25-16,-25 25 15,24 75 1,1-76-16,0 1 15,-25 25-15,25-25 16,-25 0-16,0 24 16,0-49-16,0 25 15,0-25-15,0 25 16,0-25-16,0 24 16,0-24-16,0 25 15,0-25 1,0 0-16,0 0 15,0 25-15,0-25 16,0-1-16,0 1 16,0 0-16,0 0 15,25 0 17,-25 0-32,0 0 15,0 0-15,25 25 16,-25-26-16,0 1 15,0 0 95,0 0-79</inkml:trace>
  <inkml:trace contextRef="#ctx0" brushRef="#br0" timeOffset="2.31E6">28363 5728 0,'-149'0'15,"49"0"-15,1 0 16,-150 0 0,124 0-16,-99 0 15,25 0-15,-50 0 16,50 0-16,-1 0 16,26 0-16,50 25 15,49-25-15,-25 25 16,26-25-16,-1 25 15,25-25-15,25 24 16,-25 1-16,25-25 16,-24 25-16,-1 0 15,0 25-15,-25-25 16,-49 25-16,-1 24 16,26-24-16,-26 0 15,26-25-15,-26 50 16,25-26-16,1 1 15,49-25-15,-25 25 16,1-25-16,-1 25 16,50-25-16,0 24 15,-25 1-15,25-25 16,1 50 0,-1-50-16,0 24 0,0 1 15,25 25 1,-25-25-16,25 0 15,0 49-15,0 1 16,0-1-16,0 1 16,0 49-16,0-49 15,25 0-15,0 24 16,25-24-16,-50-26 16,24 1-16,26 50 15,-25-51-15,0 1 16,25 25-16,0-1 15,-1-24-15,1 25 16,0-51-16,0 1 16,0 25-16,49-50 15,1 50-15,24 24 16,26-24-16,348 174 16,-274-199-16,0 24 15,-50 1-15,50-25 16,-24 0-16,-26 0 15,0-26-15,-24 26 16,24-25-16,-74 0 16,-1-25-16,1 25 15,24-25 1,76 0-16,-76 0 16,1 0-16,49 0 15,0 0-15,-49 0 16,49-25-16,-25 0 15,26 0-15,-51 0 16,51-24-16,-1 24 16,-25 0-16,1-25 15,-51 25-15,-24 0 16,0 0-16,-1 0 16,-49 0-16,25 0 15,-25 1-15,25-1 16,0-25-16,0 25 15,49-50-15,-24 25 16,0 1-16,49-26 16,-49 25-16,-1-25 15,1 26-15,25-26 16,-50 0-16,24 1 16,1-26-16,-25 0 15,0 51-15,-1-26 16,1-25-16,-25 25 15,0 26 1,0-26-16,-25 25 16,0-25-16,0 1 15,0-1-15,0 0 16,-25 1-16,25-1 16,-25-50-16,-25-24 15,0 49-15,1-49 16,-26 24-16,25 26 15,25 24-15,-25-24 16,26 24-16,-1 25 16,0 0-16,0 25 15,0 0-15,0 1 16,25-1-16,-50-25 16,0 0-1,26 50-15,-1-25 16,0 0-16,0 0 15,-25 25-15,0-49 16,0 24-16,1 0 16,-26-25-16,0 25 15,-24-25-15,24 0 16,-50 26-16,51-26 16,-1 25-16,0 0 15,1 0 1,-1 0-16,25 0 15,-25 25-15,26-25 16,-51 0-16,-25 0 16,51 1-16,-26-1 15,1 25-15,-26-25 16,0 0-16,1 0 16,-1 0-16,-24 0 15,25 25-15,-1-25 16,1 25-16,49 0 15,0 0-15,0 0 16,26-25-16,24 25 16,-50 0-16,25 0 15,0 0-15,1 0 16,-1 0-16,0 0 16,0 0-16,0 0 15,25 0-15,1 0 16,-1 0-16</inkml:trace>
  <inkml:trace contextRef="#ctx0" brushRef="#br0" timeOffset="2.31487E6">26122 6898 0,'-25'0'16,"-25"0"15,-24 0-31,49 25 16,-25 0-16,0 25 15,0 0 1,26 24-16,-26 26 0,25-25 16,0-50-16,25 0 15,0 24-15,0 26 16,0-25-16,50-25 15,-50 0-15,25 0 16,0-1-16,24 1 16,-24 0-16,0-25 15,0 0 1,0 25-16,0-25 16,74 0-1,-49 0-15,0 0 16,25 0-16,-50-25 15,49-25-15,-49 1 16,25 24-16,0-50 16,-25 25-16,0 0 15,0 1-15,-25-1 16,0 25 0,0-25-16,24 0 15,-24-24-15,0 24 16,0-25-16,0 25 15,0 0-15,0 26 16,-24 24 47,-1-25-48,-25 25 16,25-25-31,0 25 16,0 0 0,-25 0-16,1 0 15,24 0-15,-25 0 16,25 0 0,-25 0-16,25 0 15,-25 0-15,26 0 0</inkml:trace>
  <inkml:trace contextRef="#ctx0" brushRef="#br0" timeOffset="2.31621E6">27965 6176 0,'-25'0'0,"0"-25"31,0 25-31,0-25 15,0 25-15,-24 0 16,-51 0-16,50 0 16,0 0-16,1 25 15,24-25-15,0 25 16,0-25-16,25 25 16,-25 0-1,0 0 1,25 0-16,0 0 15,-25 0-15,25-1 16,0 26 0,0 0-1,0-25-15,0 0 16,0 0-16,0 25 16,0-26-16,0 1 15,0 0 1,0 0-16,0 0 15,75 50-15,-25-50 16,-50 0-16,49-25 16,-49 24-16,25-24 31,0 25 0,0-25-15,0 0-16,0 0 15,25 0 1,49 0-16,1 0 16,0 0-16,-26-25 15,1 1-15,-50-1 16,50 0-16,-75 0 16,25-25-16,-25 25 15,0 0 1,0 0-16,0 0 15,0 1-15,0-1 16,0 0-16,0-25 16,0 25-1,0-25 17,0 25-17,-25 25 16,25-25-31,0 1 32,-25-1-17,0 25-15,-25-75 16,25 50-16,-25 0 16,1-25-16,24 25 15,-25-24-15,0 49 16,25-50-16,0 50 15</inkml:trace>
  <inkml:trace contextRef="#ctx0" brushRef="#br0" timeOffset="2.31777E6">29484 6176 0,'0'-25'0,"-25"50"31,-25-25-15,50 50-16,-25-50 15,0 50-15,1-25 16,-1 0-16,25 24 16,-25-24-1,0 25-15,25 0 16,-25-25-16,0 49 16,25-49-16,0 0 15,-25 25-15,25 0 16,-25 0-16,25-25 15,0 24-15,-25-24 16,25 25-16,0-25 16,0 0-1,-25 0 1,25 0-16,0 0 16,0-1-16,0 1 15,0 0 32,0 0 0,25-25-47,0 0 47,50 25-16,-25-25-31,49 0 16,1 0-16,24 0 15,-49 0-15,0 0 16,0 0-16,-26 0 16,1-25-1,-25 25 1,50-25-16,-50 25 15,0-25-15,24 0 16,-24 1 0,0-1-16,50 0 0,-75-25 15,25 50-15,0-25 16,0 0 0,-25 0-16,0-25 15,0 26 1,0-1-1,0 0 17,0 0-17,0 0 1,-50 25-16,25-50 16,0 50-16,-50-50 15,25 25-15,1-24 16,24 24-16,-25 25 15,25-25-15,-25 25 16,0-25-16,26 25 16,-1 0-16,0 0 15,0 0-15,0-25 16,-25 25-16,25 0 16,0-25-16,0 25 15,1 0-15,-1 0 16,0-25-1,0 25 1,0 0 15,0 0-15,-25 0-16,25 0 16,0 0-16,-24 0 15,-26 25-15,25-25 16,-25 50-16,50-25 15,-74 0-15,74 0 16,0 0 0,-25-25-16,50 24 15,-50 1-15,50 0 16,-49 0-16</inkml:trace>
  <inkml:trace contextRef="#ctx0" brushRef="#br0" timeOffset="2.3194E6">29683 8094 0,'-50'0'47,"1"0"-32,-101 0-15,1 49 16,-1-24-16,1 50 16,99-50-16,-25 0 15,1 25-15,-1-26 16,50 26-16,0-50 15,25 25-15,-25-25 16,25 25-16,0 0 16,0 0-1,0 0 1,0 0 0,0 0-16,0 0 15,0-1 16,0 1-31,25 0 16,0 25-16,0-50 16,-25 25-16,25 0 15,-25 0-15,25 0 16,25 24-16,-26-24 16,1 0-16,0 25 15,0-25 1,0-25-16,0 0 0,0 25 15,25-25 1,-1 0 0,26 0-16,50 0 15,-1 0-15,51 0 16,24 0-16,-75 0 16,100 0-16,-74 0 15,-1 0-15,-74 0 16,-25 0-16,-25-25 15,0 25-15,-1-50 16,-24 0 0,25 25-16,-25-24 15,50-26-15,-25 25 16,-25 25-16,0-49 16,25 49-16,-25 0 15,0 0-15,0-25 16,0 25-1,0 0 17,-25 25-32,-25-25 15,50 0 1,-50 0-16,50 1 16,-49-1-16,-76-50 15,1 50 1,24-25-16,-49 25 0,99 0 15,-25 1 1,0 24-16,1 0 16,24-25-16,0 25 15,25 0 1,-25 0 0,25 0-16,-24 0 15,24 0-15,-25 0 16,-25 0-16,1 0 15,49 0-15,-50 0 16,25 25 0,0-25-16,-24 24 0,49 1 15,0-25-15,-25 0 16,50 25-16,-25-25 16</inkml:trace>
  <inkml:trace contextRef="#ctx0" brushRef="#br0" timeOffset="2.32254E6">26819 6525 0,'-49'0'0,"24"0"16,-25 0-16,25 0 15,-25 0-15,-25 0 16,1 25-16,24-25 16,0 0-16,-25 25 15,1-1 1,24 1-16,-25-25 15,1 25-15,24-25 16,-50 50-16,50-50 16,25 0-16,1 0 15,-26 25-15,50 0 16,-25-25-16,0 0 16,0 25-16,25 0 15,-25 0 1,0 24-16,0-24 15,0 25-15,1-25 16,-1 50-16,-25-1 16,25-24-16,0 0 15,0 0-15,0 25 16,0-26-16,25 1 16,-25-50-1,25 25-15,0 0 16,0 0 15,0 0-31,0 0 16,25 0-1,0-1-15,0-24 32,-25 25-32,25-25 15,0 0-15,0 25 31,0-25-15,0 0 0,0 0-1,24 0 1,-24 0-16,50 0 0,0 0 16,-1 0-16,1 0 15,0 0-15,-25 0 16,-1 0-1,-24 0-15,25 0 16,-25 0 0,0 0-1,0 0-15,25 0 16,-26 0-16,26 0 16,0-25-1,0 25-15,25-25 16,-51 1-16,1-1 0,25 25 15,-25-25 1,0 25-16,-25-25 16,25 0-16,-25 0 15,25-25 1,0 25-16,-25 0 16,0 1-16,25 24 15,-25-25 1,0 0-1,0 0 1,0 0 0,0 0-16,0 0 15,0 0 1,0-25-16,0 25 16,0-24-16,-25 24 15,0 0-15,25 0 16,-25 0-1,25 0-15,-25 0 16,0 25-16,0-25 16,0 0-16,0 1 15,0 24-15,1-25 16,-26 0-16,25 0 16,0 0-16,-50 25 15,25-25-15,26 25 16,-26 0-1,0-25-15,0 25 16,0-25-16,25 25 16,-24 0-16,-1 0 15,25 0-15,-25 0 16,25 0-16,-25 0 16,1 0-16,-1 25 15,25-25-15,-50 25 16,25 0-16,-49 50 15,-1-1-15,50-24 16,25 25-16,-24-25 16,24-1-16,-25 1 15,25 25-15,0 0 16,0-25-16,0-26 16,25 26-16,0 0 15,0-25 1,0 25-16,0-25 15,0 0-15,0 24 16,0-24-16,0 25 16,0-25-16,0 0 15,0 0-15,25 25 16,-25-26 0,25 1-16,0 25 15,-25-25 1,25-25-1,25 50 1,-25-25-16,24 25 16,1-26-16,-25 1 15,75 25-15,-25-25 16,-26 0-16,26-25 16,0 0-16,24 25 15,26-25-15,-1 0 16,1 0-16,-1 0 15,1 0-15,-50 0 16,-51 0-16,26-25 16,0 0-16,-25 0 15,0-25-15,0 1 16,0 49-16,0-75 16,49-25-16,-74 50 15,75-24-15,-50-1 16,-25 25-16,50-24 15,-50 24-15,25 25 16,-25-50-16,0 25 16,0 1-1,0-26-15,0 25 16,0-25-16,0 50 16,-25-24-16,0-1 15,0-25-15,0 50 16,0 0-16,0 0 15,25 0-15,-50 25 16,50-24-16,-49 24 16,24-25-1,0 25-15,0-25 16,0 25-16,0 0 16,0 0-16,0 0 15,-25 0 1,26 0-16,-26 0 15,25 0-15,0 0 94</inkml:trace>
  <inkml:trace contextRef="#ctx0" brushRef="#br0" timeOffset="2.32367E6">25599 7122 0,'25'0'16,"0"0"-1,0 0 1,0 0 15,0 0-31,0 0 16,24 25-1,-24-25 1,-25 25 0,25-25 30,25 0-14,0 0-17,25-124-15,24-1 16,1 26-16,24-101 16,75-98-1,-99 123-15,-25 1 16,0 49-16,-51 51 15,1 49-15,-25 0 16</inkml:trace>
  <inkml:trace contextRef="#ctx0" brushRef="#br0" timeOffset="2.32607E6">27616 6126 0,'-50'0'31,"26"0"-16,-1 0 1,0 0-16,0 0 16,0 0-1,0 0 1,0 50 15,25-25-31,-25 0 16,25 25-16,-25 0 15,0-26 1,1 26-16,24 0 16,-25-50-16,25 50 15,-25-25-15,25 0 16,0 0-16,-25-1 16,25 1-16,0 0 15,0 0 1,0 0-16,0 0 15,0 0-15,0 0 16,25 0-16,-25 24 16,25-24-1,0 0 1,-25 0 0,0 0-1,24-25-15,1 0 16,-25 25-16,25 0 15,0-25 1,-25 25 0,25 0-16,0-25 15,0 25-15,0-25 16,0 24-16,49 1 16,26 0-16,-50-25 15,24 0-15,-24 0 16,0 0-16,25 0 15,-25 0 1,-1 0-16,1 0 0,25-25 16,-25 0-16,24 1 15,-24-26-15,25 0 16,-50 25-16,25-50 16,-25 26-16,-1-1 15,-24 0-15,0 0 16,25-25-16,-25 26 15,0-1-15,0 25 16,0 0-16,-25 0 16,25 0-1,-24 0-15,-1 0 32,0 25-32,0 0 31,25-24-16,-25 24 1,0 0 0,0 0-1,0-25-15,-25 0 16,26 25 0,-26 0-16,-25-50 15,25 25-15,-49 25 16,24-25-16,0 0 15,50 0-15,0 25 16,0 0-16,1-25 16,-1 25-16,0 0 125,-25 0-94,25 0-31,0 0 16,-25 50-16,1-25 31,24-25-31,25 25 0,-50 0 15,25 0-15,0-25 16,25 25 0,0 0 140,0 0-140,0-1-1,0 1 1,0 0 31,25-25-16,-25 25-15</inkml:trace>
  <inkml:trace contextRef="#ctx0" brushRef="#br0" timeOffset="2.32668E6">27616 6301 0,'25'0'16,"0"25"0,-25 24-1,25-49 1,-25 25-16,25 0 31,0 0-31,0-25 47,0 0 0,-1 0-32,26-50 1,0-49-16,0 49 16,0 0-16,-25-50 15,0 51-15,24-1 16,-49 25-16,25-25 16,-25 25-1,25 25-15</inkml:trace>
  <inkml:trace contextRef="#ctx0" brushRef="#br0" timeOffset="2.32989E6">30131 6400 0,'0'0'15,"-25"0"-15,-24 0 0,24 0 16,-25 0-16,25 0 16,0 0-16,0 25 15,-25-25-15,1 25 16,24-25-16,0 0 16,25 25-16,-25 0 15,0-25-15,0 25 16,0-25-16,-25 25 15,-24 49 1,24-49-16,-50 25 16,51-25-16,-1 25 15,0 24-15,25-49 16,-25 25-16,25-25 16,25 0-16,-25 0 15,25 0 16,0 0-31,0 0 32,0 24-1,0-24-15,0 0 46,25-25-46,0 0 15,-25 25-31,25-25 31,0 0 0,25 0-15,-25 0-16,25 0 16,-1 0-16,1 0 15,0 0-15,25-25 16,-26 0-16,26 0 16,-25 25-16,25-25 15,24-24-15,1 24 16,-1-25-16,-24 25 15,0 0-15,0-25 16,-51 25-16,1 1 16,0 24-16,-25-25 15,0 0 1,25 25-16,-25-25 16,0 0-1,25 25-15,-25-25 16,0 0-1,0 0-15,0 0 16,0 0 31,0 1-47,-25 24 281,0 0-265,-25-25-16,1 0 15,-1 25 1,-50-25-16,-24 0 16,49 0-16,25 25 15,-24-25-15,49 25 16,0 0 62,-25 0-47,25 0-31,0 0 16,-25 25-16,25-25 16,1 25-16,-51 25 15,25-50-15,0 50 16,0-26-16,1 1 15,-26 0-15,0 0 16,25 25-16,1-25 16,-26-25-16,25 50 15,25-50-15,0 0 16,-25 25-16,26-25 31,24 24 0,-25-24-31,25 25 16,-25 0 0,25 0-16,-25 0 15,25 0-15,0 0 16,-25 0-16,25 0 16,0 0-16,-25-1 15,25 1-15,0 0 16,0 25-1,0-25 1,0 0 0,0 0-16,0 0 15,0 0 1,0 0 0,0-1 30,25 1 1,0-25-47,50 25 32,-26-25-17,-24 25-15,50-25 16,74 0-16,-99 0 15,100 0-15,-26 0 16,-24 0-16,24 0 16,1-25-16,-75 0 15,74 25-15,-49-25 16,-1 1-16,-24-1 16,-25 25-16,25-25 15,-25 0-15,0 25 16,-25-25-16,25 0 15,0 25 1,-1-25-16,-24 0 31,0 0 1,25 0-32,-25 0 31,0 1-16,0-1-15,25 0 16,-25 0 0,0 0-1,0 0-15,0 0 16,0 0 0,0 0-1,0 0 1,0 1 15,0-1 32,-25 25-48,25-25 32,0 0-31,-49 0-1,-1 0 1,25 0 0,0 0-16,-25 25 15,25-25 1,0 25-16,0 0 15,1 0 1,24-25 15,-25 25-15,0 0 0,0-24-16,-25 24 15,-25 0-15,26-25 16,-1 25-16,0 0 15,0 0 1,25 0-16,-25 0 16,50-25-16,-24 25 15</inkml:trace>
  <inkml:trace contextRef="#ctx0" brushRef="#br0" timeOffset="2.33536E6">29658 7073 0,'0'24'171,"25"-24"-92,25 0-64,25-99-15,49-100 16,26-1-16,-51-24 15,-49 75-15,50-50 16,-51 74-16,-49 75 16</inkml:trace>
  <inkml:trace contextRef="#ctx0" brushRef="#br0" timeOffset="2.33631E6">28338 6425 0,'0'25'110,"0"0"-79,0 0-15,25-25-16,0 0 93,25-75-93,25-74 16,24-26-16,-24 1 16,-25 74-16,25-49 15,-51 49-15,-24 26 16,25 49-16,-25 0 16</inkml:trace>
  <inkml:trace contextRef="#ctx0" brushRef="#br0" timeOffset="2.33736E6">26172 7272 0,'0'25'141,"0"0"-110,25-25-15,-25 25-1,25-25 1,0 0 0,0 0-1,24 0 1,-24 0-16,0 0 16,25-50-16,0 25 15,-25 0-15,24-50 16,1 50-16,-25-25 15,0 1-15,25-1 16,-25-25 0,25 25-16,-25-24 15,24 24-15,-24 0 16,0 0-16,-25 25 16,25 0-1</inkml:trace>
  <inkml:trace contextRef="#ctx0" brushRef="#br0" timeOffset="2.34234E6">29061 8392 0,'-25'25'62,"25"0"-46,-25 0 15,0 0-31,25 25 16,-25-50-16,25 25 16,0 25-16,0-26 15,0 26 1,0-25-16,0 0 15,0 0 1,0 25-16,0-25 16,0 0 15,25-25 0,-25 24-15,0 1-1,25-25 1,0 0 0,0 0-1,-25 25-15,24-25 16,1 25 0,0-25-1,0 0 1,0 0-1,25 0 1,-25 0 0,99 25-16,-74-25 15,25 0-15,-25 0 16,49 0-16,-24 0 16,-25 0-16,24 0 15,-49-25 1,25 25-16,-25-25 15,25 25-15,-25-25 16,0 0-16,0 25 16,-1-24-16,1 24 15,0-25-15,0 0 16,0 0-16,0 0 16,0 0-1,0-25-15,0 0 16,0 50-16,-25-24 15,0-1 1,24 25-16,-24-50 16,0 25-1,0 0 32,0 0-16,0 0-31,-24-25 16,-1 1-16,0 24 16,0 0-1,0 25-15,25-25 16,-25 0-16,-25 0 16,0 25-16,26-50 15,-26 25 1,0 25-16,0-25 0,0 1 15,1-1-15,-51-25 16,-25 25 0,51 0-16,-1 25 15,-25-25-15,26 0 16,-26 0-16,75 25 16,-25 0-16,1 0 15,24 0-15,-25 0 16,25 0-1,-50 0-15,25 0 16,1 0-16,-1 25 16,0-25-16,-25 25 15,26-25-15,-26 25 16,0 0-16,50-25 16,0 25-16,-24-25 15,24 25-15,-25 0 16,25 0-16,-25-1 15,50 1 1,-50-25-16,25 50 16,1-25-16,-1 0 15,0 25-15,25-25 16,-50 0 0,50 24-1,-25-24-15,0 0 16,0 25-16,25 0 15,-25-25-15,25 25 16,0-1-16,0 1 16,0 0-16,0 0 15,0 0-15,0 74 16,0-74-16,0-25 47,25-25-47,-25 50 15,50-26-15,-25 1 16,50 50-16,-26-25 16,-49-25-16,50 0 15,25 24-15,-25 1 16,24-25 0,-24 25-16,25-25 15,0 0-15,-26 25 0,26-50 16,0 24-1,-25 1-15,24-25 16,26 0-16,-25 0 16,-1 0-16,76-25 15,-51 25-15,76-24 16,-76 24-16,-24 0 16,50-25-16,-26 25 15,26-25-15,-26 25 16,26-50-16,-26 0 15,26 0-15,-25-24 16,-1 49-16,-49-25 16,25 25-16,-50-25 15,24 25-15,-24-24 16,-25 24-16,0 0 16,0 0-1,0 0 16,0 0-31,0 0 16,0-25-16,0 25 16,0 1-1,0-1-15,0 0 16,0 0-16,0 0 16,-25-50-16,-49-49 15,74 74-15,-25-25 16,0 50-1,25 0-15,0 0 0,-25 25 32,25-24-17,-25 24-15,0-25 16,25 0-16,-25 25 16,-25-25-16,1 0 15,24 0-15,-75-25 16,25 50-16,1-25 15,-1-24-15,25 49 16,0-25-16,-24 25 16,-1 0-16,0 0 15,50 0-15,-24 0 16,24 0-16,-25 0 16,25 0-16,0 0 15,0 0 1,0 0-16,0 0 15,0 0-15,1 0 16,-26 0-16,25 0 16,-25 0-16,-25 0 15,50 0-15,-24 25 16,-1-25-16,0 0 16,0 0-16,-25 0 15,51 24 1,-1-24-16,-25 0 15,25 0-15,0 0 16,0 0-16,25 25 16,-25-25-1,0 0-15,25 25 16,-25 0-16,-24 0 16,24 0-16,-25 25 15,25 0-15,0-26 16,0 26-16,-25 0 15,26-25-15,-1 25 16,0-25-16,25 0 16,-25-25-16,25 49 15,0-24-15,-25 0 16,25 0 0,-25 0-16,25 0 15,0 0-15,0 0 16,0 0 15,0 0-15,0-1 15,0 1-15,0 0-1,25 0 16,0-25 1,0 50-17,0-50-15,24 25 16,-24 25-16,0-50 16,25 25-16,0 24 15,0-24-15,-1 0 16,1 0-16,0 0 15,-25-25-15,50 25 16,-26-25-16,-24 25 16,0-25-16,50 0 15,-25 0-15,25 0 16,-1 0-16,-24 0 16,25 0-16,-1 0 15,26 0-15,-50 0 16,0 0-16,-1 0 15,1-25-15,0 25 16,-25 0 0,0-50-16,0 50 15,0-25-15,24 0 16,-49 0-16,25 0 16,-25 1-1,25 24-15,0-50 16,0 25-1,-25 0 1,0 0-16,0 0 16,25 0-1,-25 0 1,0 0 0,0 1-16,0-1 15,0 0-15,0 0 16,0-25-16,0 25 15,0 0-15,0-25 16,-25 1-16,25 24 16,0 0-16,0-25 15,-25 25-15,25 0 16,-25 0 0,0 0-16,25 0 15,-25 1 1,-24-26-1,-1 25 1,-25 0-16,0 0 16,1-25-16,-1 25 15,-25 0-15,26 1 16,24-1-16,0 25 16,0-25-16,25 25 15,1 0-15,-1 0 16,0 0-1,-25 0-15,0 0 16,0 0 0,25 0-16,0 0 15,-24 0-15,-1 0 16,-25 0-16,50 0 16,-25 0-16,26 0 15,-1 0-15,0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5T12:39:04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 12750 0,'0'25'141,"0"0"-126,25-25 16,-25-25 157,0 0-172</inkml:trace>
  <inkml:trace contextRef="#ctx0" brushRef="#br0" timeOffset="481400.7995">12575 7471 0,'-24'0'16,"-1"0"15,0 0 16,0 0-16,0 0 0,-50 0 1,25 0-1,26 0-31,-1 25 15,-25 0-15,0-25 16,25 0-16,-25 25 16,1-25-16,-26 0 15,25 0-15,25 25 16,0-25-16,-74 49 16,49-49-16,0 0 15,0 25-15,25-25 16,-24 0-16,-1 25 15,0-25-15,25 0 16,-25 25-16,0 25 16,1-50-16,24 25 15,-25 0-15,25 0 16,-25 0-16,25-1 16,0-24-1,0 0-15,1 25 0,-1-25 16,-25 50-1,25-25-15,-25 0 16,25 0-16,0 0 16,-24 25-16,24-26 15,-25 1-15,25 25 16,-25-50-16,25 50 16,0-25-16,0 25 15,1-50-15,24 25 16,-25-1-16,0 1 15,0 25-15,25-25 16,-25 0-16,0 25 16,25-25-16,-25 0 15,0 24-15,25-24 16,-25 0-16,-24 125 16,49-101-16,-25 1 15,25 0-15,0-25 16,0 25-16,0-25 15,0 0-15,0 49 16,0-24-16,0 0 16,0 25-16,0-51 15,0 1-15,0 25 16,0 25-16,0-50 16,0 0-16,0 0 15,0 49-15,0-49 16,0 25-1,0-25 1,0 25 0,0-25-1,0 24-15,25-24 16,-25 0-16,0 25 16,24-25-16,1 0 15,-25 25-15,25-25 16,0 24-16,-25 1 15,25-50-15,0 50 16,0-25-16,-25 0 16,25-25-16,-25 25 15,50 49-15,-26-24 16,1-25-16,0 0 16,0-25-16,0 25 15,0 0-15,-25 0 16,25 0-1,-25-1 1,50 1-16,-1 0 16,-24 25-16,25-25 15,25 50-15,-25-50 16,-1-1-16,26 1 16,-25 25-1,0-25-15,0 25 16,-1-25-1,-49 0-15,75 0 16,-50-25 0,0 25-16,0-25 15,0 0-15,0 24 16,0-24-16,-1 25 16,26-25-16,-25 25 15,50 0-15,-25-25 16,149 75-16,-124-50 15,-1 0-15,-24-25 16,0 25-16,-25-25 16,25 0-16,24 24 15,-74 1-15,25-25 16,0 0-16,0 0 16,0 0-1,25 0-15,-25 25 16,-1-25-16,26 0 15,0 0-15,0 0 16,0 0-16,-25 0 16,24 0-16,26 0 15,0 0-15,-25 0 16,-1 0 0,1 0-16,0 0 15,0 0-15,-25 0 16,25 0-16,-26 0 15,1 0-15,50 0 16,-50-25-16,25 25 16,-25 0-1,0 0-15,49-25 16,-24 25-16,0-24 16,0 24-16,-25 0 15,-1-25-15,1 25 16,25-25-16,0 25 15,-25-25-15,25 0 16,0 25-16,-50-25 16,24 25-16,26-25 15,-25 25-15,25-50 16,25 25-16,-26-49 16,26 49-16,0-50 15,24 0-15,1-24 16,25-1-16,-1 1 15,-49 49 1,49-50-16,-74 1 0,25 49 16,-25 0-1,-25 0-15,-1 25 16,1 0-16,-25 0 16,0 1-16,0-1 62,0-25-31,0-50-31,25 100 16,-25-25-16,25-24 16,-25-1-16,0 25 15,0-25-15,0 0 16,0 25-1,25-49-15,-25 49 16,0 0-16,0 0 16,0-25-1,0 25-15,0 0 16,0 0-16,0 0 16,0 1-1,0-1 1,0 0-16,0-25 15,0 25 1,0 0-16,0 0 16,0-25-16,-25 26 15,25-1-15,0 0 16,0-25-16,0 25 16,-25-25-1,0 0 1,25 26-16,0-1 15,0 0 1,0 0 0,-25 25-16,25-50 15,-24 25 1,-1 25-16,25-50 16,-25 50-16,25-25 15,0 1-15,-25 24 16,25-50-16,0 25 15,-25 25 1,0-25-16,0 0 16,25 0-1,-25 25-15,25-25 16,0 0-16,-50 0 16,25 0-16,1 1 15,-1-1-15,0 0 16,-75-50-1,25-49-15,51 49 16,-51 25-16,50-25 16,-25 50-16,50 1 15,-50-1-15,50 0 16,-25 25 62,1 0-62,-26-25-16,0 0 15,-25 25-15,25-25 16,26 0-16,-26 0 16,-25 25-16,50-25 15,-25 25-15,25-25 16,-24 25-16,24 0 15,-25 0-15,0-24 16,-25 24-16,50-25 16,-24 0-16,-26 25 15,25 0-15,0 0 16,1-25-16,-1 25 16,25 0-1,0 0-15,-50-25 16,50 25-16,0 0 15,-24 0-15,-1 0 16,25 0-16,-25 0 16,25 0-16,0 0 15,-24 0-15,24 0 16,0 0-16,0 0 16,0 0-16,0 0 15,-25 0 1,25 0-16,0 0 15,1 0 1,-1 0 0,0 0 31,0 0-16,0 0 0,0 0-15,0 0 15,0 0-15,0 0-16,0 25 15,0-25 1</inkml:trace>
  <inkml:trace contextRef="#ctx0" brushRef="#br0" timeOffset="487785.4206">23184 5280 0,'-25'0'0,"0"-25"31,-25 25-31,0-25 16,-49 0-16,-26 0 16,50 0-16,1 25 15,49-25-15,-25-25 16,0 50-16,25 0 16,0-24-16,1 24 15,-1 0 1,0-25-1,-25 25-15,25-25 16,-25 25-16,0 0 0,1 0 16,-26 0-1,0 0-15,1 0 16,-1 0-16,0 0 16,0 0-16,26 0 15,-1 25-15,25-25 16,0 0-16,-25 25 15,25-25-15,0 24 16,-24-24-16,24 0 16,-25 25-16,0 0 15,25 0-15,-25 0 16,1 0-16,24-25 16,0 25-1,-25 0-15,0 0 16,25 0-16,0-1 15,-24 1-15,24 0 16,0 0-16,0-25 16,-25 50-16,25-25 15,0 25-15,-25-25 16,26 24-16,-26-24 16,25 0-16,-25 50 15,25-50-15,0 25 16,0-50-1,0 24-15,-24 26 16,24-25-16,0 25 16,0 0-16,0-25 15,0 25-15,0-26 16,-25 26-16,50 0 16,-25 0-16,1 0 15,24-25-15,-25 49 16,0-49-16,0 25 15,25-25-15,-25 50 16,25-26-16,0 1 16,-25 0-16,25 0 15,0 0-15,0 24 16,0-24-16,0 0 16,0 0-16,0-25 15,0 24-15,0-24 16,0 25-16,0-25 15,25 25-15,-25-25 16,0 0-16,0 24 16,25 1-16,-25-25 15,25 0-15,-25 25 16,0-25 0,0 0-16,25 24 15,-25 1-15,25-25 16,-25 25-16,24-25 15,-24 0-15,25 25 16,0-26-16,-25 1 16,0 0-16,25 0 15,0 25-15,0-25 16,-25 0 0,25 0-16,0 24 15,-25-24-15,25-25 16,0 50-16,0-25 15,-1 25-15,1-25 16,0 0-16,0 49 16,25-49-16,-50 25 15,50 0-15,-25-25 16,24 0-16,-49 49 16,25-49-16,0 0 15,0 25-15,0-50 16,-25 25-16,25 0 15,-25 0-15,50-25 16,-50 25-16,25 0 16,-25-1-1,49-24-15,-49 25 16,25 0-16,0-25 16,0 25-16,25-25 15,-50 25-15,25 0 16,25 0-1,-25-25-15,-1 25 16,1-25-16,0 25 16,25-25-16,-25 25 15,25-1 1,0-24-16,-1 25 16,1 25-16,0-50 15,0 25-15,0 0 16,-1 0-16,1-25 15,0 50-15,-25-50 16,25 25-16,24-1 16,-49 1-16,25-25 15,50 25-15,-50-25 16,-26 0 0,1 0-16,0 0 15,25 0-15,0 0 16,25 0-1,-26 0-15,1 0 0,-25 0 16,0 0 0,0 0-16,0 0 15,0-25 1,24 25 0,-24 0-1,0 0 1,0-25-16,0 25 15,25 0-15,-25-24 16,0 24-16,0-25 16,0 25-16,-1-25 15,1 0-15,0 25 16,0 0-16,0-25 16,25 25-16,0 0 15,-50-25 1,25 0-16,49 25 15,1-25-15,-25-25 16,-25 50-16,0-24 16,24-1-1,-24 0 1,25 25-16,-50-25 16,25 0-1,0 25-15,0-25 16,0 25-1,-25-25-15,25 25 16,-1 0 0,-24-25-1,25 0-15,25 0 16,-25 1 0,0-1-1,0 0-15,0 0 16,-25 0-1,25 25 1,0-25 0,-1 0-1,1-25 1,-25 25 0,25 1-1,0-1 1,-25 0-16,25 0 15,0-25-15,0 25 16,-25 0 0,25 0-16,-25 0 15,25 0-15,-25 1 16,25-1-16,-25 0 16,0-25-16,25 25 15,24-99-15,-24 74 16,-25 0-16,50 0 15,-25 0-15,25-24 16,-25-1-16,0 25 16,24 25-16,-49-49 15,50 24-15,-25 0 16,-25 0-16,25 0 16,0 25-16,-25 1 15,0-26-15,25 25 16,-25 0-1,0 0-15,0 0 32,0 0-17,0-25 1,0 25 0,0-24-16,0 24 15,0-25 1,0 25-1,0 0 1,0 0-16,0 0 16,0 0-1,0 1-15,0-1 32,0 0-32,0-25 15,0 25 1,-25-25-1,0 0 1,25 26-16,0-1 16,0 0-16,0 0 15,-25 25 1,0-75 15,0 50-31,-25 0 16,26-49-16,-1 49 15,0 0-15,0-25 16,0 25-16,-25-74 16,0 24-16,25 25 15,1-25 1,-51 25-16,75 1 0,-25 24 16,0 0-1,0 25 110,25-25-109,-25 0-1,0 0 17,0 25-32,0 0 15,1-25-15,-1 0 16,-25 25-16,25-25 16,0 1-1,0 24-15,0 0 16,0 0-1,0 0 1,1 0 0,-1 0-1,0 0-15,0 0 16,25-25-16,-25 25 78,0 0-62,0 0-16,0-25 15,0 0-15,-49 25 16,49 0-16,-25 0 16,25 0-1,25-25-15,-25 25 31,0 0 32,0 0-47,25-25-16,0 0 62,-25 25 1,1 0 30,24-25-77,-25 25-16,0-25 16,0 0-1,0 25 48,25-24-16,-25 24 62,0 0-93,0 0-1,0 0 1,0 0 109</inkml:trace>
  <inkml:trace contextRef="#ctx0" brushRef="#br0" timeOffset="491479.1816">19822 12451 0,'0'0'0,"-50"-24"15,50-1-15,-50-25 0,25 50 16,1-25 0,-1 25-1,-75-75-15,25 75 16,1-25-16,24 25 15,0-25-15,-50 0 16,26 25-16,24 0 16,-25 0-16,25 0 15,1 0-15,-51 0 16,50 0-16,0 25 16,25-25-16,-24 0 15,-1 25-15,-25 0 16,50 0-16,-25-25 15,26 25 1,-1 0-16,-25-25 16,0 25-16,25 0 15,-25 0-15,1 24 16,24-49-16,0 25 16,0 0-16,-25 0 15,-25 0-15,26 50 16,-1-50-16,0 24 15,-25 26-15,0-25 16,-24 25-16,49-26 16,0 26-16,0-50 15,1 25-15,24 25 16,-50-51-16,50 1 16,-25 50-16,25-25 15,-24-25-15,24 74 16,-50 1-16,50-50 15,25 25-15,-50-26 16,50-24-16,-25 50 16,25 0-16,-24-1 15,24 1-15,-25-50 16,25 50-16,0-1 16,0-24-1,0-25-15,0 50 0,0-25 16,0-26-1,0 51-15,0-50 16,0 0-16,0 25 16,0-25-16,25 24 15,-25 1-15,24 25 16,1-50 0,-25 25-16,25 0 15,0-26-15,-25 26 16,25-25-16,0 50 15,-25-50-15,25 49 16,25 26-16,-50-75 16,25 0-16,-25 0 15,0 0-15,0 0 16,49 24 0,-49-24-16,50 25 15,-50-25-15,50 25 16,-25 0-16,50-1 15,-51-24-15,1 25 16,0-50-16,0 50 16,50-25-16,-25 25 15,-1-1 1,51 26-16,-25-50 16,49 50-16,-49-25 15,50 24-15,-76-49 16,26 0-16,-25 0 15,25 0-15,-1 0 16,-24 0-16,-25-25 16,25 25-16,0-25 15,-50 24-15,24-24 16,26 0-16,0 25 16,25-25-1,-25 25-15,-1-25 16,26 0-16,0 50 15,0-50-15,24 0 16,-24 25-16,24-25 16,-24 0-16,0 0 15,-50 0-15,25 0 16,-1 0-16,-24 0 16,25 0-16,-25 0 15,0 0-15,0 0 16,25 0-1,24 0 1,-24 0-16,-25 0 16,0 0-16,25 0 15,-1 0-15,1 0 16,25-25-16,-25 25 16,-25 0-16,25 0 15,-1 0-15,1 0 16,0-25-16,-25 25 15,50-25 1,-1 25-16,-24-25 0,25 0 16,-25 1-1,24 24-15,-24 0 16,0-25-16,0 25 16,24-50-16,-24 25 15,0 25-15,99-75 16,-74 1-16,-25 49 15,25-25-15,-1 0 16,-24 0-16,0 25 16,25-25-16,-26 1 15,-24 24-15,0-25 16,0 25-16,0-25 16,0 25-16,0 0 15,0-49-15,0 24 16,24 0-16,-49 25 15,25-25-15,0 1 16,0-1-16,25 0 16,-25-25-16,-25 1 15,25 49-15,0-25 16,-25 0-16,0-25 16,25 26-16,-25 24 15,0-25-15,24 0 16,-24-25-1,0 50-15,0 1 16,0-26 0,0-25-16,0 0 15,0 50-15,0-24 16,0-1-16,0-25 16,0 25-16,-24 1 15,24 24-15,0-25 16,-25 0-16,25 0 15,-25 25-15,25-24 16,-25-1-16,0 25 16,25 0-1,0 0-15,0 0 16,-25 0 0,25 0-16,-25 25 15,25-49-15,-25-1 16,0 0-16,0 25 15,-24-25-15,49 0 16,-50 1-16,50-1 16,-50 25-16,50 0 15,-25 0-15,25 0 16,-25 25-16,0-50 31,0 25-15,1 1-16,24-1 15,-25 0-15,-25 0 16,25-25-16,-25 25 16,0 0-1,25-25 1,1 50-16,-1-24 16,-25-1-16,25 0 15,0 0-15,0 25 16,-25-50-16,25 50 15,0-25-15,1 0 16,-26 0 0,25 0-1,0 1-15,0 24 16,0 0-16,0-50 16,-25 50-16,26-25 15,-1 0-15,0 25 16,0-25-16,-25 0 15,25 25-15,0-25 16,-25 0-16,26 25 16,-26 0-16,25-25 15,-174-49-15,99 24 16,25 50 0,-24-25-16,49 0 15,0 0 1,25 25 31,0 0-16,0 0-15,0 0-16,1 0 15,-1 0 1,-25 0-1,-75-25 1,76 25 0,-1-25-1,25 25-15,-25 0 16,25 0-16,-25 0 16,25 0-16,1 0 15,-1 0 1,0 0-16,0 0 15,0 0-15,-25 0 16,0 0 0,25 0-16,1 0 15,-1 0-15,0 0 16,0 0-16,-25 0 16,25 0-1,0 0-15,0 0 16,0 0-16,1 0 31,-1 0-15,0 0 124</inkml:trace>
  <inkml:trace contextRef="#ctx0" brushRef="#br0" timeOffset="524038.1709">11355 8367 0,'50'0'62,"-25"50"-46,-25-25 0,0 0-16,0 25 15,0-25-15,0 0 16,0 0-1,0 0 173,0 24-172,0 1-1,25-25-15,-25 0 16,0 0-1,25-25 64,0 0-64,0 0-15,0 0 16,-1 0-16,1 0 31,0 0 0,25 0-31,-25 0 16,0 0 0,25 0 46,-1 0-46,-24 0-1,-25-25 32</inkml:trace>
  <inkml:trace contextRef="#ctx0" brushRef="#br0" timeOffset="524906.4972">11231 8268 0,'25'0'32,"0"0"15,-1 0-16,1 0-16,0 0 1,25-25-16,25 25 16,24 0-16,-49 0 15,-25 0-15,0 0 16</inkml:trace>
  <inkml:trace contextRef="#ctx0" brushRef="#br0" timeOffset="525596.8132">11555 8492 0,'24'0'187,"26"0"-171,0 0-1,-25 0 1,0 0-16,25 0 16,-25 0-1,-1 0 1,1 0-16</inkml:trace>
  <inkml:trace contextRef="#ctx0" brushRef="#br0" timeOffset="526367.9269">11928 8592 0,'25'74'0,"0"-24"15,0 0-15,0-25 16,-25 0-16,25 25 16,-25 24-1,24-49-15,1 25 16,-25-25-16,0-75 94,0 25-79,-25-25 1,25 25-16,0 1 16,0-1-16,0 0 15,-49-125-15,49 101 16,0 24-1,0 0-15,0 0 16,0 0-16,0 0 31,0 0-15,0 0-16,25-25 16,-1 25-1,1 25-15,0-24 16,0 24 15,0 0-15,25 0-16,-25 0 15,0 24-15,0-24 16,-1 0-16,26 50 16,-25-25-16,0-25 15,0 25 1,0-25-16,0 25 31,0-25-15,0 0 15</inkml:trace>
  <inkml:trace contextRef="#ctx0" brushRef="#br0" timeOffset="526906.1186">12551 8492 0,'0'25'31,"0"0"-16,-25 25-15,25 24 16,0-49-16,0 25 16,0 0-16,0-25 15,0 0-15,0 0 16</inkml:trace>
  <inkml:trace contextRef="#ctx0" brushRef="#br0" timeOffset="529897.8167">12999 8318 0,'0'25'47,"0"49"-32,0-49 1,0 25-16,0 0 16,0 25-16,0-26 15,25 1-15,-25-25 16,25 0-16,-25 25 15,0 0 1,0-26 0,0 1-1,0 0-15,0 0 16,0-50 93,0-25-109,0-24 16,0-1-16,0 25 16,0 25-16,0 0 15,25 1-15,-25-1 16,24 25-16,1-25 31,0 0-31,0 25 31,0-25-15,25 25 0,25 0-1,-1 0-15,51 25 16,-1 0-16,-24-25 15,-50 0-15,-25 0 16,24 0-16,-74 0 125,1 0-109,-1 0-16,-25 25 15,25-25 1,0 49-16,-25-24 16,50 0-1,-50-25-15,50 50 16,-24-50-16,24 25 15,0 0-15,0 0 16,0 0 0,0 0-1,0-1 1,0 1 0,0 0-1,0 0 16,24-25-31,1 0 47,0 0-31,0 0 0,0 0-16,0 0 15,25-50-15,-50 1 16,25-1-16,0-25 15,-1 25-15,-24 0 16,0 26-16,25-1 16,-25 0 31,0 0-32,-25 25 1,1 0-1,-1 0 1,25 25 78,25-25-79,-1 0 1,51 0-16,0 0 16,0 0-16,24 0 15,-24-50-15,49 0 16,-74 25-16,25-74 16,-25 49-16,0-25 15,-26 25-15,-24 0 16,0 26-16,0-1 15,0 0 1,-24 25 47,-26 0-48,0 0 1,0 0-16,0 0 15,1 0-15,-1 0 16,0 50-16,0-26 16,25 26-16,-25-25 15,1 0-15,24 25 16,25-25-16,-50 25 16,50-1-16,-25-24 15,0 25-15,0 0 16,25 0-16,0-25 15,0 24-15,0 1 16,0 0-16,0-25 16,0 25-16,0-25 15,0 0 1,0-1-16,0 1 0,0 0 16,0 0-1,25-25-15,0 25 16,0 0 15,0-25-15,-25 25-1,25 0-15,0 0 16,0 0 0,-1-25-16,26 0 31,25 0-16,0 0-15,24-50 16,26 25-16,24-50 16,75-74-16,-74 74 15,49-25-15,-124 26 16,-1 24-16,-24-25 16,-50 25-16,0 25 15,0 1-15,-25 24 63,0 0-32,-24 0-15,-1 0-16,0 0 15,0-25-15,-25 25 16,26 0-16,-1 0 15,0 0-15,25 0 16,0 0-16,0 0 16,0 0-16,0 0 15,25 25-15,-24-1 16,-1 26-16,-25-25 16,50 25-16,-50 0 15,25 25-15,25-51 16,-25 26-16,0 0 15,25 0-15,0 0 16,0-25-16,0 24 16,0 1-16,0-25 15,0 25 1,0-25-16,0 0 16,25 24-16,-25-24 15,0 0-15,50 25 16,-50 0-16,0-25 15,25-25 1,0 0 62,0 0-47,0 0 1,0 0-17,-25-25 1,0 0-16,0-25 16,-75 0-16,-99-49 15,-150-76-15</inkml:trace>
  <inkml:trace contextRef="#ctx0" brushRef="#br0" timeOffset="532113.5065">15091 9189 0,'0'25'63,"0"0"-48,0 0-15,0 0 16,0 0-16,0 0 16,0 24-16,0 1 15,0-25-15,0 0 16,0 0-16,0 0 16,0 0-16,0 0 15,0 0 1,0-75 46,0 25-62,0-25 16,0 0-16,0 0 16,0-49-16,0-1 15,0 26-15,24 24 16,1 50-16,-25-25 15,25 25 32,-25 50-31,25-1-16,0-24 16,-25 25-16,0 0 15,0 0-15,0-25 16,0 0-16,0-1 15,0 1 1,0 0-16,0 0 16,0-50 46,0 0-62,0 0 16,50-24-16,-25-1 15,0 25-15,0 0 16,24 25 0,-49-25-16,25 25 15,0 0 1,0 0 0,0 25-1,0-25 1,0 0-1,0 0 1,0 0 0,0 0-1,-1 0-15,1-25 16,0 0-16,0 0 16,0 0-16,-25 1 15,0-1-15,0 0 16,-25 25 15,0 25-31,0 49 16,-24-24-16,49 25 15,-50 24-15,25-49 16,0 0 0,25 0-16,25-50 78,0 0-63,25 0 1,-1-25 0,1 25-1,-25 0 16,0 0 1,0 0 15,0 0-32</inkml:trace>
  <inkml:trace contextRef="#ctx0" brushRef="#br0" timeOffset="532597.2834">16336 8592 0,'0'25'32,"0"24"-17,0 26-15,-25 25 16,25-1-16,-25-24 15,25 25-15,-25-1 16,25-49-16,0 0 16,0 0-16,0-26 15,0 1-15,0 0 16,0 0 0,0 0-16,0 0 15,0 0 1,-25-50 62</inkml:trace>
  <inkml:trace contextRef="#ctx0" brushRef="#br0" timeOffset="532883.7167">16161 9289 0,'50'-25'31,"-25"25"-16,0 0 1,25-25-16,24-25 0,-49 25 16,25 25-1,-25-25-15,-25 1 32</inkml:trace>
  <inkml:trace contextRef="#ctx0" brushRef="#br0" timeOffset="534680.2363">12526 10434 0,'0'-49'78,"0"24"-62,0 0-16,0-25 16,0-25-16,0-24 15,0-1-15,0 50 16,0-24-16,0 49 16,0 0-16,0-50 15,0 125 32,25 25-31,-1-26-16,-24 1 15,25 0-15,-25 0 16,25 0-16,-25-26 16,0 1-1,25 0 1,-25 0-1,0 0-15,25-25 125,-25-25-109,25 50 31,0 25-47,-25 25 16,25-1-16,0-49 15,-25 25-15,25-50 16,-25-25 46,0-25-46,0-24-16,25-76 16,-1 75-1,1 1-15,25 24 16,-50-25-16,25 1 15,0 49-15,0-25 16,-25 0-16,0 25 16,25 0-16,-25 0 0,0 50 93,0 50-77,0 0-16,0-26 16,0 51-16,0-25 15,25-1-15,-25 1 16,25-50-16,-25 25 16,24 25-16,-24-51 15,0 1 1,0 0-1,0 0 1,0 0-16,25-25 16</inkml:trace>
  <inkml:trace contextRef="#ctx0" brushRef="#br0" timeOffset="535930.2437">13721 10185 0,'-25'-25'16,"0"1"-1,0 24-15,0 0 16,0-25-16,1 25 31,-1 0-31,0 0 16,0 0-1,0 0 1,25 49-16,-25-24 16,0 25-1,0-25-15,-25 25 16,26 25-16,24-51 16,0 26-16,-25-25 15,25 0-15,25-25 78,24 0-62,-24-25-16,0 25 16,100-124-1,-76-1-15,-49 75 16,50 1-16,-25-1 15,-25 100 95,0-26-110,0 26 15,0 0-15,0 25 16,0-1-16,0 26 16,0-25-16,0 24 15,0-24-15,0 0 16,0-25-16,0-1 16,0-24-16,0 0 15,0 0-15,-25-25 63,0 0-32,25-25 16,-25 25-32,25-25-15,0 0 16,-24 0-16,24 1 16,0-26-1,0 0-15,0-25 16,0-49-16,24 99 16,1 25-16,-25-25 15,25 25 32,0 0-31,-25 25 15</inkml:trace>
  <inkml:trace contextRef="#ctx0" brushRef="#br0" timeOffset="536764.0836">13895 9613 0,'0'74'47,"0"-24"-47,0 0 15,0 25-15,0-26 16,0 1-16,0 0 16,0 0-1,0 25-15,0-1 16,0 1-16,0-50 16,0 50-16,0-26 15,0-24-15,0 0 16</inkml:trace>
  <inkml:trace contextRef="#ctx0" brushRef="#br0" timeOffset="537338.5313">13746 9986 0,'25'0'110,"25"-25"-95,-1 25-15,1 0 16,0-25 0,0 0-16,0 1 15,-25 24-15</inkml:trace>
  <inkml:trace contextRef="#ctx0" brushRef="#br0" timeOffset="538830.696">21615 6052 0,'-25'0'0,"0"0"31,0 0 0,-99 25-15,74-1-16,-25-24 16,50 50-16,0-25 15,0 0-15,1 0 16,24 25-16,-25-25 15,25 24-15,-25-24 16,25 0 0,0 0-16,0 0 15,0 0 1,25 0 15,0 0-15,-1 0-16,1-25 15,25 0-15,-50 25 16,50-1-16,-25 1 16,-25 0-1,25-25-15,-25 50 16,0-25-16,0 0 16,0 25-1,0-1-15,0-24 16,0 0-1,-25-25 1,0 0 15,0 0-31,0 0 16,0 0 0,0 0-16,-24 0 15,-1 0-15,-50 0 16,50-50-16,1 26 15,-26 24 1,50-25-16,-50 0 16,50 25-16,0 0 62,1 0-46</inkml:trace>
  <inkml:trace contextRef="#ctx0" brushRef="#br0" timeOffset="540445.6262">21814 6500 0,'-25'0'31,"0"0"0,0 0-31,-24 75 16,49-26-16,0 1 15,-25-25-15,0 50 16,25-50-16,0 24 16,0-24-1,0 0-15,0 0 16,0 0 0,0 0-16,0 0 31,0 0-16,25-25 48,25 0-32,24 0-15,-24 0-16,25 0 15,-25 0-15,-26-25 16,1 25-16,0-50 16,-25 25-16,25 25 15,-25-25-15,-25 75 125,25 0-125,0 25 16,0-1-16,0 1 16,0-25-16,25 25 15,0-26-15,0-24 16,0 25-16,25-25 15,-25 25-15,24-50 16,-24 0-16,0 0 16,0 0-1,0 0-15,0 0 16,-25-25 15,25 0-15,-25-25-1,0 25 1,0-25 0,0 26-16,0-26 15,0 0-15,0 25 16,-25 0-16,0 0 16,25 0-1,-25-25-15,25 26 16,-25 24-1,25-25 1,-25 25 0,0 0 31,0 0-1,1 0-46,-1 0 16</inkml:trace>
  <inkml:trace contextRef="#ctx0" brushRef="#br0" timeOffset="541983.6603">22611 7446 0,'0'0'0,"25"25"0,-25 0 16,0 25-16,0-25 15,0 0 1,0-1 0,0-48 77,0-26-93,0 0 16,0 25-16,0-25 16,0 0-16,0-24 15,0 24 1,0 0 0,0 25-1,0 0-15,25-25 16,0 26-1,0 24-15,-25-25 16,24 25-16,1 0 63,0 0-48,25 25-15,0-1 16,-25 1-16,0-25 15,0 25-15,0-25 16,-1 50-16,1-50 16,-25 25-16,25-25 15,0 0 79,0 0-78,0 0 46,-25-25-46,0 0-1,0-25-15,0 25 16,0-49-16,0 49 16,-25 25 77,0 0-77,0 0 0,0 25-16,-24 0 15,24 24 1,-25 1-16,25 0 16,25-25-16,0 25 15,0-25-15,0 0 16,0 0-16,0-1 15,0 1 1,0 0 0,25-25 31,0 0-32,0 25 1,0-25-1,-1 0-15,1 0 16,0 0-16,0 0 16,0 0-1</inkml:trace>
  <inkml:trace contextRef="#ctx0" brushRef="#br0" timeOffset="543330.3746">21789 7994 0,'0'25'47,"0"74"-47,0-24 15,0-25-15,0 25 16,0-26-16,0 1 15,-25-50-15,25 25 16,-25-25 62,25-25-62,0-25-1,0-24-15,0-1 16,0-74 0,0 49-16,0 0 15,0 26-15,0 24 16,0 25-16,25 25 62,-25 25-62,25 25 16,-25 24-16,0-24 16,25 50-16,-25-50 15,0-1-15,25 1 16,-25 25-16,0-25 16,0-25-1,25-25 95,0 0-95,25-25-15,-1-75 16,-24 75-16,0-49 15,-25 24-15,25-25 16,0 50-16,-25 0 16,0-25-16,0 26 15,0-1 1,0 0-16,0 50 109,0 24-93,0 26-16,25-25 16,-25 25-16,0-1 15,25 26-15,0-25 16,0-1-1,-25-24-15,0 0 16,25 0-16,-25-25 16,24 25-16,-24-1 15</inkml:trace>
  <inkml:trace contextRef="#ctx0" brushRef="#br0" timeOffset="544532.2932">22536 8268 0,'0'0'0,"-25"-25"15,0 25 1,1 0 0,-1 0-1,0 0-15,0 0 16,0 0-16,0 0 16,0 25-1,0 0 1,25 0-1,0 0 1,0-1 0,0 1-16,0 0 15,0 0 1,0 0 31,25-25-32,0 0-15,25 0 16,-50-25-16,50 0 16,-50-25-16,25 26 15,-25-1-15,24 25 16,-24 25 93,0-1-109,0 1 16,0 0-16,0 50 16,0 0-16,0-1 15,25 26-15,-25-50 16,0 0-16,0 24 15,0-49-15,0 25 16,0 0-16,0-25 16,0 0-16,0 0 15,0-1-15,0 1 16,-25-25 0,25 25 15,-24-25-16,-26-99 48,50 74-47,0-25-16,-25-25 15,25 25-15,0 26 16,0-1-16,0 0 15,25 25 1,0 0-16,24-25 16,-49 0-16,75-25 15,-50 25-15,25-25 16,0 26-16,-50-1 16,0 0 15</inkml:trace>
  <inkml:trace contextRef="#ctx0" brushRef="#br0" timeOffset="545671.0046">22711 8268 0,'0'-25'31,"24"25"-15,-24 50-1,0-25 1,0 0-16,25 24 16,-25 1-1,0-25-15,0 0 0,0-50 188,0 0-173,25 0-15,-25-25 16,75-49-16,-50 49 16,25 25-1,-50 0-15,25 25 16,0 50 78,-25 0-94,0 0 15,0-25-15,0 24 16,0-24-16,0 0 62,0 0-30,0 0-17,0 0-15,0 0 16,0 0-1,0 0 17,0 0 61</inkml:trace>
  <inkml:trace contextRef="#ctx0" brushRef="#br0" timeOffset="546839.9696">23333 7620 0,'0'25'31,"-25"0"-31,25 25 16,0 0-16,0-25 16,-25 49-16,25 1 15,0-25-15,0 0 16,0 0-16,0-1 16,0 1-16,0-25 15,0 0-15,0 0 16,0 0-16,0 0 15,0 0 1,0 24 15,0-24-15,0 25-16,0 0 16,0-25 15,0 0-16,0 0 1,0 0-16,0-1 16,0 1-16,0 0 31,25-25 47,0 0-31,0 0-16,0 0-15,0 0-1,25-50 1,-25 50 0,-1 0-16,1-24 15,0 24-15,-25-25 16</inkml:trace>
  <inkml:trace contextRef="#ctx0" brushRef="#br0" timeOffset="547530.861">23209 8143 0,'0'-25'31,"25"25"-15,-1 0 15,26-24 1,-25 24-17,0 0 1,-25-25-1,50 25 1,-50-25 0,25 25-16</inkml:trace>
  <inkml:trace contextRef="#ctx0" brushRef="#br0" timeOffset="550729.4766">18552 13622 0,'0'25'16,"0"0"-16,0 0 16,0-1 15,0 1-16,0 0 1,0 0 0,0 0-1,0 0 1,0 0 15,0 0 0,0 0-31,0 0 16,0-1 0,-25 1-1,25 0 32,0 0-47,0 0 31,0-50 79,0-50-95,0 1-15,0-1 16,0-99-16,0 24 16,0 51-16,0-1 15,0 25-15,0 50 16,25 1-16,0 24 16,0 0 93,25 24-93,-26 26-1,1-25-15,0 25 16,-25 0-16,50 0 15,0 49 1,-50 26-16,50-75 0,-1 24 16,-49-49-16,0 25 15,0-25 1,0 0 0,25-25-16</inkml:trace>
  <inkml:trace contextRef="#ctx0" brushRef="#br0" timeOffset="551421.4423">18701 13746 0,'-25'0'31,"1"0"-15,-1 0 15,0-25-31,0 1 15,0 24-15,0 0 16,50 0 109,0 0-109,25 0-1,-25 0 1,24 0 0,-24-25-1,25 25 1,-25 0-16,0 0 125,0-25-110</inkml:trace>
  <inkml:trace contextRef="#ctx0" brushRef="#br0" timeOffset="552397.2333">18925 13024 0,'0'25'15,"25"0"-15,-25 0 16,0 25-16,0 24 16,0-24-16,0 25 15,25 24-15,-25-74 16,0 50-16,25-25 15,-25-25-15,25 0 16,-25 0-16,0 0 16,0-1-16,0 1 15,0 0 1,0 0-16,0 0 31,0-50 63,0-25-94,50 25 16,0 1-1,-25 24-15,24-50 0,-24 50 16,0 0-1,0 0-15,50 0 16,-25 0-16,-25 0 16,-1 0-16,1 0 15,25 25 17,-50 0-32,0 24 15,0 1 1,0-25-16,0 0 15,0 25-15,-25-25 16,-25 0-16,26-1 16,-26 1-16,25-25 15,0 25 1,0-25 15,0 0 47,0 0-62,25-25-16,-25 0 31,0 25-31</inkml:trace>
  <inkml:trace contextRef="#ctx0" brushRef="#br0" timeOffset="554399.529">19648 13497 0,'-25'0'47,"0"0"-31,25 25 15,0 25 0,0 0-15,0-25-16,0 0 16,0 24-1,25-49-15,-25 50 16,25-25-16,0 0 15,-1 25-15,1-25 16,0 25-16,25 24 16,-25-49-16,-25 0 15,0 0 1,25-25 0,-25 50-1,-25-25 16,25 0-15,-25-25 0,0 0 15,0-25 0,25-25-15,0-25-16,0 50 15,0-74-15,0 74 16,0 0-16,0 0 16,25 0-16,25 25 15,-25-25 1,0 25 0,0 0-1,-25-25 1,0 0-16,25 25 15,-1-25 1,-24 1 0,0-1-1,0 0 17,0 0 14,-49 25-30,24 0 0,0 0-1,0 0 17,25 75-17,0-51-15,0 26 16,0 0-16,0-25 15,0 25-15,0 0 16,0-26 0,0 1-1,25-25 17,0 0-17,0 0 1,0 0-16,24 0 15,1-25 1,-50-24 0,50 24-16,-50 0 15,0-25-15,25 50 110,-25 25-95,0 0 1,25 0 0,-25 0-16,0 24 15,0-24 1,0 0-16,0 0 15,0 0 1,25-25 93,0-25-109,-1 25 16,1-25-16,-25 0 16,25 0-16,0 25 62,0 0-46,0 0-16,0 0 15,-25 50 17,25-25-17,0 25-15,-25 0 16,25-25 0,-25 0-1,0-1 16,0 1-15,0 0 0,0 0-1,0 0-15,25-25 63</inkml:trace>
  <inkml:trace contextRef="#ctx0" brushRef="#br0" timeOffset="555012.9599">20743 13174 0,'0'24'31,"0"26"-15,0 25-16,0 25 0,25 24 15,-25-24-15,25-1 16,0 26-16,0-50 15,-25-1-15,25-24 16,-25-25-16,0 0 16,0 0 15,0 0-15</inkml:trace>
  <inkml:trace contextRef="#ctx0" brushRef="#br0" timeOffset="555458.0208">20544 13746 0,'0'-25'46,"0"1"-46,25-1 32,0 25-32,75-50 15,-76 0 1,1 50-16,0-25 16,0 25-1</inkml:trace>
  <inkml:trace contextRef="#ctx0" brushRef="#br0" timeOffset="557139.8316">19399 15639 0,'0'-25'78,"0"-25"-78,0 25 16,0 0-16,0-24 15,0-26-15,0 0 16,0 25-16,0-24 16,0 24-16,0-25 15,0 25-15,0 25 16,0-24-16,0 24 15,0 99 32,0 1-31,25-25-16,-25 50 16,0-51-16,0 26 15,24 0-15,1-25 16,0-1-16,-25 1 15,0-75 79,0 0-78,25-49-1,-25 24-15,25 0 16,0-50-16,-25 1 16,50-51-16,-25 126 15,0 73 63,-25 1-78,0-25 16,0 25-16,0 25 16,24-1-16,-24-24 15,0 25-15,0-1 16,0 1-16,0-25 16,0-25-1,0 0-15,0 0 0,50-25 110,-25 0-95</inkml:trace>
  <inkml:trace contextRef="#ctx0" brushRef="#br0" timeOffset="558470.8195">20295 15216 0,'-25'0'0,"0"0"16,0 0 0,-24 0-1,24 24 1,-25 1 0,0 0-16,25 0 15,25 0-15,0 0 16,0 25-16,0-25 15,0 0 1,0 24-16,0-24 16,0 0-16,0 0 15,0 0-15,0 0 63,25-25-32,0 0-15,0 0-16,-25-25 15,25-25-15,25-49 16,-50 49-16,24 0 16,-24 25-16,0 50 93,0 0-77,0 25 0,0 24-16,0 76 15,25 24-15,-25-74 16,0 24-16,0-49 15,0 0-15,0-26 16,0 1-16,0-25 16,0 0-16,-49-25 62,49-25-46,-50 25-16,25-25 15,-25 0-15,25 25 16,-25-25-16,25 25 47,25-24-31,0-26-1,0 25-15,0 0 16,0-25-16,0 25 15,0 0-15,25-25 16,0 1-16,25 49 16,-25-25-16,25-25 15,-25 50-15,24-25 16,-24 0-16,0 0 16,25 0-16,-25 25 78,0 25-47,-25 0-31,0 0 31,0 0 0</inkml:trace>
  <inkml:trace contextRef="#ctx0" brushRef="#br0" timeOffset="576530.281">20519 14967 0,'25'0'16,"0"49"15,0 1-31,0 50 16,-25-26-1,25 1-15,-25 0 16,0-25-16,0-1 16,0-24-16,0 0 15,0 0 1,0 0-16,0 0 15,0 0 1,0 0 47,0 0-48,0 0 1,0-1 31</inkml:trace>
  <inkml:trace contextRef="#ctx0" brushRef="#br0" timeOffset="577180.2112">20569 15365 0,'0'-25'125,"25"25"-109,25-25-16,0 0 16,-26 25-1,26-25-15,0 0 0,-25 25 16,0 0 78,0 0-79,-25-24-15,25 24 16,0 0-1</inkml:trace>
  <inkml:trace contextRef="#ctx0" brushRef="#br0" timeOffset="579967.9188">12800 7720 0,'0'-50'125,"0"25"-125,25 0 16,-25-24-16,24 24 15,-24 0-15,25 25 16,-25-25-16,0 0 15,0 0-15,0 0 16,0 50 109,0 25-109,0 0-16,0 0 15,0-1-15,0-24 16,0 0 0,0 0-1,0 25 1,0-25-1,0 0-15,0 0 32,0-1 30,0 1-31,0 0 1,0 0-17,0 0 1,0 0 0,-25 25-1,25-25 1,0 0-1,0-1 32,0 1 0</inkml:trace>
  <inkml:trace contextRef="#ctx0" brushRef="#br0" timeOffset="580989.7272">12675 8143 0,'25'0'109,"25"0"-93,-25-25-16,25 25 15,-1-49-15,-24 49 16,0-25-16,0 25 31,0 0 0,0 0-15,0-25 15,0 25-15,0 0 0</inkml:trace>
  <inkml:trace contextRef="#ctx0" brushRef="#br0" timeOffset="582563.776">22312 5653 0,'0'-25'31,"25"25"31,25 0-30,-25 0-17,0 0-15,0 0 16,-1 25 0,-24 25-1,50-25-15,-50 0 16,0 0-16,0 0 15,0 24 1,0 1 0,0-25-1,0 0-15,0 0 16,-25 25-16,0-25 16,1 0-1,-1-1-15,0 1 16,25 0-16,0 0 15,-25-25-15,25 25 16,-25-25 0,25 25-16,-25-25 15,0 0 1,25 25 0,0 0 15,-25-25-16,50 0 95,0 25-95,25-25 1,0 0-16,-1 25 16,1-25-16,25 0 15,-25 0-15,0 0 16,-1 0-16,1 0 16,25 0-16,-50 0 15</inkml:trace>
  <inkml:trace contextRef="#ctx0" brushRef="#br0" timeOffset="584930.354">19598 12551 0,'25'0'94,"0"0"-78,74 0-1,-49 0-15,0 0 16,25 0-16,-51 0 16,1 0-16,-25 25 31,0 0 0,25-25-15,-25 25-16,0 0 62,0 0-46,-25-1 0,0 1-16,1 0 15,-1-25-15,0 25 16,0-25-16,-25 0 15,-25 0 1,1 0-16,24 0 16,-25 0-16,25 0 15,25 0-15,1 0 16,48 0 78,1 0-79,25 0-15,-25 0 16,25-25-16,-25 25 16,25 0-16,-26 0 15,1 0-15,0 0 16,0 0-16,0 0 15,0 0 1,0 0 0,0 0 15,0 0-31,-25 25 16,25 0-16,-25 0 31,0 0 0,24 0-15,-24 0-16,0 0 15,0-1 1,0 1 62,0 0-62,-24-25-16,24 25 15,-25-25 1,0 0 15,0 0-31,0 0 31,0 0-31,0 0 16,0 0 0,0 0 15,0 0-15,-49 0-16,49 0 15,-25 0 1,25 0-1,0 0 32,-25 0-31,1 0 0,24 0-1,0 0 126</inkml:trace>
  <inkml:trace contextRef="#ctx0" brushRef="#br0" timeOffset="593983.3664">15464 9837 0,'25'0'125,"0"0"-94,-25-25-15,25 25-1,25 0-15,24 0 16,1 0-16,0 0 16,-1 0-16,-49 0 15,50 0-15,-25 0 16,-25 0 0,25 0-16,-26 0 0,1 0 31,0 0-31,0 0 15,0 0 1,0 0 15,0 0-15,0 0 0,25 0-16,-26 0 15,76 0 1,-25 0-16,-25 0 15,-1 0 1,-24 0-16,0 0 16,0 0-16,0 0 31,0 0-15,0 0-16,0-25 15,25 0 1,-26 25-1,1 0 1,0 0 0,0 0-16,0 0 31,0 0-31,0 0 94,0 0-94,25 0 15,-26-25 1,1 25-16,0 0 109,0 0-109,0 0 141,0 0-94</inkml:trace>
  <inkml:trace contextRef="#ctx0" brushRef="#br0" timeOffset="596193.6378">16809 9339 0,'25'0'62,"0"0"-46,24 0 15,-24 0-15,0 0-16,0 0 15,0 0-15,0 0 16,0 0 0,0 0-16,25 0 15,-26 0 1,126 0-16,-100 0 16,-1 0-16,1 0 15,0 0-15,0 0 16,-25 0-16,49 0 15,-49 0-15,25 0 16,25 0-16,0 0 16,-1 0-16,-24 0 15,0 0-15,-25 0 16,0 0-16,0 0 16,0 0-16,-1 0 15,1 0-15,0 0 16,0 0-16,25 0 15,-25 0-15,50 0 16,-51 0-16,26 0 16,25 0-16,-50 0 15,0 0-15,0 0 16,0 0 31,-1-25-32,1 25-15,0 0 16,0 0-16,0 0 16,0 0 77,0 0-61,0-25-32,0 25 15,0 0 1,-25-25 0,24 25-1,1 0 16,0 0-15,0 0-16,0 0 16,0-25-1,0 25 1,0 0 0,0 0-16,74 0 15,-74 0-15,50 0 16,-50 0-16,0 0 15</inkml:trace>
  <inkml:trace contextRef="#ctx0" brushRef="#br0" timeOffset="597541.6989">16809 10459 0,'50'0'15,"-1"0"1,-24 0 0,0-25-16,50 25 15,-25 0-15,24-25 16,26 1-16,0 24 15,24-25-15,-24 25 16,-26 0-16,26 0 16,-50 0-16,-25 0 31,0 0-15,0 0-16,0 0 15,-1 0-15,1 0 16,50 0-16,-25 0 15,-25 0 1,25-25-16,-26 25 16,1 0-1,0 0 1,0 0 0,0 0-16,0 0 15,25 0-15,-25 0 16,0 0-16,-1 0 15,1 0 1,0 0-16,0 0 16,25 0-1,-25 0-15,25 0 16,-25 0 0,-1-25-16,26 25 15,-25 0-15,25 0 16,-25 0-16,0 0 15,25 0 1,-26 0 0,1 0-1,0 0 17,-25-25-17</inkml:trace>
  <inkml:trace contextRef="#ctx0" brushRef="#br0" timeOffset="599369.1084">17680 9538 0,'0'-25'63,"-25"25"-47,1 0-1,-1 25 16,25 0 1,-25 0-32,25 0 31,-25-1-15,25 1 15,0 0 0,0 0 0,0 0 16,25-25-47,-25 25 16,25-25-16,-25 25 15,25-25 1,-1 0-16,1 0 31,0 25-15,0-25 15,-25 25-15,25-25-1,-25 25 17,0 0-17,0-1 17,0 1 14,-25-25-30,0 25 15,0 0-31,0-25 16,1 0 31,-1 0 31,0-25-62,0 0-1,25 0 1,0 1 31</inkml:trace>
  <inkml:trace contextRef="#ctx0" brushRef="#br0" timeOffset="600489.872">17929 9314 0,'0'25'15,"0"0"1,0-1-16,0 26 16,0 0-16,0 0 15,0 0-15,0-25 16,0 24-16,0 1 16,0-25-1,0 0-15,0 0 16,0 0-1,0 0-15,0 0 16,0 0-16,0 24 16,0-24-1,0 0 1,0 0 0,0 0-1,50-25 157,-25 0-172,0 0 31,0 0 1,0 0-17,0 0 48</inkml:trace>
  <inkml:trace contextRef="#ctx0" brushRef="#br0" timeOffset="601280.063">17880 9637 0,'25'0'94,"-1"0"-94,1 0 15,25 0 1,-25 0 0,0 0 124,0 0-93</inkml:trace>
  <inkml:trace contextRef="#ctx0" brushRef="#br0" timeOffset="602169.7119">18129 9662 0,'0'25'47,"0"0"-31,0 0-1,0 0 1,25-25 0,-25 25-16,0 0 15,24 0 1,-24 49-16,0-49 16,0 0 93,25-25-93,0 0 15,0 0 0,-25 25 0,25-25-15,0 0 31,0 0 0</inkml:trace>
  <inkml:trace contextRef="#ctx0" brushRef="#br0" timeOffset="603098.3946">18403 9563 0,'0'25'62,"0"0"-62,0-1 16,0 1-1,0 0 1,0 0-16,0 0 16,24 25-1,-24-25 1,0 0-1,0 25 1,0-26 0,0 1-1,0 0 1,0 0 31,-24-25 109,-1 0-93</inkml:trace>
  <inkml:trace contextRef="#ctx0" brushRef="#br0" timeOffset="604673.8372">18701 9787 0,'0'-25'31,"-25"25"-15,1 0 15,-1 0-15,0 0-1,0 0 32,25 25-31,0 0 15,0 0-31,0 0 16,0 0-1,0-1 1,0 1 0,0 0-1,0 0 32,25-25 31,0 0-47,0 0-15,-25-25 0,24 0-1,-24-24-15,25-1 16,-25 25-16,0-25 16,0 0-1,0 25-15,0-25 0,0 26 16,0-1-1,25 0-15,-25 0 16,0 0 0,0 0-16,0 0 15,0 0 1,0 75 156,0 0-157,0 0 1,0-1-16,0-24 16,0 50-16,0-25 15,0-25-15,0 25 16,0-25-16,0 24 16,0-24-1,0 0 1,0 0-16,25-25 203,0 0-172,0 0-15</inkml:trace>
  <inkml:trace contextRef="#ctx0" brushRef="#br0" timeOffset="607430.9715">18851 9911 0,'25'0'63,"0"0"-32,-25-24-16,24 24 1,1 0 15,0-25-31,0 25 16,0 0-16,0-25 16,50 0-16,-75 0 78,0 0-47,-25 25 0,25-25-31,-25 25 16,0 0-16,0 0 15,0 0 1,0 0-16,0 0 16,0 0 31,25 25 15,0 0-46,0 0-16,0 0 15,0 0-15,0 0 32,0 24 30,0-24-31,0 0 1,25-25-17,0 0 1,0 0 31,0 0 0,0 0-32,0 0 1,0 0-1,25-75-15,-50 51 32,25 24 61,-1-25-77,1 25 0,-25-25-16,0 0 15,25 25-15,0 0 32,-25 25 77,0 0-93,0 0-1,0-1 32,0 1-31,0 0 15,0 0 0,25-25 110,0-50-110,0 25-31,-25-24 16,25 24-16,0 25 15,-25-25 1,0 0-16,25 25 16,-1 0 62,-24 25-16,0 0-31,0 0-15,0 0 0,0-1-1,0 1 17,0 0-17,0 0 1,0 0-1,0 0 1,0 0 0,0 0 31,25-25 124,-25 25-155,25-25 78,0 0-79,0-25 1,0 25 0</inkml:trace>
  <inkml:trace contextRef="#ctx0" brushRef="#br0" timeOffset="608354.6984">19598 9314 0,'0'25'62,"0"24"-62,0 1 16,0 25-16,0-25 16,0 24-16,0 1 15,0-25 1,0 0-16,0 0 16,0-25-16,0-1 15,0 1 16,0 0 63,25-25-47,25 25-31,24-25-1,-24 0-15,0 0 16,-25 0 0,0 0-1,0 0-15,-1 0 63</inkml:trace>
  <inkml:trace contextRef="#ctx0" brushRef="#br0" timeOffset="609105.81">19473 9588 0,'25'0'94,"0"0"-79,0 0 1,0 0 0,0 0-16,0 0 15,0 0-15,0 0 16,24 0-16,-24 0 16</inkml:trace>
  <inkml:trace contextRef="#ctx0" brushRef="#br0" timeOffset="613683.9035">20619 5778 0,'-50'-25'47,"25"25"-32,-25 0-15,1 0 16,-1 0-16,25 0 16,-25 0-16,25 0 15,-25 0 1,25 0-16,0 0 15,1 0-15,-26 0 16,25 0 0,-25 0-16,25 25 15,-25-25-15,1 0 16,24 0 0,0 0 30,0 0-30,0 0 0,0 0-1,-25 0-15,25 0 16,0 0-16,1 0 16,-26 0-16,25 0 15,-50 0-15,-24 0 16,49 0-16,-25 0 15,25 0 1,0 25-16,26-25 0,-1 0 16,0 0-1,0 0 32,0 0-31,0 0-1,0 0 1,0 0 0,-50 0-16,1 0 15,24 0-15,0 24 16,25-24 0,0 0-16</inkml:trace>
  <inkml:trace contextRef="#ctx0" brushRef="#br0" timeOffset="615398.6515">18801 5628 0,'-25'0'31,"0"0"-15,0 0-1,0 0 1,0 0 0,1 25 62,-1 0-63,0-25 1,25 25 250,0 0-251,0 0 1,-25-25-1,25 25 1,0 0 15,0-1-31,0 1 110,25 25-79,0-25-15,0-25-16,-1 0 15,1 25-15,0-25 31,0 0-31,-25 25 157</inkml:trace>
  <inkml:trace contextRef="#ctx0" brushRef="#br0" timeOffset="617173.733">15539 5305 0,'25'0'0,"0"0"16,0 0-1,-1 0-15,1 0 16,0 0 0,-25-25-16,25 25 15,0 0-15,149-25 16,-74 25-1,24-25-15,1 25 16,24-25-16,1 25 16,-75 0-16,24 0 15,51 0-15,-76 0 16,1 0-16,0 0 16,-50 0-16,-1 0 15,26 0-15,0 0 16,25 0-16,-25 0 15,-26 0 1,26 0-16,0 0 0,0 0 16,-25 0-1,25 0 1,-1 0-16,1 0 16,-25 0-16,0 0 15,25 0-15,0 0 16,-25 0-16,-1 0 15,1 0-15,0 0 16,25 0-16,0 0 16,25 0-16,-26 0 15,26 0-15,-50 0 16,25 0-16,-25 0 16,0 0-16,-1 25 15,1-25-15,0 0 16,0 0 15,0 0-15,25 0-1,25 0-15,-1 0 16,-49 0 0,25 0-16,0 0 15,-25 0-15,0 0 16,-1 0 62</inkml:trace>
  <inkml:trace contextRef="#ctx0" brushRef="#br0" timeOffset="618539.7164">16186 6500 0,'25'0'15,"0"0"1,50 0-16,-25 0 15,24 0-15,1 0 16,0 0-16,-1 0 16,1 0-16,0 0 15,24 0-15,-24 0 16,-25 0-16,0 0 16,0 0-16,24 0 15,-24 0 1,25 0-16,-25 0 15,24 0-15,-24 0 16,25 0-16,-1 0 16,-49 0-16,25 0 15,0 0-15,-25 0 16,25 0-16,-25 0 16,24 0-16,-24 0 15,50 0-15,-25 0 16,-25 0-16,25-25 15,-26 25-15,1 0 16,0 0 31,0 0-31,0 0-1,0 0-15,0 0 0,0 0 31,74 0 1,-74 0-32,0 0 15,25 0-15,0 0 16</inkml:trace>
  <inkml:trace contextRef="#ctx0" brushRef="#br0" timeOffset="620874.2062">18851 10360 0,'74'25'62,"-49"-25"-46,25 0-16,-25 0 15,0 0-15,0 0 16,0-25-16,0 25 31,0 0-15,24 0-1,-24 0-15,25 0 16,25 0 0,-25 0-16,-1 0 0,1 0 15,0 0-15,-25 0 16,0 0-16,0 0 78,0 0-47,0 0-15,-1 0-16,101 0 31,-50 0-31,-1 0 16,-24 0-16,25 0 15,-50 0-15,25 0 16,-26 0-16,1 0 16,0 0 46,0 0-46</inkml:trace>
  <inkml:trace contextRef="#ctx0" brushRef="#br0" timeOffset="622163.8904">19150 9264 0,'25'0'46,"-1"0"-30,1 0 15,0 0-15,0 0 0,0 0-1,-25-25 1,25 25-16,0 0 31,50 0-31,-51 0 16,-24-25-16,25 25 15,0 0 17,0 0-17,25 0 1,25 0-1,-50 0 1,49 0-16,-49 0 16,25 0-1,-25 0 1,0 0-16,0 0 16,0 0-16,-1 0 15,1 0-15,0 0 16,50 0-16,-50 0 15,25 0 1,-1-25-16,-24 25 31,0 0-31,0 0 16,0 0-16,0 0 16,0 0-16,0 0 15</inkml:trace>
  <inkml:trace contextRef="#ctx0" brushRef="#br0" timeOffset="624691.5468">16734 5554 0,'-25'0'47,"0"0"16,0 0-48,1 0 17,-1 0-1,0 24-15,0-24-1,25 25-15,-25-25 16,0 0-1,25 25-15,-25-25 16,0 0 0,25 25-16,0 0 31,0 0-15,0 0 15,0 0-16,0 0-15,0 0 16,25-25 15,0 0-15,0 0-16,0 24 16,0-24-16,25 0 15,-26 0 16,1 0-31,0 0 32,0 0-32,0 0 31,0 0 16,-25 25-47,0 0 15,0 0 1,0 0 0,0 0-1,0 0-15,0 0 16,0 0 78,-25-25-94,0 25 15,0-25 1,0 0 15,0 0 16,1 0-16,-1 0-15,0 0 0,0 0-16,0-50 15,0 50 251</inkml:trace>
  <inkml:trace contextRef="#ctx0" brushRef="#br0" timeOffset="627703.6253">16983 5653 0,'-25'25'79,"25"0"-64,0 0 1,0 0 15,0 0-15,0 0-1,0-1 48,0 1-16,0 0-32,0 0 17,25-25-17,0 25 1,0 0-1,0-25 1,-25 25 0,25-25 15,-25 25-15,25-25 15,0 0 16,-1 0-16,1 0 0,0 0-31,0 0 16,-25-25-16,25 0 47,-25 0 78,0 0-94,0 0 0,0 50 79,0 0-110,0 0 15,0 0-15,0 0 16,0 0-16,25 0 15,-25 0 1,25-25 31,-25 24-31,25-24-1,0 25-15,0-25 47,-1 0 16,1 0-48,0 0 1,0 0-16,-25-25 15,25 1 1,0 24 0,-25-25-16,25 25 15,-25-25-15,0 0 32,25 25-17,-25-25 1,0 0 15,-25 0 0,25 0-15,-25 0-16,0 25 16,25-25-1,-25 25-15,0 0 47,0 0 172,0 0-141,1 0 0,-1 0-31,0 0-31,0 0-1,0 25 79,25 0-78,0 0 15</inkml:trace>
  <inkml:trace contextRef="#ctx0" brushRef="#br0" timeOffset="629189.2511">17655 5952 0,'0'25'0,"0"0"16,25 0 15,-25 0-15,25-25-1,-25 25 1,0-1 31,0 1 15,0 0-15,0-50 125,0 0-156,0 1-1,0-1-15,25 0 16,-25 0-16,25 0 15,-25 0-15,0 0 16,25 25-16,-25-25 16,0 0-16,25 25 62,0 0-31,0 0 32,0 0-16,0 0-32,-1 0-15</inkml:trace>
  <inkml:trace contextRef="#ctx0" brushRef="#br0" timeOffset="630877.503">17905 5877 0,'0'25'31,"24"-25"0,1 0 32,0 0 15,0 0 16,0 0-79,-25-25 1,25 25 15,-25-25 32,0 0 46,0 1-47,-25 24-46,0 0 62,0 0-47,0 0 32,25 24-47,-25-24-1,25 25 1,0 0-1,0 0 1,0 0 0,0 0-16,0 0 15,0 0 1,-24 0-16,24 25 16,0-26 15,0 1 0,0 0-15,0 0-16,24-25 109,1 0-93,0 0 15,0 0 0,0 0-15,0 0-1,0 0-15,0 0 16,25 0-16,-26 0 16,-24-25-16,50 25 15</inkml:trace>
  <inkml:trace contextRef="#ctx0" brushRef="#br0" timeOffset="633035.2228">19424 12202 0,'0'-25'16,"0"1"-16,0-1 16,0 0-1,0-25 1,0 0-16,0 25 15,-25 0-15,25-24 16,0 24-16,0 0 16,0-25-16,-25 25 15,25 0 17,0-25-1,-25 50-16,25-49-15,0-1 16,0 25-16,-25 0 16,25 0-16,0 0 15,0 0 32</inkml:trace>
  <inkml:trace contextRef="#ctx0" brushRef="#br0" timeOffset="634608.4518">17332 10858 0,'25'0'94,"24"0"-79,1-25 1,0 0 0,0 25-16,25-25 15,-26 25-15,51 0 16,-25-25-16,-1 25 16,26 0-16,-25 0 15,24 0-15,-24 0 16,0 0-16,-1 0 15,1-25-15,0 25 16,0 0-16,-51 0 16,26 0-16,-25 0 15,25 0-15,-25 0 16,0 0 0,0 0-1,0 0-15,24 0 16,26 0-16,-50-25 15,25 25 1,25 0-16,-51 0 16,26 0-16,0 0 15,0 0-15,0 0 16,-1 0-16,1 0 16,-25 0-16,25-25 15,0 25 1,-25 0-16,24 0 15,-24 0-15,0-25 16,25 25 0,-25 0-16,0 0 15,25 0-15,-1-24 16,-24 24-16,75-25 16,-75 25-16,0 0 31,25 0-16,-26-25-15,1 25 16,25 0-16,0 0 16,0 0-16,0-25 15,24 0 1,1 25-16,-50 0 16,0 0 15,0 0 16,49 0-16,-49 0-15,0 0-16,0 0 15,0 0-15</inkml:trace>
  <inkml:trace contextRef="#ctx0" brushRef="#br0" timeOffset="636367.6">17531 11480 0,'25'0'94,"0"0"-63,0 0-31,24 0 16,76 0-1,-50 0 1,-1-25-16,-24 25 15,25 0 1,-25 0-16,-25 0 0,49 0 16,-49-25-1,0 25-15,0 0 16,25 0-16,-25 0 16,0 0-16,0 0 15,-1 0 1,1 0-16,0 0 15,0 0 1,0 0 0,25 0-1,-25 0 1,0 0-16,24 0 16,-24 0-16,50 0 15,-25 0-15,0 0 16,49 0-16,-74 0 15,25 0 1,0 0-16,-25 0 16,25 0-16,-26 0 31,1 0-31,50 0 16,-25 0-16,25 0 15,-1 0-15,-24 0 16,25 0-16,-25 0 15,-1 0-15,26 0 16,-25 0-16,-25 0 16,0 0-1,0 0-15,-1 0 16,51 0 0,-25 0-16,-25 0 15,0 0-15,25-24 16,-26 24-16,1 0 15,0-25 1,0 25 15</inkml:trace>
  <inkml:trace contextRef="#ctx0" brushRef="#br0" timeOffset="638058.8372">18203 11381 0,'0'-25'78,"25"0"-62,-25 0-1,0 0-15,0 0 16,25 25-16,-25-50 15,25 25-15,-25 1 16,0-1-16,0-25 16,0 25-16,0 0 15,0 0-15,0 0 16,0 0 0,0 0 30,25 25-30,0 0 93,0 50-93,-25-25 0,0 0-16,25 0 15,-25 0-15,0 0 16,25 25 31,-25-26-32,0 1 1,24-25 0,-24 25-1,0 0 17,25-25-17</inkml:trace>
  <inkml:trace contextRef="#ctx0" brushRef="#br0" timeOffset="638700.1305">18178 11231 0,'25'0'15,"0"0"1,0 0-1,0 0 17,0 0-17,0 0-15,0 0 63</inkml:trace>
  <inkml:trace contextRef="#ctx0" brushRef="#br0" timeOffset="640173.9896">18652 10808 0,'0'25'15,"0"0"1,0 0-16,0-1 16,0 1-16,0 25 15,0-25-15,0 0 16,0 25-16,0-25 31,0 0-31,0 0 31,0-1-15,0 1 0,0 0 15,0-75 125,24 26-156,1 24 16,-25-25-1,25 25 1,0-25 0,25 0-1,-25 25 1,0 0-16,25-25 15,-26 25-15,1 0 16,0 0-16,25 0 16,-25 0-16,0 0 15,0 0 17,-25 25 14,0 25-30,0-25 0,0-1-16,0 1 15,0 0 1,-25 0 0,0-25-1,0 25 16,0-25-31,0 0 16,0 0-16,25 25 16,-49-25-16,24 0 15,-25 0 1,25 0 15,-25 0-31,25 0 16,0 0 31,0 0-16,1 0 125</inkml:trace>
  <inkml:trace contextRef="#ctx0" brushRef="#br0" timeOffset="645217.8378">19299 10907 0,'-25'0'62,"25"25"1,0 50-47,0-50-1,0 0 1,0 0-1,0 0 17,25-25-17,-25 25-15,25 0 16,-25-1 15,25 1-15,0-25-1,-25 25 1,0 0 15,0 0 16,-25-25 0,0 0-31,0 0-1,0 0 32,0 0-31,0 0 62,25-25-31,0 0-47,25 25 15,0 0 1,-25-25-16,25 25 16,-25-25-16,25 25 15,25-24 1,-25 24 0,0 0-16,-1 0 15,-24-25 1,25 25 31,-25-25-32,25 25 1,-25-25-16,25 0 16,-25 0-1,0 0 32,25 0-31,-25 0-16,0 0 47,-25 25-1,0 0-30,0 0 0,0 0 15,25 25 31,0 0-46,0 0 0,0 0-1,0 0 1,0 0 0,0 0-16,0 0 15,0 0 16,0-1 1,25 1-17,-25 0 17,25-25-17,0 0 32,0 0-16,0-50 1,-25 26-17,25-1-15,-25 0 31,25 25-31,0 0 125,-25 25-78,25 0-31,-25-1 0,0 1 15,0 0 16,0 0-32,0 0 48,0 0-32,0 0 16,0 0-31,0 0 15,24-25 125,-24-25-156,0 0 16,25 0-1,0 50 267,-25 0-251,0 0-16,0 0 1,0-1 31,-25-24 328,25-24-109,0-1-266,0 0 31,0 0 0,0 0-15,0 0-1,0 0-15,0 0 16,25 25 0,-25-25-16,25 0 15,0 1 1,0-1-1,-25 0 1,25 25 15,0 0 79,0 0-95,0 0 32,-1 0 0,-24 25-16,0 0 1,25-1-32,-25 1 31,25 0 0,-25 25 0,0-25-15,0 0 0,0 0-1,0 0 63,25-25 204,0 0-267,0 0 126,0 0-126,0 0 1,0 0-16,0 0 16,-25-25 109,0 0-110</inkml:trace>
  <inkml:trace contextRef="#ctx0" brushRef="#br0" timeOffset="646998.2554">20171 10634 0,'0'49'94,"0"-24"-78,0 50-16,0-50 15,0 25-15,0-25 16,0 49-16,0-49 16,0 0 15,0 0-16,0 0 17,0 0-17,0 0 17,0 0-32,0 0 46,0-1-14,24 1-1,-24 0-15,0 0-1,25-25 423,0 0-407,0 0 125</inkml:trace>
  <inkml:trace contextRef="#ctx0" brushRef="#br0" timeOffset="647893.9073">20046 10957 0,'50'0'156,"-25"0"-140,0 0-16,0 0 15,-1 0-15,1-25 16,0 25-16</inkml:trace>
  <inkml:trace contextRef="#ctx0" brushRef="#br0" timeOffset="660751.634">20171 11480 0,'24'0'93,"1"0"-46,75 0 16,-75 0-48,0 0-15,0 0 16,0 0 15,24 0 32,-24 0-48,0 0 79,0 0-63,0 0-15,0 0 15,0 0-15,0 0-1,0 0 17,0 0-1</inkml:trace>
  <inkml:trace contextRef="#ctx0" brushRef="#br0" timeOffset="662655.6296">20195 11505 0,'25'0'203,"0"0"-140,0 0-32,0 0 0,0 0 1,0 0-1,25 0 0,-25 0-15,0 0-16,-1 0 62,1 0-62,0 0 32,0 0-17,-50 0 110,0 0-94,0 0 16,1 0-15,-1 0-17,0 0 32,0 0 31</inkml:trace>
  <inkml:trace contextRef="#ctx0" brushRef="#br0" timeOffset="664114.4184">20146 11430 0,'25'0'140,"-1"0"-124,1 0 0,0 0 15,0 0 47,0 0-62,0 0 15,0 0-16,0 0 1,0 0-16,0 0 16,0 0-1,-1 0 17,1 0 14,0-24-30,0 24 0,0 0 156,0 0-110,25 0-31,-25 0 1,0 0 155,-1 0-156,1 0-31</inkml:trace>
  <inkml:trace contextRef="#ctx0" brushRef="#br0" timeOffset="679468.3835">2889 7023 0,'0'25'78,"25"0"-47,-25-1-31,0 51 16,0-50-16,24 25 16,-24-25-16,0 25 15,0-25-15,25-1 16,-25 26-16,25 0 16,-25 0-16,0 0 15,0-25-15,0 24 16,0 1-16,25 25 15,-25-25-15,0-1 16,25 1 0,-25-25-16,0 25 15,0-25-15,0 25 16,0-1-16,0 1 16,0 0-16,0-25 15,0 25-15,0 0 16,0-1-16,0 26 15,0-50-15,0 0 16,0 0-16,0 25 16,0-1-16,0 1 31,0-25-31,0 0 16,0 25-16,0 0 15,-25-25-15,25-1 16,0 1-16,0 25 15,-25-25 1,25 25-16,0-25 16,0 25-16,0-26 15,0 1-15,0 25 16,0-25 0,0 0-16,0 25 15,0-25 1,-25 0-1,25-1-15,0 1 16,0 0-16,0 0 16,0 0-1,0 0-15,-25 0 16,25 0-16,0 0 16,0 0-16,0-1 15,0 26 1,0-25-1,0 0 1,0 0-16,0 0 16,0 0-16,0 0 15,0 0-15,0 0 16,0-1-16,0 1 16,0 0-1,0 25 1,0-25-16,0 0 15,0 0-15,0 0 16,0 0 0,0-1-16,0 1 15,0 0 1,0-50 78,0 0-79</inkml:trace>
  <inkml:trace contextRef="#ctx0" brushRef="#br0" timeOffset="681980.5366">2889 7347 0,'49'0'156,"-24"0"-140,0 0-1,0 0 1,25-25-16,25 25 16,-1 0-1,-24-25-15,25 25 16,-50 0-16,49 0 16,-49 0-1,25 0 1,-25 0-1,0 0-15,25 0 16,0 0 0,-1 0-16,1 0 15,25 0-15,0 0 16,-1 0-16,-24 0 16,0 0-16,25 0 15,-26 0 1,-24 0-16,25 0 0,-25 0 15,50 25-15,-50-25 16,0 0-16,24 25 16,101-1-16,-76-24 15,26 25-15,0-25 16,-51 25-16,26-25 16,-25 0-16,25 0 15,-50 0-15,0 0 16,-1 0-1,1 0-15,25 0 32,50 0-32,-75 0 15,49 0-15,-24 0 16,-25 0-16,0 0 16,25 0-16,-25 0 31,0 0 0,49 0-31,1 0 16,-25 0-16,0 0 15,-26 0 1,26 0-16,-25 0 16,-25 25 280,0 25-280,0-25 0,0 25-1,0-25-15,0 24 16,0 1-16,0-25 16,0 75-16,0-75 15,-25 49-15,25 26 16,0-25-16,-25-1 15,25 1-15,0 0 16,0-26-16,0 26 16,0-25-16,0 50 15,0-1-15,0-24 16,0 0-16,0-1 16,0 1-16,0-25 15,0-25-15,0 25 16,0-26-16,0 26 15,0 0-15,0 0 16,-25 0-16,25 24 16,0-49-16,0 50 15,0 0-15,0-50 16,0 24-16,0-24 16,0 25-16,0 0 15,0 0-15,0 0 16,0-26-1,0 26-15,0-25 16,0 0-16,0 0 16,0 0 46,0 0-46,0 0-1,0 0 1,0-1-16,0 26 16,0-25-1,0 0 1,0 0 0,0 0 30,-24-25 126</inkml:trace>
  <inkml:trace contextRef="#ctx0" brushRef="#br0" timeOffset="683919.5967">2988 10210 0,'0'25'78,"25"0"-15,50-25-63,-25 0 15,-1 25 1,1-25-16,0 25 15,0-25-15,-25 0 16,25 0-16,-1 0 16,-24 0-16,0 25 15,25 0-15,0-25 16,24 0-16,-24 25 16,50-25-16,-50 24 15,0-24-15,24 25 16,-24-25-16,0 0 15,0 0 1,-25 0-16,-1 25 16,1-25-1,0 0 1,50 0-16,-25 0 16,24 0-1,-24 0-15,0 0 16,25 0-16,-50 0 15,24 0-15,-24 0 0,25 0 16,-25 0 0,0 0-16,0 0 0,0 0 15,0 0 1,24 0-16,1 0 16,-25 0-16,25 0 15,0 0-15,0-25 16,-1 25-16,26 0 15,-50 0-15,0 0 16,25 0-16,-25-25 16,0 25-1,-1 0 1,1 0 15,0 0 0,50 0-15,-50 0 0,25 0-16,-25 0 15,-1 0-15,1 0 16,0 0-16,0 0 16,-25-24-1,25 24 1,0-25 31,0 25-16</inkml:trace>
  <inkml:trace contextRef="#ctx0" brushRef="#br0" timeOffset="685184.421">3785 8193 0,'0'-25'15,"-25"25"1,0 0 15,0 0-15,0 0-1,1 25-15,-1 0 16,0 0 15,0 0-15,0 0-1,25 0 1,0 0 0,-25-25-16,25 24 15,0 1 1,0 0-16,0 25 31,0-25-31,25-25 16,0 25-16,0 0 15,25 0-15,-1 0 16,1 0 0,-25-1-16,50 1 15,-50 0 1,0-25-16,0 0 16,-25 25-16,24 0 15,-24 0 1,25-25-16,-25 25 15,0 0-15,0 0 16,0 0 15,0-1-15,-25 1 0,1 0-16,-1-25 15,0 0 1,25 25-16,-50-25 15,25 0-15,0 0 16,-25 0-16,25 0 16,-24 0-1,24 0-15,0 0 16,-25 0-16,25 0 16,-25-25-16,25 25 15,-24-25 1,24 25-1,25-25 1,-25 25 0,0 0 15,25-24-15,0-1-1,0 0 32</inkml:trace>
  <inkml:trace contextRef="#ctx0" brushRef="#br0" timeOffset="686263.9804">3910 7770 0,'25'0'16,"-25"25"-1,24 25-15,-24-1 16,0 1-16,25-25 16,0 25-16,-25 0 15,0-25-15,0-1 16,25 1-16,-25 0 15,25 0-15,-25 50 16,25-50 0,-25 25-16,25 24 15,-25-49-15,0 25 16,25-25-16,-25 25 16,0-25-16,0 0 15,25-1-15,-25 1 16,0 0-16,0 0 15,25 25 1,-1-50-16,-24 50 16,0-25-1,25 0 1,-25-1 0,0 1-1,25-25 16,-25 25-15,25-25 15,-25 25-15,25-25 109,0 0-109,0 0 15,0 0-16,0 0 17,-25-25-1,0 0-15,0 0-1</inkml:trace>
  <inkml:trace contextRef="#ctx0" brushRef="#br0" timeOffset="686961.9169">3835 8542 0,'25'0'109,"0"0"-109,0 0 16,0 0-16,-1 0 16,51 0-16,-50 0 15,25 0 1,-25 0-16,0-25 16,24 25-16,-24 0 15,0 0 1,0 0-1,0-25-15,0 0 16</inkml:trace>
  <inkml:trace contextRef="#ctx0" brushRef="#br0" timeOffset="688083.1218">4358 8442 0,'0'25'47,"0"0"-47,0 0 16,0 0-1,0 0 1,0 0-16,0 0 16,0-1-16,0 1 15,25 0 1,-25 0 0,25 0-1,0 0 1,-25 25-16,24-25 15,1 24-15,0-24 16,0-25 47,0 0-17,0 0-14,0 0-17,0 0-15,-25-25 32,50-24-32,-50 24 15,0 0-15,24-25 16,-24 25-1,0 0 48,0 0-47,0 0 15,0 1 125,0-51-140,0 50-1,0-25-15</inkml:trace>
  <inkml:trace contextRef="#ctx0" brushRef="#br0" timeOffset="692852.3136">5155 8567 0,'-25'-25'0,"0"25"16,0 0 15,0 0-16,0 0 1,0 0 0,0 0-1,0 25 1,1-25-16,24 25 16,-25-25-16,25 25 15,-25-25 1,25 24-16,0 1 15,-25 0 1,0 0 0,25 25-16,0-25 15,0 0-15,0 0 16,0 0 0,0-1-1,0 1-15,0 0 16,25-25-1,-25 25-15,0 0 32,25 0-17,0-25 32,0 0-16,-1 0-31,1-25 16,0-25-16,-25 25 16,25-24-1,-25 24-15,0 0 16,25 25-16,-25-25 16,25 25-1,-25-25 1,0 0-16,25 0 31,-25 0-31,0 0 16,0 0-1,0 1-15,0-1 16,0 0-16,0 0 16,0 0-16,0 0 15,0 0-15,0-25 16,0 25-16,0-24 15,0-1-15,0 25 16,0 0-16,0 0 16,0 0 15,-25 75 172,25-25-187,0 25-16,0 24 15,0 1-15,0 0 16,0-25-16,0 24 16,0-49-16,0 0 15,0 25-15,0-25 16,0 0-16,0 0 15,0 0 1,0-1-16,0 1 16,0 0 15,0 0 47,0 0-78,0 0 16,25-25-1,0 25-15,0-25 94,0 0-78,0-25-16,-1 0 15,26-25-15,0 25 16,0 0-16,0-49 16,-25 49-1,-1-50-15,-24 50 16,0-25-1,0 26-15,0-1 16,0 0 0,-24 0 15,24 0 0,0 0-15,-25 25-1,0 0 17,0-25-1,0 25-15,0 0 15,0 0-16,25 25 1,-25 0-16,25 25 0,-25-50 16,25 25-1,0 0-15,0-1 16,0 1 0,0 0-1,0 0-15,0 0 16,0 0-1,0 0-15,0 0 16,0 0-16,0 0 16,0-1 15,0 1-15,25 0-1,0-25 1,-25 25-1,25-25 1,0 25 31,0 0 0,0-25-32,-25 25-15,25-25 32,-25 25-32,25-25 78,-1-25 344,-24 0-422,0 0 15,0-25 1,25 50-16,-25-25 16,0 0-1,0 1-15,25-1 16,-25 0 15,0 0-15,0 0 15,25 25-31,-25-25 16,0 0-16,25 25 203,0 0-188,-25 25 17,0 0-32,0 0 15,0 0-15,0 0 16,0 0-16,0-1 15,0 1-15,0 0 16,0 0 0,0 0-1,0 0 1,0 0 31,0 0 47,0 0-63,0 0-16,0-50 126,0-50-125,0 50-16,0 0 15,0-50-15,25 51 16,-25-1-16,25 25 16,0 0 77,0 0-77,-1 0 0,1 25 140,-25 24-141,0-24 1,0 25-16,0-25 16,0 25-1,0-25 1,0 0 0,0-1-16,0 1 15,0 0 1,0 0-1,0 0 1,0 0-16,0 0 16,0 0-16,0 25 15,0-26 1,25 26 0,0-50 77,0-99-77,25 24-16,-25 0 16,-25 1-1,25 24-15,-25 25 0,0 0 16,0 0-1</inkml:trace>
  <inkml:trace contextRef="#ctx0" brushRef="#br0" timeOffset="694161.8815">5802 8094 0,'-25'24'125,"25"1"-125,0 25 16,0 0-1,0 0-15,0 24 0,0 1 16,0-25-1,0 0-15,0 0 16,0-25-16,0 24 16,0-24-1,0 25-15,0-25 16,25 25 0,-25-25-1,0 0-15,25 49 16,-25-49-16,0 25 15,0 0-15,0-25 16,25 0 15,-25-1-15,25 1 0,-25 0-1,0 25 1,0-25-16,25-25 47,0 0-16,24 0-15,-24 25-16,0-25 15,0 0-15,0 0 16,0 0-16,0 0 15,0 0-15,0 0 16,0-25 15,-25 0 1,24 25-17,-24-25 16</inkml:trace>
  <inkml:trace contextRef="#ctx0" brushRef="#br0" timeOffset="695114.8681">5653 8392 0,'-25'0'31,"0"0"16,50 0 109,0 0-140,0 0-1,0 0 1,-1 0 0,26 0-16,-25 0 15,25 0-15,-25 0 16,25 0-16,-25 0 16,-1 0 46,1 0-62</inkml:trace>
  <inkml:trace contextRef="#ctx0" brushRef="#br0" timeOffset="699852.5848">17058 9613 0,'25'0'140,"0"0"-124,0 0 0,-1 24-1,1-24 1,0 25 0,0-25 15,-25 25-16,25-25-15,-25 25 32,25-25-32,-25 25 47,0 0 93,-25 50-124,0-50-16,0 0 15,0-1-15,-24 26 16,24-25 0,25 0-1,-25-25 1,25 25-16,0 0 16</inkml:trace>
  <inkml:trace contextRef="#ctx0" brushRef="#br0" timeOffset="701583.9765">19150 11630 0,'25'0'156,"-25"-25"-140,24 25-16,-24-25 15,25 0 16,-25 0 48,25 25-79,0-25 15,0 25 1,-25-25-16,25 25 31,0 0-15,0-25-1,0 25 63,0 25-62,-1-25 0,-24 25-1,0 25-15,25-25 16,-25 0-16,0 0 16,0 0 93,0-1-109</inkml:trace>
  <inkml:trace contextRef="#ctx0" brushRef="#br0" timeOffset="705218.4423">6076 7994 0,'25'0'63,"0"0"-32,0 0-15,99-25-1,26 25-15,-51 0 16,1 0-16,-25 0 16,-1-25-16,-24 25 15,0 0-15,-25 0 16,0 0-1,25 0 17,-1 0-32,1 0 15,0 0-15,0 0 16,24 0-16,1 0 16,0 0-16,0 0 15,-1 0-15,1 0 16,-25 0-16,25 0 15,-26 0-15,26 0 16,0 0-16,-25 0 16,-1 0-16,-24 0 15,0 0-15,25 0 16,0 0 0,24 0-16,51 0 15,-1 0-15,-24 0 16,-25 0-16,-1 0 15,26 0-15,-75 0 16,25 0-16,-25 0 16,0 0-1,0 0-15,-1 0 16,1 25-16,0-25 16,50 0-16,-25 0 15,0 0-15,-26 0 16,26 0-1,0 0-15,-25 0 16,0 0-16,25 0 16,-1 0-16,1 0 15,25 0-15,0 0 16,24 0-16,-24 0 16,0 0-16,-50 0 15,-1 0-15,1 0 78,75 0-78,-25 0 16,-1 0-16,-24 0 16,-25 0-16,0 0 15,0 0 157,0 0-156,-25 25-16,25-25 47,0 0-32,0 0 16,-1 0 1,1 0 30,0 0-46,0 0 62,0 0-31,0 0-32,0 0 64,0 0-33,0-25-30,0 25 0,-1 0-16,1 0 15,0-25 63,0 25-78,0 0 16</inkml:trace>
  <inkml:trace contextRef="#ctx0" brushRef="#br0" timeOffset="706122.9739">10683 7845 0,'25'0'140,"25"24"-124,-25 1 0,-1 0 15,-24 0 47,0 25-62,0-25-1,0 0-15,-24 0 16,-1-25-16,25 25 15,-25-1-15,0-24 16,25 25 0,-25-25-16,0 0 15,0 25 48</inkml:trace>
  <inkml:trace contextRef="#ctx0" brushRef="#br0" timeOffset="707166.9542">7222 7770 0,'0'-25'31,"0"0"0,0-25-15,0 0-16,0-24 16,0 24-16,0 0 15,0-25-15,0 51 16,0-1 15,24 25 32,-24 25-48,50 24-15,-50 26 16,25-25 0,0 0-16,-25-25 15,0 24-15,0-24 16</inkml:trace>
  <inkml:trace contextRef="#ctx0" brushRef="#br0" timeOffset="707614.1965">7097 7571 0,'25'0'31,"50"0"-15,-50 0 0,24-25-16,1 25 15,25-25-15,-50 25 16,0 0-16,0 0 31</inkml:trace>
  <inkml:trace contextRef="#ctx0" brushRef="#br0" timeOffset="708398.7768">7495 7521 0,'0'50'47,"0"-25"-32,0-1-15,25 1 16,-25 0-16,0 0 15,0 0 1,0 0 0,0 25-1,0-25-15,0 0 16,0-1-16,0 1 16,0 0-1,0 0 16,0 0 126,0 0-142,0 25-15,0 0 16,0-26 0,0-48 140</inkml:trace>
  <inkml:trace contextRef="#ctx0" brushRef="#br0" timeOffset="709723.9728">7446 7471 0,'25'0'93,"-1"0"-77,1 0 0,25 0-16,-25 0 15,0 0-15,25 0 16,-25 0 46,0 0-46,-25 25-16,0 0 16,25 0-16,-1 0 31,-24 0-15,0-1-1,0 1 1,-24-25-1,24 25-15,-25-25 16,0 0 0,0 0-1,0 0-15,0 0 16,0 0 0,0 0-16,0 0 15,0 0 1,0 0-1</inkml:trace>
  <inkml:trace contextRef="#ctx0" brushRef="#br0" timeOffset="710683.9531">7844 7471 0,'0'50'32,"0"0"-17,0-1-15,0 1 16,0 0-16,0 25 15,0-50-15,0 0 16,0-1 0,0 1-16,0 0 15,-25 0-15,25 0 16,0 0 0,0 0-1,0 0 1,0 0-1,0 0 204,0 24-203,0-24-1,0 0 1,0-75 109</inkml:trace>
  <inkml:trace contextRef="#ctx0" brushRef="#br0" timeOffset="711771.596">7844 7546 0,'25'0'125,"0"0"-78,25 0-16,-50 25 16,0 0-31,0-1-16,0 1 15,0 0-15,0 0 16,0 0 15,0 0 0,0 0-15,-25-25 31,0 0-32,0 25 1,0-25 0,0 0-1,0 0 32,-24-25 31,49 0-62,0 0-16,0 0 16,0 0 15</inkml:trace>
  <inkml:trace contextRef="#ctx0" brushRef="#br0" timeOffset="712471.6425">8143 7048 0,'0'25'31,"0"-1"-15,-25 1-16,0 50 15,0-50-15,25 25 16,-25 0-16,25-1 16,0 1-1,0 0-15,0-25 16,-25 0-16,25 0 16,0 0-16,0 24 15,0-24-15,0 0 16,0 0-1,25-25 173</inkml:trace>
  <inkml:trace contextRef="#ctx0" brushRef="#br0" timeOffset="713302.7185">8317 7496 0,'-25'0'0,"0"0"16,25 25-1,0 0 1,0 0-16,0 0 16,-24-1-16,24 1 15,0 0 1,0 0-1,0 0 1,0 0 0,0 0-16,0 25 15,0-1 1,0-24 46</inkml:trace>
  <inkml:trace contextRef="#ctx0" brushRef="#br0" timeOffset="713686.0236">8367 7396 0</inkml:trace>
  <inkml:trace contextRef="#ctx0" brushRef="#br0" timeOffset="714586.9412">8666 7247 0,'-25'0'0,"0"0"31,-25 0-15,25 50-1,25-25 1,0 0-16,0-1 15,0 26-15,0-25 16,0 0-16,0 25 16,0 0-16,0-25 15,0-1 1,0 1 0,0 0-1,25-25 1,0 0-1,-25 25 1,25-25 0,0 0-1</inkml:trace>
  <inkml:trace contextRef="#ctx0" brushRef="#br0" timeOffset="716577.6472">8890 7471 0,'0'-25'0,"-25"25"31,0 0-15,0 0-1,0 0 1,0 0 0,-24 0-16,24 25 15,-25 0 1,25 0-16,25 0 16,-25-25-16,25 25 15,0 0-15,-25-1 16,25 1-16,0 25 15,0-25 1,0 0 0,0 0-16,25-25 62,0 0-46,75 0-1,-75-25 1,-1 0-16,-24 0 16,25 25-16,-25-25 15,0 0 1,0 0-16,0 50 219,0 0-219,0 0 15,0 0-15,25 25 16,-25-25-16,25 0 16,-25 24-16,25-49 15,-25 25-15,0 0 47,25-25-16,0 0-15,0 0 0,0-25-1,0 25-15,-25-25 16,0 1-16,49-51 15,-49 0-15,0 50 16,25-25 0,0 1-16,-25 24 15,0 0-15,25-50 16,-25 25-16,0 25 156,0 1-125,0-1-15,0 0 0,0 0-1,0 0 1,-25 50 62,25 25-62,-50-1-16,26 1 15,24 0-15,-25 0 16,0 0-16,25 24 16,0-49-16,0 25 15,0-25 1,0 25-16,0-25 31,25 0 0,0-25-15,49 49 0,-24-24-16,25-25 15,-50 0-15,49 0 16,-49 0-16,0 0 15,0 0 1,0 0 31,-25-25-16,0 0 0,0 1-15,0-1 0</inkml:trace>
  <inkml:trace contextRef="#ctx0" brushRef="#br0" timeOffset="718768.674">8990 7596 0,'25'0'0,"-25"-25"15,24 25 32,1 0-31,0 0-1,0 0-15,0 0 16,25 0 0,-25-25-1,0 25 16,0 0-15,-1 0 0,1 0 171,0 0-124,-25 50-63,0-26 15,0 1-15,0 0 16,0 50-16,0-50 16,0 25-1,0-25 1,0-1 31,50-24 46,-25 0-77,25 0-16,0 0 16,-26-24-16,26-26 15,50 25-15,-75-25 16,0 50-16,-25 25 156,0 0-140,-25 0-16,25 0 15,0 0 1,25-25 47,0 0-32,-25-25 0,0 0 0,0 0 1,0 0-1,0 0 16,24 0-32,1 25 1,0 0-16,0-25 16,0 25-1,0 0 16,-25 25-15,25 0 0,-25 25-16,0 25 15,0-51 1,25-24 78,0-24-79,-25-26-15,25-25 16,-1 0-16,1 26 16,-25 24-1,50 0 1,-25 25-16,-25-25 15,25 25-15,-25 25 63,0 0-47,0 0-16,0-1 15,0 1-15,0 0 110</inkml:trace>
  <inkml:trace contextRef="#ctx0" brushRef="#br0" timeOffset="720621.6483">7570 8641 0,'0'50'31,"0"25"-15,0-50-16,0 50 16,0-26-16,0 26 15,0-25-15,0 0 16,25-1-16,-25-24 16,0 0-1,0 0 1</inkml:trace>
  <inkml:trace contextRef="#ctx0" brushRef="#br0" timeOffset="721416.9575">7794 8592 0,'25'0'0,"0"0"16,0 0 15,-25 25-31,25-25 15,-25 24-15,25-24 16,-25 25-16,0 0 31,0 0-15,0 0 0,0 0-1,0 0-15,-25 0 16,0-25-16,0 0 15,0 0 1,0 0-16,0 0 16,1 0-1,-1 0 17,0 0-17,0 0 1,0 0-1,0 0 17,0 0 15,0 0-32,25-25 1,-25 25-1</inkml:trace>
  <inkml:trace contextRef="#ctx0" brushRef="#br0" timeOffset="722275.5802">10459 7122 0,'0'25'16,"0"0"0,0 0-16,0 75 15,0-26-15,0 1 16,0 25-16,0-1 16,0 51-16,0-100 15,25-1-15,-25-24 16,0 25-16,0-25 15,0-50 95</inkml:trace>
  <inkml:trace contextRef="#ctx0" brushRef="#br0" timeOffset="723046.9888">10384 7322 0,'0'-25'47,"25"25"-15,0-25-32,0 0 15,25 25-15,-25-25 16,-1 0-16,1 25 15,0-25-15,0 0 16,0 25-16,0 0 16,0-25-1,0 25 17,-25 25 61,0 0-77,0 0 0</inkml:trace>
  <inkml:trace contextRef="#ctx0" brushRef="#br0" timeOffset="723665.9785">10409 7496 0,'0'25'47,"25"-25"-31,-25 25-1,50-25-15,-25 0 16,0 0 0,-1 0-1,1 0 1,0 0 15,0 0-15,0 0-16,0 0 15,0 0-15,0 0 16,0 0 0</inkml:trace>
  <inkml:trace contextRef="#ctx0" brushRef="#br0" timeOffset="724681.3246">10832 7521 0,'-25'0'16,"1"0"15,24 25 1,0 0-32,0 0 15,0-1 1,0 1-1,0 0-15,0 0 32,24 0-17,1-25 17,0 0-1,0 0 0,0 0-15,0 0-1,0 0 1,0 0 0,-25-25-1,25 25 1,0-75-16,-25 51 15,0-1 1,0 0-16,0 0 16,0 0 15,-25 25 0,25-25-15,-25 25-16,0 0 15,0 0 17,25-25-32,-25 25 15,0 0 1,0 0 15,0 0 0,25 25-15,0 0 0,-25 0-16,1-25 15,24 25 1,0 0 15</inkml:trace>
  <inkml:trace contextRef="#ctx0" brushRef="#br0" timeOffset="725574.7774">11056 7695 0,'25'-25'157,"-25"0"-126,25-24 0,0 24-15,-25-25-16,0 25 15,25 25 1,-25-25 0,25 0-1,0 25 1,0 0 0,0 0-1</inkml:trace>
  <inkml:trace contextRef="#ctx0" brushRef="#br0" timeOffset="726330.7919">11256 7446 0,'0'25'47,"0"0"-31,0 0-1,25-25 95,-25-25-95,24 0-15,-24 0 16,25-25-16,0-24 16,0 24-16,25 25 15,-50 0-15,0 75 94,0-25-78,0 0-16,0 0 15,0-1 63</inkml:trace>
  <inkml:trace contextRef="#ctx0" brushRef="#br0" timeOffset="728970.7548">8317 8866 0,'-25'0'31,"0"0"-15,-74 24 0,74-24-1,-25 50-15,25-25 16,0-25-16,25 25 16,-25 25-16,1-50 15,24 25-15,0 0 16,0 0-16,0-1 15,0 1-15,0 0 16,24-25 31,1 0-31,0 0-1,25 0 1,-25 0-1,25-25 1,-25-24-16,0 49 16,24-50-1,-49 25-15,0 0 16,25 0-16,0 0 0,-25 0 31,0 50 141,-25 0-172,25 25 16,0-25 77,25 25-14,0-50 14,0 0-77,0 0-16,25 0 0,-50-50 16,49-25-1,-49 50-15,25-25 16,-25 25-16,0 50 140,0 0-140,0 0 16,0 0-16,0 25 16,0-25-16,0 25 15,0-26-15,0 1 16,0 0-16,0 0 16,50-25 77,-25 0-93,0 0 16,25-25-16,-50 0 16,25 0-16,-25-24 15,25 49-15,-1-25 16,-24-25-16,25 25 15,-25 0-15,0-25 16,0 25-16,0 1 16,0-1-16,0 0 15,0 0 1,0 0 0,0 0 15,0 75 31,0 0-46,-25 74 0,25-49-16,0 49 15,0 100-15,25-74 16,0 49-16,0-74 15,0-26-15,-25-24 16,0-25-16,0 0 16,0-26-16,0 1 15,0 0-15,0 0 16,0 0-16,0 0 16,0 0-1,0 0 1,-25-25-16,0 0 15,0 0 1,0 0 15,1 0-15,-1 0 0,25-25-1,-25 25 1,-25-75 15,0 25-31,25 1 16,25 24-16,0 0 15,0 0 1,-25 25 0,25-25-1,0 0-15,0 0 16,0 0-16,0 0 15,0 0-15,25 1 16,25-1 0,75-50-16,-26 25 15,-49-50-15</inkml:trace>
  <inkml:trace contextRef="#ctx0" brushRef="#br0" timeOffset="731647.8097">8815 8841 0,'0'25'32,"0"-1"-32,0 26 15,0-25-15,25 0 16,0 50-16,-25-50 15,0 0 1,0-1-16,25-24 16,-25 25-1,0 0 1,0 0 0,0 0-16,0 0 62,0 25-46,0-75 93,0-25-93,25 0-16,0 0 15,0 26-15,0-51 16,24 50-16,-24 0 16,25 25-16,-25-25 15,-25 50 48,0 25-48,0 25 1,0-26-16,0 1 0,0 0 31,25-50 63,0-50-78,-25 25-1,25-49 1,25-1-16,-26 50 0,1 0 15,-25 50 79,0 0-78,0 0-16,25 25 15,0-26 1,-25 1 0,25-25 31,50 0-16,-25 0-31,-26 0 15,1 0-15,-25-25 16,50 1-16,-50-1 16,25 0-16,0 0 15,-25 0-15,25 0 16,-25-25-16,0 25 16,0 0-1,0 1 1,0-1 15,0 0-15,-25 25-1,0 0 1,0 0 0,0 0-1,0 0 1,-24 25-16,24 24 15,0 26 1,25-50-16,0 25 0,0-25 16,0 25-16,0-1 15,0-24-15,0 0 16,0 0-16,0 0 16,0 0-16,25-25 78,0 0-78,24 0 15,1 0 1,-25-25-16,0 0 16,0 0-16,0-25 15,-25 1-15,0 24 16,25-50-16,-25 100 140,0 0-124,0 25-16,0-26 16,0 1-1,0 0 17,25-25 93,-1 0-94,1 0-16,-25-25-15,25 25 16,0-25 0,0 1-16,-25-1 15,25 25-15,0-25 16,-25 0 0,25 25 46,-25 25 16,0 0-78,0 0 16,0-1-16,0 1 15,0 0-15,0 0 16,0 0-16,0 0 16,50-100 156,-50 50-172,24 0 15,26-74-15</inkml:trace>
  <inkml:trace contextRef="#ctx0" brushRef="#br0" timeOffset="732323.6609">10235 8467 0,'0'25'31,"0"25"-15,0 49-16,0 1 16,0 25-16,0-1 15,25-49-15,-25-50 16,0 24-16,0 1 16,0 0-16,0 0 15,0 0 1,0-25-16,0-1 15,0 26-15,0-25 16,25-25 47,24 0-48,1 0 1,0 0-16,0-25 15,-25 0-15,0 0 16,-1 1-16,1-1 16,25 0-1,-25 25 1,-25-25 15</inkml:trace>
  <inkml:trace contextRef="#ctx0" brushRef="#br0" timeOffset="732879.0186">10210 8866 0,'25'0'172,"25"0"-156,-50-25-16,24 25 15,1 0-15,0 0 16,0 0 0,0 0-16</inkml:trace>
  <inkml:trace contextRef="#ctx0" brushRef="#br0" timeOffset="735206.9274">10758 10658 0,'-25'0'16,"-50"-24"15,25 24-15,0 0-1,-24 0-15,24 0 0,-25 0 16,-24 24-16,-26 1 16,-24-25-16,24 50 15,1-25 1,-26 0-16,51-25 0,-51 50 16,51-25-1,49-25-15,-50 25 16,26-25-16,-51 49 15,25 1-15,1-50 16,24 25-16,0-25 16,-74 25-16,74 0 15,-24-25-15,-1 25 16,0 0-16,-49 0 16,74 0-16,-49-25 15,49 24-15,0-24 16,1 25-16,24 0 15,0-25-15,0 0 16,0 0-16,-24 25 16,-1-25-16,-25 0 15,51 0-15,-26 25 16,-25-25-16,26 25 16,-1-25-16,0 0 15,25 0-15,-24 0 16,-1 0-16,50 0 15,-25 0-15,-24 0 16,24 0 0,25 0-16,0 0 15,0 0-15,0 0 16,0 0-16,-25 0 16,-24 0-16,24 0 15,-25 0-15,25 0 16,-24 0-16,-26 0 15,25 0-15,51 0 16,-1 0-16,0 0 16,0 0-16,0 0 109,0 0-78,-25-50 1,50 25-32,-50 0 0,26-49 15,-1 49-15,0 0 16,25-25-16,-50 25 15,50 0 1,0-25-16,0 25 16,0-24-16,0 24 15,-25 0-15,25 0 16,0 0 62,0 0-62,0-25 202,0 25-202,0 1-16,0-26 16,0 0-16,-25 25 15,25-50-15,0 50 16</inkml:trace>
  <inkml:trace contextRef="#ctx0" brushRef="#br0" timeOffset="736519.2019">4931 10833 0,'0'-25'15,"0"0"1,0 0 0,0 0 15,0 0-31,0 0 15,24 25-15,-24-49 16,0 24 0,0 0-16,0 0 15,25 0-15,-25 0 16,25 25 31,-25-25-16,25 25 63,0 0-79,25 0 1,0 0 0,-25 0-1,0 25 17,-25 0-1,24-25 0,1 25 0,-25 0-31,0 0 16,0 0 0,-25-25 77,25 24-77,-24-24-16,-1 25 16,0-25-1,0 0 1,0 0-1,25 25-15,-25-25 16,0 0-16,0 0 16,0 0-1</inkml:trace>
  <inkml:trace contextRef="#ctx0" brushRef="#br0" timeOffset="738514.6406">6748 10484 0,'0'-25'16,"0"50"46,0 25-62,0 0 16,0 0-16,0-26 15,0 1-15,0 25 16,0-25 0,0 25-16,0-25 15,0 25 1,0-26-1,0 1-15,0 0 94,0 0 0,0 0-63,0 0 16,0 0 0,0 0-16,25 0 0,-25 0 48</inkml:trace>
  <inkml:trace contextRef="#ctx0" brushRef="#br0" timeOffset="741921.711">6823 10534 0,'25'0'110,"0"0"-95,25 0 1,-25 0-1,24 0-15,26 0 16,-50 0-16,0 0 16,0 0 15,-25 25-15,25 0-16,-25 0 15,0 0 1,0-1 31,0 1-32,-25-25 1,0 25 0,0-25-1,0 0-15,0 25 16,0 0-1,0-25-15,-24 25 16,24-25 0,25 25 15,-25-25-15,0 0 15,0 0-16,25 25 157,25 0-140,0-25-17,50 25-15,-26-25 16,1 0-16,0 0 15,-25 0-15,0 0 16,0 0 0,0 0 15,-25 24 0,24-24-31,1 0 16,0 0 15,0 0 0,0 0-15,0 0 0,0 0 15,0 0-16,0 0 1,24 0-16,-24 0 16,0 0-16,0-24 15,-25-1 1,0 0 15,0-25-15,0 25-1,0 0 17,-25 25 15,0-25-32,0 25 32,1 0-16,-1 0-31,25 25 16,-25-25 0,25 25-16,-25-25 15,25 25 1,0 0-16,0 0 31,0 0-15,0 0-1,0-1 17,0 1-1,0 0-16,0 0 1,25 0 15,0-25 1,0 25-17,-1-25 1,1 0 15,0 0-15,0 0-16,0 0 15,0 0 1,0 0 0,0 0 15,0 0-16,0 0 17,0-25-17,-1 25 1,-24-25 0,25 0-1,0 0 1,0-24-16,-25-1 15,0 25 64,0 0-48,0 50 156,0 0-187,0 0 16,0 0 0,0-1-1,25-24 501,-25-24-501,0-1-15,0 0 16,0-25-16,0 0 16,0 25-16,0 0 15</inkml:trace>
  <inkml:trace contextRef="#ctx0" brushRef="#br0" timeOffset="743592.6886">8043 10559 0,'-25'0'16,"1"0"0,-1 0-1,0 0 32,0 0-16,25 50-15,0-25 0,0-1-1,-25 1 1,25 0-1,0 0-15,0 0 16,0 0-16,0 0 16,0 0-16,0 0 15,0 0 1,0-1 0,0 1-1,0 0 16,0 0 1,0 0-17,0 0 17,50-25-1,-25 0-16,24 0 1,-24 0-16,0 0 16,50 0-16,-50 0 15,25-25 1,-50 0-16,49 25 0,-24-25 16,0 25-1,0-50-15,0 50 16,0-49-16,-25 24 15,25-25 1,-25 25 0,0 0-16,0 0 15,0 0 1,0 50 250,25 0-251,-25 0 1,25 25 46,0 0-46,-1-50 0,-24 25 62</inkml:trace>
  <inkml:trace contextRef="#ctx0" brushRef="#br0" timeOffset="747307.4127">8442 10783 0,'25'0'15,"0"0"16,-1 0-31,76-50 16,-50 25-16,-25 0 16,25-24-16,-26 24 15,-24 0 1,25 0-16,-25 0 16,0 0-1,0 0 16,0 0-15,-25 25 93,1 0-77,-1 0 15,25 25-32,-25-25-15,25 25 16,-25-25-16,25 25 15,0 0 1,-25 0-16,25 0 16,0 0-1,0-1 1,-25 1-16,0-25 250,0 50 0,25-25-250,0 25 16,0-25-1,0 0 79,25-25-78,0 25-1,0-25-15,0 0 16,0 0-1,0 0-15,0 0 16,-25-25 0,24 25-16,1 0 15,-25-25 1,25 25-16,100-100 16,-100 75-16,0 0 15,-25 0-15,25 25 94,-1 0 31,-24 25-125,0 0 16,25-25 46,0 0-31,-25-25-15,0 0 0,0 1-1,0-26-15,0 25 16,0 0-1,0 0-15,0 0 16,0 0 0</inkml:trace>
  <inkml:trace contextRef="#ctx0" brushRef="#br0" timeOffset="748378.2426">9164 10484 0,'50'25'31,"0"50"-31,-26-1 16,1 51-16,-25-75 16,25 49-16,25 1 15,-25-25-15,0-1 16,-25-49-1,0-50 189,-50-24-189,50-26-15,0 25 16,0 0-16,-25 0 15,25-24-15,0-26 16,0 50-16,0-24 16,0-1-16,0 25 15,0 25-15,0 0 16,0 0 0,25 25 46,0 0-46,0 25-16,-25 0 15,25-25 1,-25 25 0,0 25-1,0-25 1,0 0-1,0 0-15,0 0 63,-25-25-63,0 0 16,0 24-1,0 1 1</inkml:trace>
  <inkml:trace contextRef="#ctx0" brushRef="#br0" timeOffset="749151.5124">9562 9986 0,'0'25'47,"25"25"-47,-25 0 15,0 24-15,25-24 16,-25-25-16,0 25 15,25 25-15,-25-51 16,0 1-16,0 0 16,0 25-16,0-25 15,0 0 17,0 0-17,0 0 16,0 0-31,0-1 16,25 1-16,-25 0 94</inkml:trace>
  <inkml:trace contextRef="#ctx0" brushRef="#br0" timeOffset="750013.4631">9438 10235 0,'25'0'78,"0"0"-62,24-25-16,1 0 15,-25 25-15,25 0 16,0 0-16,-50-25 16,25 25 15,0 0-16,-1 0 1,1 0 31,0 0 0,0 0-32,0 0 1,0 0 0,0 0-1,0 0 32,49 0-31,76 0-1,24 0-15,-74 0 16,-50 0-16,24 0 16,-24 0-16,0 0 15</inkml:trace>
  <inkml:trace contextRef="#ctx0" brushRef="#br0" timeOffset="758275.4688">13422 299 0,'0'25'94,"0"0"-94,0 25 16,0 25-16,25-26 15,-25 26-15,25-25 16,-25 0-16,0-1 16,0 1-16,0 0 15,0 0-15,0 0 16,0 49-16,25-24 15,-25 0-15,0 24 16,0-24-16,25 25 16,-25-1-1,0-49-15,0 0 0,0 0 16,0-1-16,0-24 16,25 25-1,-25-25-15,0 0 16,0 0-16,0 50 15,0-26-15,0 1 16,0-25-16,0 0 16,0 25-16,0 0 15,0-1-15,0 1 16,0-25-16,0 50 16,0-25-16,0-1 15,0-24-15,0 0 16,0 0-16,0 25 15,0-25-15,0 0 16,0 0 0,25-25-16,-25 25 15,0-1-15</inkml:trace>
  <inkml:trace contextRef="#ctx0" brushRef="#br0" timeOffset="761471.1657">28637 8617 0,'0'24'78,"0"26"-62,25-25-16,-25 25 15,0 25-15,25 49 16,-25-49-16,25 24 16,0-24-16,0 0 15,0 24-15,0 26 16,-1-25-16,1-1 15,-25 1-15,0-1 16,25-24-16,-25 0 16,0 0-16,0-1 15,0 1-15,0-25 16,0 0-16,0-26 16,0 26-16,0-25 15,0 0-15,0 0 16,0 0-1,0 0-15,0 0 16,0 49-16,0-24 16,25-25-16,-25 25 15,0-25-15,0 25 16,0-26-16,0 1 16,0 0-16,0 0 15,0 0 1,0 0-16,0 0 15,0 0 1,0 0 15,0 0-31,0 24 16,0-24 0,0 0-1,0 25 1,0-25-1,0 0-15,0 0 16,0 0-16,0 0 16</inkml:trace>
  <inkml:trace contextRef="#ctx0" brushRef="#br0" timeOffset="764466.8987">28637 8592 0,'25'0'109,"0"0"-93,25 0-16,25 0 16,-26 0-16,1-25 15,25 25-15,-25 0 16,-1 0-16,1 0 16,25-25-1,0 25-15,-1 0 0,1-25 16,-25 25-16,50-25 15,-26 25-15,26-25 16,-25 25-16,24-25 16,1 25-16,-26 0 15,1 0-15,0 0 16,-50-25-16,0 25 16,0 0-16,-1 0 15,1 0-15,0 0 31,0 0-15,25 0 0,0 0-16,25 0 15,24 0-15,1 0 16,-1 0-16,1 0 16,-50 0-16,24 0 15,-24 0-15,-25 0 16,0 0 78,0 0-94,0-25 15,0 25 1,0 0-16,0 0 15,-1 0-15,1 0 16,0 0 15,0 0 141,25-25-156,-25 25-1,0 0-15,0 0 94,0 0 78,-1 0-109,-24 25-63,0 0 15,0 50-15,0-25 16,0 0-16,0-1 15,0 26-15,0 0 16,0 0-16,0-51 16,0 1-16,0 25 15,0 0-15,0-25 16,0 25-16,0-25 16,0 24-1,-24-24-15,24 0 16,0 0-16,0 25 15,0-25 1,0 25 0,0-26-16,0 1 15,0 0 1,-25 25-16,25 0 16,0-25-16,0 25 15,0-26-15,0 26 16,0-25-16,0 0 15,0 0-15,0 25 16,0-25-16,0 0 16,0 24-16,0-24 15,0 0 1,0 25-16,0 0 0,0-25 16,0 25-1,-25-1-15,25 1 16,0 0-16,0 0 15,0-25-15,0 24 16,0 1-16,0 0 16,0-25-16,0 0 15,0 0-15,0 0 16,0 0-16,0-1 16,0 1-16,0 0 15,0 25-15,0-25 16,0 25-16,0-25 15,0 49-15,0-49 16,0 0 0,0 0 15,0 0-31,0 0 16,0 0-1,0 0-15,0 25 16,0-26-16,0 1 15,0 0 1,0 0 0,0 0-1,0 0 1,0 0 0</inkml:trace>
  <inkml:trace contextRef="#ctx0" brushRef="#br0" timeOffset="766483.9807">28961 11406 0,'25'0'94,"25"0"-78,-25 0-16,24 0 15,1 0-15,25 0 16,0-25-16,-26 25 16,1-25-16,-25 25 15,50 0-15,-25 0 16,24 0-16,-24 0 15,25 0-15,0 0 16,-1 0-16,1 0 16,0 0-16,-1 0 15,-24 0-15,0 0 16,-25 0-16,0 0 16,0 0-1,24 0 1,-24 0-1,25 0-15,0 0 16,0 0-16,0 0 16,-1 0-16,1-25 15,0 25-15,0 0 16,-25 0-16,0 0 16,24 0-16,-24 0 15,0 0-15,0 0 16,0 0-1,0 0 1,0 0 0,0 0-1,25 0 17,-26 0-17,1 0 1,0 0-16,0 0 15,0 0 110,25-25-109,-25 25 0,0 0 31,24 0-16,-24 0-31,0 0 15,0 0-15,50 0 16,-50 0 187</inkml:trace>
  <inkml:trace contextRef="#ctx0" brushRef="#br0" timeOffset="768812.9188">29484 9339 0,'0'-25'78,"25"25"-46,0-25-17,0 25-15,0 0 16,-1 0-16,76-25 15,-50 0-15,0 25 16,-25 0 0,-1 0 15,1 0 16,0 0-32,0 0 1,0 0-16,0 0 16,25 0-16,-25 0 15,0 0-15,-1 0 16,1 0-16,0 0 16,0 0-1,-25-25-15,25 25 16,0 0 93</inkml:trace>
  <inkml:trace contextRef="#ctx0" brushRef="#br0" timeOffset="769797.7206">29882 9264 0,'0'25'62,"0"25"-62,0-25 16,25 49-16,-25-24 15,0 0-15,0 0 16,0 24-16,25-24 16,-25 0-16,0-25 15,0 0-15,0 0 16,0 0-16,0 0 15,0-1-15,0 1 16</inkml:trace>
  <inkml:trace contextRef="#ctx0" brushRef="#br0" timeOffset="770851.5019">30380 9911 0,'0'-24'62,"0"-1"-15,0 0-31,25 25-16,-25-25 15,25-25-15,0 25 16,-25 0-16,0 0 15,0 0-15,0 0 16,0 1 0,0-1-1,0 0-15,-25 25 63,0 0-63,0 0 15,25 25 1,-25-25 0,1 0-1,-1 25-15,25-1 16,-25-24 0,25 25-1,-25 0-15,25 0 16,-25-25-16,25 50 15,0-25 1,0 0-16,0 0 16,0 0-16,0 0 15,0 24 1,0-24-16,0 0 16,0 0-16,0 25 15,25-50 16,0 25-15,25-25 0,-1 0-16,-24 0 15,50 0-15,-50 0 16,0 0-16,0 0 16,0 0 30,0-25 1,-25 0-31</inkml:trace>
  <inkml:trace contextRef="#ctx0" brushRef="#br0" timeOffset="772066.6769">30679 9588 0,'-25'0'15,"0"0"16,1 0-15,24 25 0,-25-25-1,25 74-15,0-49 16,0 25-16,0-25 16,0 25-1,0-25 1,0 0-1,0-1-15,0 1 16,0 0 0,0 0-1,0 0-15,0 0 47,25-25 31,-1 0-62,1-25 0,0-25-1,0 50-15,-25-50 16,0 26-16,0-26 15,25 0-15,-25 0 16,0 25 0,25 25-16,-25-25 15,0 0-15,0 0 16,25 25-16,-25 25 109,0 0-93,0 0 0,0 0-16,0 0 15,0 25-15,0 0 16,0-25-16,0 24 15,0 1-15,25-25 16,-25 0-16,0 0 16</inkml:trace>
  <inkml:trace contextRef="#ctx0" brushRef="#br0" timeOffset="775264.8447">31078 9563 0,'-25'0'63,"0"0"-48,25 50 1,-25-26-1,25 1-15,0 0 16,0 25-16,0 0 16,0 0-16,0 0 15,0-1 1,0 1-16,25 0 16,-25-25-16,25 0 15,-25 0-15,25-25 78,0 0-62,-1 0 0,1 0-16,50-25 15,-50 25-15,0-25 16,-25 0-16,25 0 15,0 0-15,-25 0 16,25-25-16,-1-24 16,1 24-16,-25-25 15,25 25-15,-25-24 16,25-26-16,-25 75 16,50-124-16,-25 74 15,25 0-15,-50 50 16,0 1-16,-25 24 172,0 0-157,0 0 17,0 0-1,0 49-16,25-24 1,0 25 0,0 0-16,0 0 15,-25-1-15,25 1 16,0 0-16,0 0 16,0 25-16,0-26 15,0-24-15,0 25 16,0-25-16,0 25 15,0 0-15,0-25 16,0-1-16,0 26 16,0-25-16,0 0 15,0 0-15,0 0 16,25-25-16,-25 50 109,0-25-109,25-1 16,-25 1 0,0-74 93,25-26-109,0 25 16,0-25-1,-25 26-15,0 24 16,25 0-16,-25-25 15,25 50-15,-25-25 16,0 0 0,0 0-16,24 25 78,-24 25-63,25-25 1,-25 25 0,0 0 15,25-25-31,-25 50 16,0-25-1,25 0-15,-25-1 16,0 1-16,0 25 15,0-25 1,0 0 0,25 0-1,-25 0 1,0 0 0,25-25 15,-25 25 16,50-25-32,-25 0 1,0 0 0,24 0 15,-24-50-31,0 25 15,50 25-15,-50-50 16,0 50-16,0-50 16,0 50-16,-25-25 15,0 0 1,0 1-16,0-1 31,-25 25 32,0 0-32,0 0 0,25 25-31,-25-1 16,0-24-1,25 25-15,0 25 16,0 0-16,0-25 16,0 25-16,0-1 15,0 1-15,0-25 16,0 0 15,50-25 16,-25 0-31,0 0-1,0 0 1,24-25-16,-24 0 16,-25 0-1,50 0-15,-25 1 16,-25-1-1,25 0-15,0 0 16,0-25 0,0 50-16,-25-25 15,24 0 1,1 25 0,0 0-16,0 0 15,-25-25-15,25 25 16,0 0 31,0 25-32,-25 25 1,0 0-16,0 25 16,0-26-16,0 1 15,25 0-15,-25 0 16,0-25-1,0 0 1,0-1 0,0 1-1,25-25 17,74 0-1,-49 0-31,0 0 15,0 0 1,-25 0-16,24 0 16,-24 0-16,0 0 15</inkml:trace>
  <inkml:trace contextRef="#ctx0" brushRef="#br0" timeOffset="781931.3203">29733 8467 0,'0'-25'15,"-25"0"48,0 25-48,0 0 17,-74-74-32,24 74 15,-50-25-15,26 0 16,-76-50-16,1 50 15,25 0-15,-26-25 16,76 26-16,-75-26 16,99 25-16,0 0 15,-24 25-15,-1-25 16,50 0-16,-25-25 16,26 50-16,-26-25 15,-50 1-15,76-1 16,-1 25-16,-50 0 15,50-25-15,1 0 16,-1 25-16,25 0 16,0-25-1,0 0-15,0 25 0,0 0 16,-25-25 0,26 0-16,-26 25 15,-25-25-15,50 0 16,-25 25-16,25 0 15,-49-24-15,-1 24 16,25-25-16,-25 0 16,-24-25-16,24 50 15,0 0-15,26 0 16,24-25-16,0 25 16,0 0-1,-25-25 16,0 25-31,1 0 16,-1-25-16,-149 25 16,49-25-16,51 0 15,-76-24-15,26 24 16,-26 0-16,26-25 16,49 25-16,26 25 15,49 0-15,0 0 16,0-50 249,-99-49-249</inkml:trace>
  <inkml:trace contextRef="#ctx0" brushRef="#br0" timeOffset="783163.9301">25275 7122 0,'-24'0'32,"-51"0"-17,25 0-15,-50 25 16,51-25-16,-51 25 16,50 0-16,25 0 15,-24-25-15,24 0 16,0 0-16,-25 25 15,0 0-15,25-25 16,0 0 0,25 25-1,-25-25 1,1 0 0,48 0 155,1 25-139,0-25-32,0 0 15,0 49-15,25-24 16,-25 0 0,0 0-16,74 25 15,-74-50 1,0 25 15</inkml:trace>
  <inkml:trace contextRef="#ctx0" brushRef="#br0" timeOffset="784381.0242">26819 6799 0,'-24'0'15,"-1"0"1,-25 0 0,25 0-1,0 25 1,0-1-1,25 1-15,-25 0 16,25 0 0,0 0-1,0 0 17,25 0-17,-25 0 1,50 0-16,0 0 15,24 24 1,-24 1-16,-25-25 16,0 0-16,-25 0 31,0 0-31,0 0 31,-25-25 16,0 25-47,0-25 16,0 0-1,1 0-15,-1 0 16,0 0 15,0 0-15,0 0 15,0 0-31</inkml:trace>
  <inkml:trace contextRef="#ctx0" brushRef="#br0" timeOffset="786126.652">27243 6948 0,'-25'0'0,"0"0"15,25 25-15,0 0 16,-25 50-16,0-51 16,25 1-16,0 25 15,-25-25-15,25 0 16,0 0-16,0 25 16,0-25-1,0 0-15,0-1 16,0 1-16,0 0 15,0 0 1,25-25 0,0 25 31,0-25-32,0 0 16,0 0-31,0 0 16,99-25-16,-99 25 16,25-25-16,-25 25 15,0 0 1,-25-25 0,25 25-1,-25 25 173,0 0-173,0 0 1,0 25 0,0-25-16,0 0 15,0 24-15,24-24 16,1 0-16,0-25 15,0 25 17,0-25-17,0 0-15,0 0 16,25 0-16,-25 0 16,-1 0-1,1 0-15,0 0 31,-25-25-15,0 0-16,0 0 16,0 1-1,0-1 1,-25 25 0,0 0-1,1 0 1,-26 0-1,25 0 1,0 0 31,0 0 62,0-25-93,0 25 62,25-25-15</inkml:trace>
  <inkml:trace contextRef="#ctx0" brushRef="#br0" timeOffset="786912.8247">28089 7596 0,'0'24'15,"0"26"-15,0-25 16,25 25-16,-25-25 16,0 0-16,0 0 15,0 0 1,0-1-1,0-48 126,0-26-141,25 0 16,-25 0-1,0 25-15,25-25 16,0 26-16,0-1 16,0 0-16,-25 0 15,50 0-15,-25 25 31,-1 0-15,26 0 0,-25 0-1,0 0 17,0 25-17,-25 25 1</inkml:trace>
  <inkml:trace contextRef="#ctx0" brushRef="#br0" timeOffset="787696.9542">28587 7670 0,'25'0'93,"0"0"-77,25 0 0,-25-25-1,25 0 1,0 1-1,-50-1 1,0 0 0,0 0-1,0 0 1,-25 25 31,0 0-32,0 0-15,0 0 16,0 0-16,0 0 16,0 25-16,0 0 31,25 0-31,-25-25 16,1 25-16,24-1 15,0 1-15,0 0 31,0 0-15,0 0 0,0 0-1,24 0-15,-24 0 16,25-25 0,25 0-1,0 0 1,-25 0-16,25 0 15,-1 0-15,1 0 16,0 0-16</inkml:trace>
  <inkml:trace contextRef="#ctx0" brushRef="#br0" timeOffset="791942.3239">29384 7073 0,'0'24'16,"0"1"-16,-25 75 16,1-50-16,24 49 15,0 1-15,0 0 16,0-26-16,0 26 16,0-25-16,0-26 15,0-24 1,0 0-16,0 0 15,0 0 48,0 0-32,0 25 16,0-25-47,0 0 16,-25-1-16,25 1 15,0 0 1,0-50 62,0 0-62,0-49-16,0-1 15,0 25-15,0-49 16,0 24-16,0 0 16,25 25-16,-25 1 15,24-1 1,-24 25-16,25 0 15,-25 0-15,25 0 16,0 0 0,-25 0-16,25 1 15,0 24-15,0-25 16,0 25-16,0-25 16,0 25-1,-1 0 1,1 0-1,0 0-15,0 0 16,-25 25 0,25 0-1,-25-1-15,25-24 16,-25 50-16,0-25 16,0 0-1,-25 0-15,-25 25 16,25-25-1,0-25-15,-24 25 16,49-1-16,-25-24 16,0 0-16,0 25 15,25 0 63,0 0-62,0 0-16,0 0 16,0 0-16,0 0 15,0 25 1,0-26-16,25 1 16,-25 25-16,25-25 15,-25 0 1,25-25-16,-25 25 15,25-25-15,24 0 32,-24 0-17,0 0-15,0 0 16,0-25-16,0 0 16,0-25-16,0 25 15,-25 0-15,25-24 16,-25 24-16,24 0 15,-24 0 1,0 0 31,-24 25 0,-1 0-16,0 0 0,0 25 1,0-25-32,25 25 15,0 0 1,-25 0-16,25 0 15,-25-1 1,25 1 0,0 0-1,0 0 1,0 0-16,0 0 31,50-25-15,0 0-16,-25 25 15,0-25-15,24 0 16,-24 0-16,0 0 16,-25 25 46,0 0-31,25 0-15,-25-1 0,0 1-1,0 0 1,-25 0 15,0-25-31,0 0 16,0 0-1,1 0-15,-1 0 16,-25 0 0,25 0-16,25-25 172,100-25-157,-26 1-15,-49 24 16,25 25-16,-25-25 15,0 0-15,49 0 16,-74 0-16,25 25 16,-25-25-16,0 0 15,0 0 48,25 25-48,-25-24 1,0-1 0,0 0-1,0 50 79,0 0-78,0-1-16,0 1 15,-25 25-15,25-25 16,0 0-16,-25 0 16,25 0-16,0 0 15,0 0 1,0-1 15,25-24 16,0 0-31,75 0-1,-50 0 1,-1 0-16,-24 0 15,50-24-15,-25-26 16,-25 25-16,0 0 16,-25 0-1,25 0-15,-25 0 16,25 0-16,-25 0 16,0 1-1,-25 24 63,0 24-46,25 1-17,-25 75 1,25-50-16,0-25 15,25-25 142,0 0-157,0-25 31,-25 0-15,24 25-16,-24-25 15,75-25 1,0 25-16,24-74 0,-24 49 15,50-25 1,-100 25-16,74-24 16,-49 24-16,0-25 15,-50-24-15,0 24 16,25 75-16,-25-25 16,-25 25 62,0 0-63,0 0-15,0 0 16,-25 25-16,50 25 16,-50-1-16,26 26 15,-1 0-15,0 0 16,-25-1-16,50 1 15,0-50-15,0 25 16,0-1-16,0-24 16,0 25-16,0-25 15,0 0 1,0 0-16,0 25 16,0-25-1,0-1-15,0 1 16,25-25 31,25 0-47,-1 0 15,26-25-15,-25 1 16,25 24-16,-50 0 16,99-100-16,-74 50 15,-25 0-15,25-24 16,-1-1-16,1 50 15,-25-50-15,0 26 16,0-26-16,-25 50 16,0 0-16,0 0 15,0 0 17,0 0-32,0 50 109,0 50-93,0-25-16,-25 0 15,25-1-15,0 1 16,0 25-16,0-25 15,0 24-15,0-24 16,0 25-16,0 0 16,0-26-1,0-24-15,0-75 94</inkml:trace>
  <inkml:trace contextRef="#ctx0" brushRef="#br0" timeOffset="792567.3347">31551 7745 0,'25'0'47,"0"0"-31,-1-25-16,26 25 15,0 0-15,-25 0 16,50 0-16,-50-25 15,0 25-15</inkml:trace>
  <inkml:trace contextRef="#ctx0" brushRef="#br0" timeOffset="795230.4521">30082 11480 0,'-25'0'62,"0"0"-31,0 50-31,0 25 16,0-50-16,25 49 16,-25-24-16,-25 0 15,50 25-15,-25-1 16,1-49-16,24 25 16,-25 0-16,-25 25 15,50-26-15,0 1 16,-25 0-16,0 0 15,0 25-15,25-26 16,0 26-16,-25-25 16,0 25-16,25-26 15,0 1-15,-25 0 16,25-25 0,0 25-16,0-25 15,0 24-15,-24 26 16,24-25-16,-25 25 15,25-1-15,0-24 16,0-25-16,0 0 16,0 0-16,0 25 15,0-26 1,0 1-16,-25 0 16,25 0-1,-25-25-15,25 25 16,-25-25-1,-100 50 1,-24 0 0,-25 24-16,-1-24 15,-24 0-15,0 0 16,-50 25-16,-25-1 16,-25 1-16,25-25 15,-25 0-15,26-1 16,48 1-16,1-25 15,25 0 1,50 25-16,24-25 16,-24 0-16,49-1 15,25 1-15,-24-25 16,-51 25-16,51-25 16,-76 25-16,1 0 15,-25-25-15,-25 0 16,25 50-16,-26-25 15,51 25-15,50-26 16,24 1-16,25 0 16,26-25-16,49 25 15,-25-25 17,0 0-17,0 25-15,-50 0 16,-24-25-16,24 0 15,0 0-15,0 0 16,26 0-16,24 0 16,25 25 156,-25-25-157,0 0 1,0 25 15,25 0-31,-25 0 203,-25 24-172,25-49-31,0 25 16,1-25-16,24 25 16</inkml:trace>
  <inkml:trace contextRef="#ctx0" brushRef="#br0" timeOffset="796141.8194">23034 14593 0,'-25'0'16,"1"25"-1,-1 25 1,0-50 0,0 25-16,0 24 15,0-49 1,25 25-16,-25-25 16,25 25-16,-25-25 15,0 50-15,0-50 16,25 25-16,-25 0 15,25 0 1,-24-25-16,24 25 16,-25-25-16,25 25 78,0-1-63,25 1 17,24-25-17,-24 0-15,0 25 16,0-25-16,0 0 16,0 0-1,0 0 32,0 0-16,0 0-15,24 0 0,1 25-16,-25-25 15,25 25-15,0 0 16,-25-25-16,0 0 15,-1 0 1</inkml:trace>
  <inkml:trace contextRef="#ctx0" brushRef="#br0" timeOffset="797260.7419">25774 13796 0,'0'50'16,"0"0"-16,0 24 15,0-24-15,0 25 16,0-25-16,0 24 15,0 1-15,0-25 16,0-25-16,0 0 16,0-100 62,0-25-63,0 1-15,0-100 16,0 74-16,0-99 16,0 50-16,24 49 15,-24 50-15,25 75 16,-25-24-16,25 24 62,0 49-46,0 1 0,0 25-16,25 0 15,-25 24-15,24-24 16,-24-25-16,0 24 16,25-24-16,-50 0 15,25-25-15,-25 0 16,25-25-1,-25 25-15,0 0 32,25 0-17,-25 24 1,0 26-16,25-25 16,-25 0-16,0-25 15,0 24-15</inkml:trace>
  <inkml:trace contextRef="#ctx0" brushRef="#br0" timeOffset="797728.9455">25898 14020 0,'0'-25'62,"25"0"-46,0 25-16,0 0 16,-25-24-16,50 24 15,-26-25 1,1 25-16,0 0 15,0-25-15,25 0 32,0-50-17,-50 25-15,0 25 16,0 1-16</inkml:trace>
  <inkml:trace contextRef="#ctx0" brushRef="#br0" timeOffset="798701.618">26321 13124 0,'0'25'0,"0"24"16,25 26-1,-25 0-15,0 24 16,0 26-16,25-50 16,-25-1-16,0-24 15,0 25-15,0-25 16,0-25-16,25 24 16,-25-73 140,0-1-141,0 0 1,0-25-16,25 0 0,0 0 16,0 25-1,0-24-15,0 49 16,24-25-16,-24 0 0,0 25 16,0 0-1,0 0 1,0 0-1,0 50 1,-25-25 0,25 74-16,-25-49 15,0 25-15,0-50 16,0 49-16,0-49 16,-25-25 15,0 0-31,0 0 15,-25 0-15,25 0 16,0 0-16,-24 0 16,24 0-1,0-25 32,0 0-16,25 0-15,0 1 0,0-1-16</inkml:trace>
  <inkml:trace contextRef="#ctx0" brushRef="#br0" timeOffset="801137.6084">26994 13398 0,'0'-25'15,"-25"25"48,0 0-32,0 0-15,25 25-1,0 0 1,0-1-16,0 1 16,0 25-1,0-25 1,0 0-1,25-25 1,-25 25 0,25 0-16,25 0 31,-50 0-31,0 0 0,25-25 16,-25 24-16,0 26 31,0-25-16,0 0 1,-25-25 78,0 0-79,0 0 1,0 0 15,0 0 47,25-25-62,0-25 0,50 1-1,-25 24-15,25-25 16,-26 0-16,26 25 16,-50 0-16,50-25 15,-25 25-15,0 1 16,0 24-1,-25-25-15,25 25 16,0-25-16,-25 0 16,24 25-16,-24-25 15,-24 25 173,-1 0-173,0 0-15,0 25 16,0-25-16,25 25 16,-25 0-16,25 0 15,-25-1 1,25 1 0,0 0-16,0 0 15,0 0 1,0 25-1,0-25 1,0 0 0,0 0-16,25 0 31,0-1-15,0 1 15,0-25 0,0 0-15,0 0-1,-1 0 1,-24-25 0,25-49-16,0 49 15,-25 0-15,25-25 16,-25 25-16,0 0 15,0 0-15,25 25 110,0 50-95,0-25 1,-25 25-16,25 0 16,0 0-16,-25-26 15,0 1-15,25 0 16,-25 0-16,0 0 16,24 25-1,-24-25 1,0-100 62,25 50-78,0-25 16,-25 1-16,25-1 15,-25-25-15,25 75 16,0-50-16,-25 25 15,0 0 1,0 0-16,0 50 94,25 0-79,-25 25-15,0 0 16,0-25-16,0 0 16,25 25-16,-25-26 15,25 1-15,-25 0 16,0 0-16,25 0 16,-25 0-1,24-25-15,-24 25 16,0-50 78,0 0-79,25-75-15</inkml:trace>
  <inkml:trace contextRef="#ctx0" brushRef="#br0" timeOffset="801980.8862">28065 12850 0,'0'25'15,"0"0"-15,0 0 16,0 24-16,0 1 15,0 0-15,0 25 16,0-1-16,0-24 16,0 25-16,0-25 15,0-1-15,0-24 16,0 25 0,0-25-16,0 0 15,0 25-15,0-25 125,0 0-109,0 0 62,0-1-31,0 1-47,0 25 15,0 0-15,0-25 16,0 0-16,0-50 141,0 0-126,0 0-15</inkml:trace>
  <inkml:trace contextRef="#ctx0" brushRef="#br0" timeOffset="802659.6233">27940 13497 0,'0'-25'63,"0"-24"-48,25 49 1,0-50-16,25 50 16,-25-50-16,-1 50 15,1 0-15,-25-25 16,25 25-16,0-25 16,0 0-16,25 0 31</inkml:trace>
  <inkml:trace contextRef="#ctx0" brushRef="#br0" timeOffset="803822.9081">25873 14792 0,'25'25'47,"-25"0"-32,0 0-15,0 0 16,0 50-16,25-26 15,-25 1-15,0-25 16,0 25-16,0 0 16,0-25-16,0-1 15,0 1-15,0 25 16,0-25-16,0 0 16,0 0-16,25-25 78,0 0-63,74 0 1,1 0 0,24-50-16,76-50 15,-76 26-15,-74 24 16,0 25-16,-25-25 15,0 50 1,-25-25-16,0 0 16,25 25-1</inkml:trace>
  <inkml:trace contextRef="#ctx0" brushRef="#br0" timeOffset="804331.886">26795 14742 0,'0'50'46,"0"-25"-30,0 25 0,0-25-16,24 0 15,-24 0-15,25 49 16,-25-49-16,25 0 16,-25 25-16,0-25 15,0 0-15,25 0 16,-25 0-16,0-1 15,0 26-15,0-25 32,0-75 77,0-24-93</inkml:trace>
  <inkml:trace contextRef="#ctx0" brushRef="#br0" timeOffset="804639.1074">27019 14543 0</inkml:trace>
  <inkml:trace contextRef="#ctx0" brushRef="#br0" timeOffset="805405.7278">27168 14543 0,'0'25'0,"0"0"31,0 0-31,0 0 15,0 0 1,0 0-16,0-1 16,0 1-1,0 0 1,0 0 0,0 0-1,0 0 16,25-25-31,50 50 16,-26-50 0,1 0-16,-25 0 15,0 0-15,-25 25 16,25-25 0,-25 50 15,0-26-16,0 1 1,0 0-16,0 0 16,-25 0-1,25 0-15,0 0 16,-25-25-16,0 0 16,25 25-1,-50-25 1,50 25-16,-24-25 15,-1 0-15,0 0 16,-25 25-16,50-1 16</inkml:trace>
  <inkml:trace contextRef="#ctx0" brushRef="#br0" timeOffset="806147.3852">27641 14195 0,'25'24'16,"0"1"-1,0 0-15,-25 50 16,25-50-1,-25 50-15,25-26 0,-25 1 16,25 25 0,-1 0-16,-24-26 0,25 1 15,-25-25-15,0 25 16,0 0-16,0-25 31,25-25-31,-25 25 47,0-1-31,0 1 62</inkml:trace>
  <inkml:trace contextRef="#ctx0" brushRef="#br0" timeOffset="806707.7219">27591 14668 0,'50'0'63,"-25"0"-48,0 0-15,25 0 16,-25-25-16,24 0 16,26 25-16,-50 0 15,25-25 1,0 0-16,-25 25 0,24-25 15,-24 0 1,0 25-16,-25-25 31</inkml:trace>
  <inkml:trace contextRef="#ctx0" brushRef="#br0" timeOffset="808920.0261">28886 13995 0,'0'25'31,"0"0"-31,0 25 16,0 0-16,0 0 16,0-1-16,0-24 15,0 0-15,0 0 16,0 0-16,0 25 15,0 0-15,0 24 16,0-49 0,0 25-16,0-25 15,0 0-15,0 0 282,0 0-251,0-1-31,0 1 15,0 0 1</inkml:trace>
  <inkml:trace contextRef="#ctx0" brushRef="#br0" timeOffset="810439.9009">29011 14170 0,'0'-25'125,"25"25"-94,0-25-15,24 25-1,-24 0 1,0 0 0,0 0-16,-25 25 31,0 25-16,0-26 1,0 1 0,-25-25-16,25 25 15,-25-25-15,0 0 16,0 0-16,1 0 16,24 25-16,-25-25 15,0 0-15,0 0 16,-25 0-16,25 0 15,0 0 32,0 0-47,50 0 141,-25 25-125,25 0-16,0-25 15,0 0-15,-25 25 16,25-25-1,0 0 17,-25 25-32,25-25 15,0 0 17,-1 0-1,1 0-16,0 0 1,0 0 15,0 0 1,0 0-17,0 0 16,0 0-15,0 0 31,0 0 62,0 0-93</inkml:trace>
  <inkml:trace contextRef="#ctx0" brushRef="#br0" timeOffset="813081.7213">29409 14468 0,'25'0'16,"0"0"15,0 0 0,0 0-15,-25-24 0,25 24-1,0-75 16,-25 50-15,0 0-16,0 0 16,0 0-16,0 0 15,-25 25 63,0 0-62,0 0 15,0 25-15,0 25 0,25-25 15,0 0-16,-25 0-15,25 0 16,0 0 0,0-1-1,0 1-15,25 0 16,-25 0 0,25-25-1,-25 25 1,25-25-1,0 0 1,25 0 0,-1 0-16,1 0 15,-25 0-15,25 0 16,0 0 0,-25-25-16,-25 0 0,25 25 15,-25-25-15,0 0 31,24 25-31,-24-24 16,0-1-16,0 0 16,0 0-1,0 0 1,0 0 0,0 50 140,0 0-141,0 0 1,0 0 0,0 0-16,0-1 31,25-24 0,0 25-15,0-25-1,0 0 1,0 0-16,25 0 16,-25 0-1,0 0 1,-1-25 62,-24 1-47,0-1-15,0 0 125,0-25 15,0 25-141,0-25 1,0 75 125,0 0-141,0 0 15,0 0 48,0 0-48,25-25 1,-25 25 0,25-25 31,0 0-16,0 0-16,0 0 17,0-50-17,0 0-15,0 0 16,-25 25-16,0-24 16,0-1-16,0 0 15,0 25-15,0 0 31,-25 25 1,0 0-17,0 0 1,0 0 0,0 0-1,25 25 1,-25 0-1,25 0-15,0 0 16,0 0-16,-25 0 16,25-1-16,0 1 15,0 0 1,0 0 15,0 0 32,25 0-48,-25 0-15,25-25 16,50 25-16,-50-25 16</inkml:trace>
  <inkml:trace contextRef="#ctx0" brushRef="#br0" timeOffset="814324.3844">29932 14244 0,'-25'0'15,"0"-25"32,0 25 234,25 25-281,0 0 32,0 0 30,0 0-46,0 0-16,0 0 47</inkml:trace>
  <inkml:trace contextRef="#ctx0" brushRef="#br0" timeOffset="815301.6196">30430 14070 0,'0'25'16,"0"0"-16,0 0 15,0 0-15,0 0 63,0-1-32,0 1 16,0 0 0,0 0-47,0-75 125,0 25-125,0-24 15,0-26-15,0 0 16,25 50-16,-25 0 16,25 1-16,-25-1 31,25 25 31</inkml:trace>
  <inkml:trace contextRef="#ctx0" brushRef="#br0" timeOffset="816612.8209">31003 13921 0,'-25'0'15,"0"0"-15,0 0 32,0 0-32,-24 0 15,-1 0 1,0 49 0,50-24-1,-25 0-15,25 0 16,0 0-1,0 0-15,0 0 16,0 0 0,0 0-1,0 0 1,25-25 31,0 0-47,0 0 31,0 0 0,0-25-31,-1 25 16,-24-50-16,0 0 16,25 0-16,25 0 15,-50 1 1,25-1-16,0-50 15,-25 1-15,25-1 16,-25 50-16,25-49 16,-25-1-16,0 25 15,0 25-15,0 75 141,0 25-141,0 0 16,0 25-16,0-1 15,0 26-15,25-25 16,-25-25-16,0 24 15,0-49-15,25 25 16,-25 0-16,0-25 16,24 24-16,-24-24 15,0 25-15,0-25 32,0 0-17,25-25 95,0 0-95,0 0-15,0 0 16,0 0-1,0 0 1,0 0-16,0 0 16,-25-25 15</inkml:trace>
  <inkml:trace contextRef="#ctx0" brushRef="#br0" timeOffset="823473.598">13447 498 0,'25'0'79,"0"0"-33,25 0-46,-1 0 16,1 0-16,0 0 31,-25 0-31,0 0 0,25 0 16,-1 0-16,1 0 16,25 0-1,-25 0-15,0 0 16,-1 0-16,-24 0 15,50 0-15,-25 0 16,-25 0-16,0 0 16,0 0 15,24 25-31,1-25 16,0 0-16,0 0 15,0 0-15,-26 0 16,26 0-16,25 0 15,-25 0-15,-25 0 16,49 25-16,1-25 16,0 0-16,-1 0 15,-24 0-15,0 0 16,0 0-16,-25 0 31,0 0-15,25 0 15,-1 0-15,-24 0-16,0 0 15,0 0-15,0 0 16,0 0 0,0 0-16,74 25 15,-74-25-15,0 25 16,25-25-16,0 25 15,-25-25-15,0 0 16,-25 25 203,0 74-172,24-49-32,-24 25-15,0 0 16,0-1-16,0 26 16,25-25-16,-25 24 15,25 51-15,-25-26 16,25 51-16,-25-26 15,25-49-15,-25-26 16,0-24-16,0 0 16,0-25-16,0 25 15,0-1-15,0-24 16,0 0-16,0 50 16,0-25-1,0-25-15,0 0 16,0-1-16,0 1 15,0 0 1,0 0-16,0 0 16,0 0-1,0 0 1,0-100 109</inkml:trace>
  <inkml:trace contextRef="#ctx0" brushRef="#br0" timeOffset="825169.3902">13696 2814 0,'25'0'15,"25"0"1,0 0 0,49 0-16,-49 0 15,0 0-15,-25 0 16,0 0-1,0 0-15,-1 0 16,1 0-16,25 0 16,0 0-16,0 0 15,0 0-15,24 0 16,-24 0-16,0 0 16,0 0-16,-25 0 15,24 0-15,-24 0 16,25 0-16,0 0 15,-25 0-15,0 0 16,24 0-16,1 0 16,0 0-16,0 0 15,25 0 1,-1 0-16,1 0 16,25 0-16,-26 0 15,1 0-15,-25 0 16,25 0-16,-51 0 15,1 0-15,0 0 16,0 0-16,0 0 78,25 0-78,0 0 16,-25 0-1,-1 0 48,1 0-47,25 0-1,0 0 1,-25 0-16</inkml:trace>
  <inkml:trace contextRef="#ctx0" brushRef="#br0" timeOffset="826083.4735">13870 1046 0,'0'25'0,"0"25"16,0 25-16,0-25 16,0 49-16,0-74 15,0 75-15,0-26 16,0 1-16,0-50 15,0 25-15,0 0 16,0-26-16,0 1 16,0 0-16,0 0 15,0 0-15,0 0 16,0 0 0,0 0-1,0 0 63,0 0-62,0-1-16,0 1 16,0 0-1,0 0-15,0 0 31</inkml:trace>
  <inkml:trace contextRef="#ctx0" brushRef="#br0" timeOffset="827655.4583">13995 1196 0,'0'-25'16,"0"0"-1,25 25 32,0 0-31,0 0-1,0 0 1,24 0-16,1 0 16,-25 0-16,0 25 15,0-25 1,0 50-16,0-50 15,-25 25 1,0 24 0,0-24-16,0 0 15,0 0 17,0 0-32,-25-25 15,0 0-15,-25 0 16,25 25-16,-25-25 15,-24 0-15,49 0 16,-25 0 0,0 0-16,25 0 15,25 25 126,0 0-125,0 0-1,0-1 1,0 1-1,0 0-15,0 0 16,25 0 0,-25 0-16,25 0 31,0-25 110,0 25-126,50 0 1,-1 49-16,-24-49 15,0 0-15,0 0 16,-25-25 140</inkml:trace>
  <inkml:trace contextRef="#ctx0" brushRef="#br0" timeOffset="828619.0937">14418 1744 0,'25'0'79,"0"0"-48,0 0-16,-25-25 32,0 0-31,0 0 15,0 0 0,-25 0 16,0 25-15,0 0-17,0 0 16,0 0-15,1 25 15,-1 25-31,25-25 32,0 0-17,0-1-15,0 1 16,0 0 15,0 0 16,25-25-16,-25 25-15,24-25-1,-24 25 1,25-25-16,0 0 16,0 0-1,25 0 1</inkml:trace>
  <inkml:trace contextRef="#ctx0" brushRef="#br0" timeOffset="829381.4612">14742 1619 0,'-25'0'47,"0"0"-47,0 0 15,0 0 17,25 25-17,0 0-15,0 0 16,-25-25 0,25 25-16,0 0 15,0-1 1,0 1-1,0 0 1,25-25 31,-25 25-31,25-25-1,0 0 1,0 0-1,0 0 1,0 0 15,0 0-15,0 0-16,-25-25 16,25 25-1,-25-25-15</inkml:trace>
  <inkml:trace contextRef="#ctx0" brushRef="#br0" timeOffset="830187.0728">15140 1121 0,'0'50'47,"0"-25"-47,-25 0 15,25 49-15,0-24 16,0-25-16,0 25 16,0-25-16,0 25 15,0-1-15,0-24 16,0 0-16,0 25 16,0-25-1,0 25-15,0-25 16,0-1-16,0 1 15,0 0-15,0 0 16,0 0 78,0 0-63</inkml:trace>
  <inkml:trace contextRef="#ctx0" brushRef="#br0" timeOffset="832014.975">14991 1495 0,'25'0'109,"25"0"-93,-25 0 0,24 0-16,-24 0 15,0 0 32,0 0 16,0 0-16,-25 74-32,0-49 1,0 0-1,0 0-15,0 0 32,0 0-32,0 0 15,0 24-15,0-24 16,0 0-16,0 0 16,0 0-1,0 0 16,25-25-15,0 0 15,0 0 1,0 0-1,0 0-16,-1-25 1,-24 0 0,0 0-16,0 0 31,0 0 0,-24 1 16,24-1-31,-25 25 15,25-25-15,-25 0 359,0 25-313,25-25 63,-25 25-125,25-25 16,-25 25-16</inkml:trace>
  <inkml:trace contextRef="#ctx0" brushRef="#br0" timeOffset="833006.753">15539 1594 0,'0'25'0,"0"0"16,0 0-16,0 0 15,0 0-15,0 24 16,0-24 0,0 0-16,0 0 15,0 0 16,0 0 32,0 0-32,0 0 0,0-50 32,0 0-47,0-25-1,0 25 1,0-25-16,0 1 0,25-26 15,0 25 1,-25 0-16,25 50 16,-25-25-1,24 25-15,1 0 47,0 0-31,0 0-16,25 0 15,-25 0-15,-25-24 16</inkml:trace>
  <inkml:trace contextRef="#ctx0" brushRef="#br0" timeOffset="834114.6046">14119 2192 0,'0'25'46,"0"0"-30,0 0-16,0-1 16,0 26-16,0-25 15,0 25-15,0-25 16,0 0 0,0 0-16,0 0 15,0-1 1,0 1-16,0 0 15,0 0 32</inkml:trace>
  <inkml:trace contextRef="#ctx0" brushRef="#br0" timeOffset="835469.2518">14144 2067 0,'25'0'32,"0"0"-32,0 0 31,0 0-16,0 0 1,0 0-16,0 0 16,-25 50-1,0-25 1,0 0-16,0 0 16,0 0-16,0 0 15,0 24-15,0-24 16,0 25-16,0-25 15,-25-25-15,25 25 16,-25-25 15,0 0-15,50 0 109,0 0-109,0 0-1,0 0 1,-1 0-1,1 0 1,-25 25 0,25 0-16,0-25 15,0 25 1,-25 0 31,0-1-16,0 1-15,-25 0-1,0-25 1,25 25 0,-25-25-1,0 0 16,1 0 1,-1 0-32,0 0 31,0 0-15,0 0 15,0 0-16,0 0 32,0 0 16,25-25-16</inkml:trace>
  <inkml:trace contextRef="#ctx0" brushRef="#br0" timeOffset="836755.6986">14667 2366 0,'0'-25'32,"0"0"-1,-25 25-15,0 25 15,25 25-31,0-25 15,0 25 1,0-25 0,0 0-1,0-1 1,0 1 0,0 0 15,25 0 16,0-25-32,0 0 1,0 0 0,0 0-1,0 0 1,0 0 15,0-50-15,-25 25-1,0 1 1,0-1 15,0 0-15,0 0 15,0 0 0,-25 25-31,25-25 16,-25 0-16,0 25 47,25-25-16,-25 25-15,0 0-1</inkml:trace>
  <inkml:trace contextRef="#ctx0" brushRef="#br0" timeOffset="838192.9369">15091 2366 0,'-25'0'47,"0"0"-15,0 0-1,0 0-31,25 25 31,-25-25-31,25 25 16,0 0 15,0 0-15,0 0-1,-25 0-15,25-1 16,0 1 15,0 0 16,0 0-31,25-25 46,0 0-31,0 0-15,-25-25-16,0 0 31,25 25-15,-25-25-1,0 1 1,0-1-16,25 0 94,0 50 31,-25 0-94,24-1-15,-24 1-1,25-25 1</inkml:trace>
  <inkml:trace contextRef="#ctx0" brushRef="#br0" timeOffset="838739.2718">15265 2341 0,'0'25'31,"0"25"-31,25-50 16,-25 25-16,0 50 16,0-51-16,0 1 15,25 0 1,-25 0-1,0 0-15,0 0 16,0 0 0</inkml:trace>
  <inkml:trace contextRef="#ctx0" brushRef="#br0" timeOffset="839381.0789">15439 2416 0,'-25'0'125,"0"0"-125,1 0 16,-1 0 15,0 0-31,25 25 16,0 0 62</inkml:trace>
  <inkml:trace contextRef="#ctx0" brushRef="#br0" timeOffset="840951.5884">15813 2391 0,'-25'0'0,"0"0"16,0 0-1,0 0 1,-25 0-1,25 0 1,-24 0 0,49 25-1,-25 0-15,25 0 16,0 0-16,-25 0 16,25-1-1,0 1 1,0 25-1,0-25 1,0 0 15,25-25-15,0 0 0,0 0-1,-1 0 1,-24-25-16,25 25 0,0-75 15,0 50-15,-25-24 16,25 24-16,-25 0 16,25-50-16,0 50 15,-25-25-15,0 26 16,25-1-16,-25 0 16,0 0 93,0 0 32,0 50-48,0 25-77,0-25 0,0 24-16,0 1 15,0 25-15,0-50 0,0 0 16,0 0-1,0-1 32,25-24 141,0 0-173</inkml:trace>
  <inkml:trace contextRef="#ctx0" brushRef="#br0" timeOffset="847753.3537">13422 1993 0,'-50'-25'63,"25"25"-63,1 0 15,-1 0 1,0 0 0,0 0-1,0 0 1,-50 0-16,50 0 15,-24 0-15,24 0 16,0 0 0,-25 0-16,25 25 15,0-25-15,0 0 16,0 0 0,25 24-1,-25-24-15,25 25 16,-24-25-16,-26 25 15,25 0-15,0-25 16,0 25-16,0-25 16,-25 0-16,50 25 15,-25 0-15,-24 25 16,49 0 0,-25 24-1,0-24-15,25 0 16,-25 25-16,0 49 15,25-24-15,0-51 16,-25 51-16,25 49 16,0-49-16,0 0 15,0 24-15,0-24 16,0-1-16,0 76 16,0-101-16,0 26 15,0-25-15,0 24 16,0-24-16,0 0 15,0 24-15,0 26 16,0-75-16,0-25 16,0-1-16,0 26 15,0-25-15,0 25 16,0 0 0,0-25-16,0 0 15,0 0-15,0 49 16,0-24-16,0 0 15,0 0-15,0-1 16,0 26 0,0-25-16,0 0 0,0 0 15,0-1 1,0-24-16,0 0 16,0 50-16,0-50 15,0 25-15,0-1 16,0 1-16,0-25 15,0 50-15,0-50 16,0 24 0,0-24-16,0 0 15,0 25-15,0 25 16,0-50-16,0 25 16,0-1-16,0 26 15,0 50-15,0-101 16,0 1-16,0 0 15,0 0 1,0 0-16,25-25 31,-25 50-15,0-25 0,0 0-1,0 0 1,0-1-1,25 1 1,-25 0-16,0 50 16,0-50-16,0 0 15,0 25-15,25-50 16,-25 24 0,0 1-16,25 0 78,-25 0-31,0 0-32,0 0 1,0 0-1,0 0-15,0 0 16,0 0 0,0 24-1,0-24 1,0 0 0,0 0-1,25 0-15,-25 0 31,0 0 1,0 0-17,24-25-15,-24 25 16,0 0 0,0-1-1,0 1 1,0 0 15,-24-50 157,24 0-173</inkml:trace>
  <inkml:trace contextRef="#ctx0" brushRef="#br0" timeOffset="848856.4566">12451 7073 0,'0'24'141,"0"1"-141,0 0 16,25 25-16,0-25 15,0 0-15,-25 0 16,25-25-16,-25 25 15,24-25 48,-24 25-47,0 0-1,25-50 204,25-75-203,-50 25-1,25-24-15,0 24 16,0 0-16,0 25 15,0 50 1,-25-24-16,0-1 109</inkml:trace>
  <inkml:trace contextRef="#ctx0" brushRef="#br0" timeOffset="850345.7812">10807 3487 0,'25'0'15,"-25"50"1,0-26-16,25 126 15,0-51-15,25 26 16,-25 24-16,0-49 16,0 0-16,0 24 15,-25-49-15,0-25 16,0-26-16,0 1 16,0 0-1,0 0 1,0 0-1,0-75 79,0 0-78,0-24-16,0-26 15,0 25-15,-25-49 16,25 24-16,0-24 16,0 24-16,0-24 15,0 74-15,0 0 16,0 0 0,0 25-16,0-24 15,25 49 1,-25-25-16,24 25 15,1 0-15,0 0 16,25 0 0,-25 0-16,0 0 15,-25 25-15,25 0 16,0-25-16,0 49 16,-25-24-16,0 50 15,24-50-15,-24 0 16,0 25-16,0-26 15,0 1-15,0 0 16,0 0-16,0 0 16,0 0-16,-24-25 15,24 25-15,-25-25 16,0 25 0,0-25 15,0 25-16,25 0 48,0-1-32,25 51-15,25-25-1,-25-25-15,24 25 16,-24-1-16,25 1 16,0 0-16,0 0 15,-25-50-15,0 0 16</inkml:trace>
  <inkml:trace contextRef="#ctx0" brushRef="#br0" timeOffset="851152.188">11654 4084 0,'0'25'15,"0"0"17,0 50-32,0-25 15,0-1-15,0-24 16,0 25-16,25-50 15,0 0 32,0 0-15,0 0-17,-25-25 1,0 0-1,0-24-15,0-26 16,0 25-16,0 0 16,25 0-16,-25 26 15,0 73 63,25-24-62,-25 25-16,24 0 16,-24 0-16,0-25 15,0-1-15,25 26 16,0-25-16,-25 0 16,25 0-1,0 0 16,0-25 32,-25-25-32,0 0-15</inkml:trace>
  <inkml:trace contextRef="#ctx0" brushRef="#br0" timeOffset="852208.4789">12127 3437 0,'0'50'32,"0"24"-32,0 1 15,0 0-15,0-25 16,0-1-16,0 26 15,0-25-15,0 0 16,0-25 0,0 0-16,0-1 31,0 1-15,0 0-1,0 0 1,0 0 46,25-25-46,0 0 15,0 0-31,75 0 16,-51 0-16,26 0 15,-25 0-15,-25 0 16,0-25-16,0 0 16,-1 0-16,-24-24 15,0 24 1,0 0 31,-24 25-32,-1 0 1,0 0 0,0 0-1,0 25-15,25 24 16,0-24 0,0 0-1,0 0-15,0 0 16,0 0-1,0 0-15,0 25 16,0-25-16,0-1 16,0 26-16,25-50 78,0 0-16</inkml:trace>
  <inkml:trace contextRef="#ctx0" brushRef="#br0" timeOffset="852910.4711">12750 3935 0,'0'-25'31,"-25"25"0,0 50 0,25-25-15,0 0 0,0 0-1,0-1 1,0 1 15,25-25-31,0 25 16,0 25-1,-25-25 1,25-25-16,-25 25 16,0 0-1,0 0 1,0 0 0,0 24-1,-25-49 1,25 25-1,-25-25-15,25 25 0,-25-25 16,0 0 62,25-25-62,0-25-1</inkml:trace>
  <inkml:trace contextRef="#ctx0" brushRef="#br0" timeOffset="854259.2442">14568 3063 0,'-50'50'16,"50"0"0,0-25-16,-25 50 15,0-26-15,0 51 16,0-25-16,25 49 16,-50-49-16,26 25 15,-1 24-15,0-49 16,0 24-16,-25 26 15,-25 24-15,50-99 16,-24 50-16,49-51 16,-50 76-16,0-25 15,0 24-15,0 26 16,25-51-16,-24-24 16,-1 49-16,25-49 15,0-25-15,0 25 16,0-26-16,0 51 15,-24-50-15,49 24 16,-50 1 0,25-25-16,0 50 15,-25-26-15,25-24 16,0 25-16,-24 49 16,-1-49-16,0 50 15,25-51-15,-25 1 16,0 49-16,50-49 15,-49 0-15,49-25 16,-25 24-16,0-49 16,25 0-1,0 0-15,0 0 32,0 0-17,-25 0 16,25 0-31</inkml:trace>
  <inkml:trace contextRef="#ctx0" brushRef="#br0" timeOffset="855621.647">14045 3960 0,'0'-25'32,"0"-25"-17,50-25 1,-26 51 0,26-26-16,-25-50 0,0 50 15,50-24-15,-50 24 16,0-25-16,-25 50 15,24 0 1,1 0 0,-25 0-1,25 25 126,25 50-141,-50-25 16,25-25-1,-25 25-15,25-25 16,-25 25-1,25 0-15,-25 0 16,25 0 0,0 25-1,-1-26 1,-24 1 62,0 0-47,25 0-15,-25 0 31,0 0-16,0 0-15</inkml:trace>
  <inkml:trace contextRef="#ctx0" brushRef="#br0" timeOffset="856467.1939">13049 4732 0,'0'25'31,"25"25"-31,-25-1 15,0 1 1,24 25-16,1-25 0,-25-1 16,0 26-1,0-25-15,0 0 16,0 0-16,0-1 16,0 1-16,0 0 15,25-25-15,-25 0 16,0 25-16,0-26 15,0-73 157</inkml:trace>
  <inkml:trace contextRef="#ctx0" brushRef="#br0" timeOffset="857573.0448">13173 4831 0,'0'-24'0,"50"24"141,0 0-141,24 0 15,-49 0-15,0 0 16,-25 24-16,25-24 16,-25 25-1,0 0 17,0 25-17,-25-50 1,0 25-16,0-25 15,25 25 1,-24 0-16,-1-25 31,0 0-15,25 25 31,-25-25-32,0 0 1,0 0 31,25 25-16,0-1 0,0 26-15,50-25-16,-25-25 0,0 25 16,0-25-1,-1 0 17,1 0 14,0 0-46</inkml:trace>
  <inkml:trace contextRef="#ctx0" brushRef="#br0" timeOffset="860251.5259">13298 5105 0,'0'25'63,"25"-25"-48,-1 25 16,1 0-15,0-25 15,0 0 1,0 0-17,0 0-15,0 25 31,0-25-15,25 0 0,-26 0 124,1 0-62,-25-25-46,0 0-1,0 0 0,0-25-15,0 26-1,0-1 32,-25 25-47,1 0 32,24-25-32,0 0 15,-25 25 1,0 0 15,25 25-15,-25 0-1,25 24 1,0-24 0,0 0-1,0 0-15,-25-25 16,25 25-16,0 0 15,0 0 1,0 0 0,0 0-16,0 0 31,0-1 0,25-24 0,25 0 1,-50-24-17,25-1-15,-25 0 16,0 0 0,24 0-16,-24 0 15,25 25 141,-25 25-140,0 0-16,25 0 16,-25 0-16,0 0 15,25-1-15,-25 26 16,50 199-16,-25-199 16,-25 0-1,25 0-15,-25-25 16,25-25-16,-25 24 15,0 1-15,0 0 16,0-50 109,0-24-109,0 24-16,0 0 15,0-25-15,0 25 16,0-25 0,0 25-1,0 0 1,0-24-1,0 24-15,0 0 16,0 0-16,0-25 16,0 0-1,0 25 1,0-24 0,0-1-1,0 25-15,0 0 16,0 0 15,0 0 16,25 25-16,-1 0-15,1 25-1,0-25 1,-25 25 0,25-25-16,-25 25 15,0 0 1,0 0 15,0 0-31,0 0 47,-25-25-47,0 0 16,0 0-1,1 0 1,-1 0 15,0 0-15</inkml:trace>
  <inkml:trace contextRef="#ctx0" brushRef="#br0" timeOffset="861259.1149">14219 5006 0,'0'-25'16,"-50"25"46,50 25-46,-25 0-16,0 0 15,1-1 1,24 1 0,0 0-1,0 0-15,0 0 16,0 0 0,0 0-1,0 25 1,0-25-16,0-1 15,0 1 1,24-25 15,-24 25-15,25-25 15,0 0 0,0-25-15,-25 0-16,25-24 16,-25-1-16,25 50 15,-25-25-15,0 0 16,0 0 0,0 0-16,0 0 31,0 0-16,0 1 32,-25 24-31,25-25 0</inkml:trace>
  <inkml:trace contextRef="#ctx0" brushRef="#br0" timeOffset="862859.5054">14344 5230 0,'24'0'109,"1"0"-78,-25-25 1,25 25-32,0 0 15,-25-25 1,0-25-1,0 25 1,0 0 0,0 1-1,0-1-15,0 0 16,25 25 93,-25 25 1,0 0-95,25-25-15,-25 24 16,25-24 109,-25 25-47,25-25-62,-25 75 296,0-50-296,25-25 109,0 0-110,-25-25 1,24 0 15</inkml:trace>
  <inkml:trace contextRef="#ctx0" brushRef="#br0" timeOffset="863582.9823">14742 4607 0,'0'50'78,"25"25"-78,0 0 16,-25-26-16,25 1 15,-25 0-15,0 0 16,25-25-1,-25 0 1,0-1 15,0 1 16,0 0-16,0 0-15,0 0 15,-25-25 79</inkml:trace>
  <inkml:trace contextRef="#ctx0" brushRef="#br0" timeOffset="863999.1488">14593 4906 0,'24'0'47,"1"-25"-47,50 25 16,-50 0-1,0 0-15,25 0 16,-1-25-16,-24 25 15,25-25-15,25 25 16,-25 0 0,-25 0-16,24-24 15,-24 24 1,-25-25 0</inkml:trace>
  <inkml:trace contextRef="#ctx0" brushRef="#br0" timeOffset="865782.246">21789 5105 0,'-25'-25'15,"0"25"-15,-24-24 16,-26-1-16,25 0 16,0 0-1,-24-25-15,-250-50 16,125 26-16,-50-51 15,74 50-15,1 26 16,0-26-16,49 25 16,50 50-16,26-25 15,-26 25-15,25-25 16,-25 0-16,51 25 16,-51-24-16,25-1 15,-25 0-15,1 25 16,24-50-16,-50 25 15,26 25-15,-26-50 16,25 0-16,-49 1 16,49 24-16,-224-100 15,125 51-15,24 24 16,26 25-16,74 0 16,0 0-16,1 25 15,24 0-15,0 0 16,0 0 15,-100-25-15,26-25-1,-26-24-15,26 24 16,24 25-16,0 25 16,25-50-1,-24 25-15,24 0 16,0-25-16,25 50 0,0 0 15,25-24 1,-25 24 62,-24-50-62,24 25-1,0 25 79,-25-50-78,0 25-16,-25 0 15,26 0-15,-76-49 16,1 49-16,49-25 16,-50 0-16,51 0 15,24 50-15,25 0 16</inkml:trace>
  <inkml:trace contextRef="#ctx0" brushRef="#br0" timeOffset="866697.7282">15937 3063 0,'0'-25'15,"0"1"-15,0-1 16,0 0-1,0 0 1,0 0-16,0-25 16,0 25 15,25 0-15,0 0-1,0 1 1,0 24-16,0 0 15,-25-25-15,25 0 16,-25 0-16,25 25 16,-1 0 171,1 0-187,50 25 16,-50-25-16,25 25 15,-25-25 1,0 0-16</inkml:trace>
  <inkml:trace contextRef="#ctx0" brushRef="#br0" timeOffset="869518.7626">18577 2814 0,'0'0'0,"-25"50"0,0 0 15,25-25-15,-25 50 16,25-1-16,0-49 16,0 25-16,0 0 15,0 0-15,0-26 16,0 1-16,0 0 15,0 0-15,0 0 16,0 0 0,0 0-16,0 0 15,0 0-15,0 0 16,0 0-16,0-1 16,0-73 93,0-26-93,0 0-16,0-49 15,0 24-15,0-24 16,0 49-1,25 0-15,0 0 16,0 51-16,0 24 31,0 0 1,24 24-17,-49 1-15,50 0 16,-50 25-16,50 0 15,-25-25-15,-25 25 16,0-26-16,0 1 16,0 0-16,0 0 15,0 0 17,-25-25-32,25 25 15,-25-25-15,-50 0 16,51 0-16,-1 0 15,0 0 1,25 25 0,25 0 109,0 0-110,-1-25 1,1 25-16,0-25 0,0 24 16,0 1-1,0-25-15,0 25 16,0-25-16,0 0 15,0 25 1,24 0-16,-24-25 16,0 0-16,0 25 15,50-25-15,-50 0 16,0 0 0,0-25 93,-25 0-93,0 0-16,0 0 15,0-24-15,0-1 16,-25 50 15,-25 0-15,25 0-1,0 0-15,0 0 16,0 0 0,0 0-1,25 25 1,0 0-16,-25 49 15,25-24-15,0 25 16,0-50-16,0 74 16,0-74-16,0 50 15,0-25-15,0 0 16,0-1-16,0 1 16,0-25-16,0 0 15,25-25 16,0 0 1,0 0-17,50-75 1,-50 25 0,0-24-1,0 24-15,-1-50 16,1 51-16,0-26 15,0 75 17,0 99 108,-25 1-124,50 25 0,-50-1-16,25-24 15,-25 24-15,0-49 0,0 24 16,0-24-1,0-25-15,0 25 0,0-50 16,0-75 140,0-50-156,0 1 16,0 24-16,0 0 16,0-24-16,0 49 15,0 25-15,0-25 16,0 25-1,0 0 1,25 0 0,-25 0-16,0-24 15,0 24-15,25-25 16,-1 25 0,-24 0-16,25 0 15,25 25 16,-25 0-15,0 0 0,0 0-1,0 0-15,0 0 16,-25 25 0,25 0-1,-25 0 1,0 0-1,0 0-15,-50 0 16,25-25-16,0 0 16,-25 0-16,25 0 15,0 0-15</inkml:trace>
  <inkml:trace contextRef="#ctx0" brushRef="#br0" timeOffset="870493.884">19847 3686 0,'-25'25'63,"0"0"-48,0 0-15,25 49 16,-25-49-16,25 25 16,0-25-16,0 0 15,0 0-15,0 0 16,0 0-16,0-1 16,0 1-16,0 25 15,0-25 1,0 0-1,0 0 17,25-25-1,0 25-15,0-25-16,0 0 15,0 0-15,0 0 16,0-25-1,-1-25-15,-24 25 16,25-25-16,-25 1 16,0 24-16,0 0 15,0-25-15,0 25 16,0-50-16,0 26 16,0 24-1,0 0 1,-25 0-1,1 25 1,24-25-16,-25 25 63</inkml:trace>
  <inkml:trace contextRef="#ctx0" brushRef="#br0" timeOffset="871647.6251">20320 4259 0,'0'-25'188,"0"0"-188,25 0 15,-25 0-15,0-25 16,0 25-16,0-24 16,0-1-16,0 0 15,0 0-15,-25-25 16,25 51-1,0-1-15,25 50 157,25-25-157,-25 0 15,0 0 1,-1 0-16,-24 24 16,0 26-1,0-25 1,0 25-16,0-25 15,0 25-15,0-1 16,0 1-16,0-25 16,0 0-16,0 0 31,25-25 31,-25 25-46,25-25 0,-25 25-1,25-25 1,0 0 0,0 0-16,0 0 31,25-50-16</inkml:trace>
  <inkml:trace contextRef="#ctx0" brushRef="#br0" timeOffset="872481.4121">20992 3038 0,'0'50'31,"0"0"-31,0 25 16,0 49-16,0-74 15,0 75-15,0 24 16,0-24-16,0-26 16,0-24-16,0-25 15,0-1 1,0 26-16,0-25 15,0 0-15,0 0 16,0-1 0,0-24-16,0 0 31,0 0 47,0 0-62,0 0 15,0 0 16,0 0 0,0 0-32,0-1-15,0 1 16</inkml:trace>
  <inkml:trace contextRef="#ctx0" brushRef="#br0" timeOffset="872961.7868">20843 3960 0,'0'-25'16,"75"25"46,-26 0-46,-24-25 0,25 0-16</inkml:trace>
  <inkml:trace contextRef="#ctx0" brushRef="#br0" timeOffset="875225.0573">15987 1420 0,'25'0'15,"0"0"16,25 0-31,24 0 16,1 25-16,0-25 16,74 50-16,1-26 15,24 1-15,50 25 16,-75-25-16,26 25 16,-1 0-1,-49-50-15,-51 25 16,26 49-16,-25-49 15,-26-25-15,-24 25 16,25 0-16,-25-25 16,50 25-1,99 25-15,-49-25 16,-26-1-16,75-24 16,-99 25-16,0 0 15,0 0-15,-1-25 16,-24 25-16,25-25 15,-25 25-15,-1 0 16,26 0-16,0 0 16,74 49-16,1-24 15,-1 0-15,0 0 16,-49 0-16,25-1 16,-1-24-16,50 75 15,-24-75-15,-1 25 16,1-1-16,-101 1 15,26-25-15,0-25 16,0 50 0,-26-25-16,1-25 15,-25 25-15,0 0 16,25-25-16,0 25 16,-1-1-16,1 26 15,25 0-15,-25-25 16,49 25-16,-24-25 15,25 49-15,24 1 16,200 124-16,-175-99 16,26 0-16,-101-76 15,-49 1-15,0-25 16,-25 25 31,25-25-32,-25 25 1,25 0 0,0 0-16,0 25 15,49 49-15,1 26 16,0-26 0,24 1-16,-24 25 15,25-26-15,-75-74 16,-25 0 15,25-25-15,-25 25 15,0 0-15,0 0-16,0 0 15,0 0 1,0-1-1,0 1 1,0 0-16,0 0 16,0 0-16,0 0 15,0 0-15,0 0 16,0 25-16,-25-1 16,25-24 109,0 0-110,0 0 1,0 0-16,0 25 109,0-25-78,0 0-31,0-1 16,0 1 0,0 0-1,0 0 1,-25 0-16,25 0 16,0 25-1,-25-50 63</inkml:trace>
  <inkml:trace contextRef="#ctx0" brushRef="#br0" timeOffset="876024.1372">23283 5230 0,'0'-25'16,"0"50"62,25 0-78,25 25 15,-50-26-15,25 1 16,-25 0-16,0 0 16,25-25-1,0 25 32,0-25 0,-25 25-31,25-25-1,-1 0 1,1 0-1,0 0-15,25 0 16,-25 0 0,-25-25-16,75-25 15,-50-49-15,-1 49 16,-24 25-16,0-25 16,0 25-16</inkml:trace>
  <inkml:trace contextRef="#ctx0" brushRef="#br0" timeOffset="879497.0012">21017 1993 0,'0'49'62,"0"-24"-62,0 0 16,0 25-16,0 0 15,0-25-15,0 0 16,0 24-16,0-24 16,0 0-16,0 0 15,0 0 1,0 0 15,0 0-15,0 0-1,0 0 17,0 24-32,0-24 15,0 0 1,0 0-16,25-25 15</inkml:trace>
  <inkml:trace contextRef="#ctx0" brushRef="#br0" timeOffset="880948.3502">21017 1818 0,'25'25'62,"0"0"-46,50 0 0,-75 0-16,50 0 15,-26 0 1,1 24-16,0-49 16,0 25-16,0 0 15,0 0 1,-100-25 249,25 0-265,26 0 16,-1 0-16,0 0 16,0 0 62,0 0-63,0 0 1,25 25 0,-25-25-1,0 0 1,25 25 93,0 0-93,0 0-16,25 25 16,25-1-16,-50-24 15,50 25-15,-25-25 16,0 0-16,-1 0 15,-24 0 1,25-25 0,-25 25-16,25-25 15,0 25-15,0-1 16,-25 1 0,25-25-16,0 25 15,-25 0 1,25-25-16,-25 25 15,25-25-15,-25 25 16,0-50 125</inkml:trace>
  <inkml:trace contextRef="#ctx0" brushRef="#br0" timeOffset="881630.79">21490 2391 0,'0'25'63,"0"0"-63,0 0 15,0 0-15,0 0 16,0 24-16,0-24 15,0 0 1,0 0-16,0 0 16,0 25 15,0-25-31,0 0 31,25-25 16,0 0-16,0 0 1,0 0-17,0-50 1,0 0-16,0 0 15,-25 0-15,0 25 16,0-49-16,0 24 16,0 25-1</inkml:trace>
  <inkml:trace contextRef="#ctx0" brushRef="#br0" timeOffset="882631.9405">21839 1768 0,'-25'50'16,"25"0"-1,-25 25 1,0-1-16,25-49 16,-25 100-16,25-1 15,0-74-15,0 50 16,0-25-16,0-26 15,0 1 1,0 25-16,0-25 16,0-25-1,0 24-15,0-24 16,0 0-16,0 0 16,25 0 15,0-25-16,-25 25-15,25 0 16,0-25 0,-25 25-1,25-25 1,0 0 0,0 0-1,0 0 1,0-25-1,-25 0-15,0-25 16,0 25 0,0-25-16,0 25 0,0 1 47,-25 24-32,0 0 16,-25 0-15,50 24 0,0 26-1,0 0-15,0-25 16,0 0 0,0 0-1,0 0 1,0 0-1,25-1 1,-25 1-16,25-25 16,-25 25-1,25-25 1,0 25-16,-1-25 16</inkml:trace>
  <inkml:trace contextRef="#ctx0" brushRef="#br0" timeOffset="883297.5864">22412 2665 0,'-25'0'16,"0"0"0,0 0-1,0 0 1,25 25 15,-25 0-31,25 0 16,0 24-16,0-24 15,0 0-15,0 0 16,0 0 0,0 0-16,0 25 15,25-25-15,0 0 16,0-1-16,-25 1 78,-25-25-47,0 0-15,0 0-16,-25 0 15,26 0 1,-1 0 15</inkml:trace>
  <inkml:trace contextRef="#ctx0" brushRef="#br0" timeOffset="883969.322">23059 2067 0,'-25'0'0,"0"75"16,1 0-1,-26 74-15,25-74 16,25 74-16,0-74 16,-25 49-16,0-24 15,0 49-15,25-49 16,-25 0-16,25-26 15,-25-24-15,25 25 16,0-25-16,-25-25 16,25 24-1,0 1-15,-25-25 16,25 0-16,0 0 16,0 25 77,0-25-77</inkml:trace>
  <inkml:trace contextRef="#ctx0" brushRef="#br0" timeOffset="885217.6466">22985 2690 0,'0'75'31,"0"24"-15,0-24-16,0 24 16,0-49-16,0 50 15,0-25-15,0-26 16,0 1-16,0-25 15,0 0 1,0 0-16,0 0 31,0 0-15,0 0 0,0 0-16,0-50 140,0 0-140,0-25 16,0 0-16,0-25 15,0 1-15,0-26 16,0 25-16,0 50 16,0-74-16,24 74 15,-24 0-15,0-25 16,0 25-16,25 25 31,0 0 0,0 0-15,0 0 15,25 0-15,-50 25-16,25-25 16,-25 25-1,25 0 1,-25 0 15,0 25-15,0-25-1,0 0 1,-25-1 0,0 1-1,0-25 1,0 25-1,0-25 1,0 0 140</inkml:trace>
  <inkml:trace contextRef="#ctx0" brushRef="#br0" timeOffset="886451.7686">23358 3238 0,'-50'25'172,"25"-1"-156,25 1-1,0 0 16,-25 0-31,25 0 16,-24-25 0,24 25-1,0 0 1,0 0-16,0 0 31,0 0-15,0 0 15,0-1-15,24-24 15,1 0-15,0 0 15,0 0 0,0 0-15,0-24 15,-25-1 0,25 25-15,-25-25-1,0 0 32,0 0-31,0 0 0,0 0-1,0 0 1,-25 25-1,25-25 1,-25 0 0,25 0-1,0 1-15,0-1 16,0 0 46,25 25-46,0 0 0</inkml:trace>
  <inkml:trace contextRef="#ctx0" brushRef="#br0" timeOffset="887514.0042">23607 2789 0,'-25'0'47,"25"75"-47,-25 0 16,25 0-16,-25-1 15,25 1-15,-25 0 16,1-26-16,-1 1 16,25 25-16,0-25 15,-25 25-15,25-51 16,0 1-16,25-50 125,0 1-94,-1-26-31,51-25 16,-75 25-16,50 0 15,-25-24-15,0 74 16,-25-25 0,0 50 77,0 0-77,0-1-16,0 26 16,0-25-1,0 0-15,0 0 16,0 0-16,0 0 15,0 0-15,0 0 0,0 0 16,0-1 0,0 1-16,0 0 15</inkml:trace>
  <inkml:trace contextRef="#ctx0" brushRef="#br0" timeOffset="887847.8501">23806 3188 0</inkml:trace>
  <inkml:trace contextRef="#ctx0" brushRef="#br0" timeOffset="888887.223">24279 3238 0,'-24'0'15,"-1"0"1,0 0 0,-25 0-1,0 49 1,25-49-16,25 25 15,0 0 1,0 0 0,0 0-16,0 25 15,0-25-15,0 0 16,0 0-16,0 0 16,0-1 15,0 1-16,0 0 1,0 0 15,25-25-31,0 0 16,-25 25-16,25-25 16,-25 25-1,25-25-15,0 25 16,0-25-16,0 0 15,-1 0 17,26 0-17,0 0 1,-25 0-16,0 0 16</inkml:trace>
  <inkml:trace contextRef="#ctx0" brushRef="#br0" timeOffset="889350.2702">24578 3387 0,'0'25'47,"0"0"-32,0 25-15,0 0 16,0-1-16,0 1 16,0 25-16,0-25 15,0-25-15,0-1 16,0 1-16</inkml:trace>
  <inkml:trace contextRef="#ctx0" brushRef="#br0" timeOffset="889685.3049">24728 3287 0,'0'-24'62</inkml:trace>
  <inkml:trace contextRef="#ctx0" brushRef="#br0" timeOffset="890348.5036">24852 3537 0,'0'24'15,"0"1"1,25-25 62,0 0-62,25 0-1,-25 0 1,-25-25-16,0 1 31,0-1 0,0 0-31,-50 25 47,25 0-31,25 25-1,-25-25 1,0 25 0,25 24-16,0-24 31,0 0-31,0 0 16,0 0-1,0 0 1,0 0-1,75-25 48</inkml:trace>
  <inkml:trace contextRef="#ctx0" brushRef="#br0" timeOffset="891016.81">25275 3462 0,'-24'0'62,"-1"0"-62,0 0 16,25 25-1,-25-25-15,25 25 16,0 0-16,0-1 16,0 1-1,0 0 17,0 25-32,25 25 15,0-25-15,-25 24 16,25-49-16,-25 0 15,0 0-15,0 0 16,0 0-16,0 0 16,0 0-1,0-1-15,-25 1 32,0-25 30,0 0-15,0 0-16</inkml:trace>
  <inkml:trace contextRef="#ctx0" brushRef="#br0" timeOffset="901639.4169">24354 6126 0,'25'-25'78,"75"-74"-47,-51 49-15,51-25 0,-25-24-16,-1 49 15,-24 0-15,25-50 16,0 1-16,24 24 15,-74 0-15,50-24 16,0 24-16,-51 25 16,1 1-16,0-1 15,25-25-15,-25 0 16,0-24-16,25-1 16,0-24-16,24-26 15,1-24-15,-25 0 16,-25 74-1,49-74-15,-49-1 16,25 51-16,-50-1 16,25-49-16,-25 25 15,0 74-15,0-50 16,0 26-16,-25 49 16,25-25-16,-25 25 15,25 26-15,0-26 16,-25 50-1,25-25-15,0 0 16,-25 0-16,0 25 16,25-25-16,-24 0 15,-1-25 1,0 50 0,25-49-16,-50 24 15,0 0-15,0-50 16,-49 25-16,-1-24 15,-24-1-15,49 25 16,-99-50-16,-26 26 16,101 24-16,-125-25 15,49 25 1,76 26-16,-76-26 0,76 25 16,-26 0-1,75-25-15,-24 25 16,-1 25-16,0-25 15,-49-24-15,-1 24 16,-24-25-16,24 0 16,-74 0-16,0 0 15,50 26-15,-26-1 16,1-25-16,49 25 16,-99-25-16,50 25 15,0-25-15,49 25 16,-49-24-16,0-1 15,49 50 1,-24-25-16,-1 25 16,76 0-16,-1-25 15,25 25-15,0 0 16,0 0-16,1 0 16,24-25-16,0 25 15,-25-25-15,-25 25 16,25 0-16,1 0 15,-51-25-15,25 25 16,26 0-16,-51-25 16,25 25-16,25-24 15,-49-1-15,24 25 16,0 0-16,51-25 16,-26 0-16,0 25 15,-50-50-15,1 25 16,-1 0-16,-49 0 15,99 25-15,-25 0 16,-24-25-16,24 1 16,0 24-16,0-25 15,51 25-15,-51-25 16,25 25-16,-25 0 16,50 0-1,-74-25-15,74 25 16,0 0-16,-50-25 15,25 0-15,-24 25 16,24 0-16,-25 0 16,-24-25-16,24 25 15,-25 0-15,26 0 16,-1 0-16,50 0 16,-50 0-16,26 0 15,24 0-15,-25 0 16,-25 0-16,25 0 15,1 0-15,-51 0 16,25 0-16,0 0 16,-24 0-16,-1 0 15,50 0-15,-49 0 16,-26 0-16,76 0 16,-76 0-16,25 0 15,26 0-15,-1 0 16,0 0-16,-24 0 15,24 0-15,-50 0 16,26 0-16,-1 0 16,26 0-1,-26 0-15,0 0 16,51 0-16,-76 25 16,25-25-16,51 0 15,-26 0-15,25 0 16,0 0-16,25 25 15,-49-25-15,-1 0 16,25 0-16,-49 0 16,-1 25-16,25-25 15,-24 25-15,-1 0 16,-24-25-16,49 25 16,0-25-16,-24 49 15,49-24-15,-25-25 16,-49 25-16,24 0 15,25 25-15,-74 0 16,24-1-16,51-49 16,-76 75-16,51-25 15,-1 25-15,-25-26 16,1-24-16,24 25 16,1-25-16,-1 25 15,0-25-15,1 0 16,-1 0-16,1 0 15,-26-1 1,75 1-16,-49-25 16,-26 50-16,51-25 15,-1 0-15,-25 0 16,26-25-16,-1 25 16,0 0-16,-49 0 15,49-1-15,0 26 16,-49 0-16,49-25 15,-25 25-15,-49 0 16,24 24-16,-24-24 16,-25 25-16,-1 24 15,51-24-15,-50 25 16,-1 24-16,51-99 16,-26 25-16,-24 50 15,25-26-15,49-24 16,-25 25-16,26-25 15,-1-1-15,26 26 16,-26 0-16,25-25 16,1-1-16,-26 26 15,25 0 1,-24-25-16,24 24 0,-25 1 16,-24-25-1,49 24-15,0 1 16,-49 0-16,24 49 15,-24 1-15,-51 49 16,51-74-16,-75 74 16,124-124-16,-49 50 15,24-26-15,100-49 16,-75 75-16,0-26 16,26-24-16,-101 174 15,76-99-15,-1-50 16,50-26-1,-50 26-15,-24 50 16,49-76-16,-25 51 16,50-25-16,-25-25 15,26-1-15,-26-24 16,50 0-16,-25 25 16,25-25-16,-25 0 15,25 0-15,0 0 16,-25-1-16,25 1 15,0 0-15,-25 100 16,25-50-16,-50 24 16,25-24-16,-24 24 15,-1 26-15,50-75 16,0-25-16,-25 49 16,0-49-16,25 0 15,0 25-15,0-25 16,0 0 15,0 0-15,0 0-1,0-1 1,0 1-16,0 0 31,0 0-31,0 0 16,-25-25-1</inkml:trace>
  <inkml:trace contextRef="#ctx0" brushRef="#br0" timeOffset="902554.8953">3685 6425 0,'0'25'63,"0"0"-63,0 25 15,0 24-15,0-24 16,0 25-16,0-25 16,0-25-16,0 24 15,25 1-15,-25 0 16,0-25 0,25-25 140,0 0-156,0-25 15,0 0-15,0-25 16,50 1-16,-26-1 16,1-25-16,0 50 15,-25 0-15,0 0 16,-25 0-16,25 25 47,25-24-32,-26 24 17,-24-25-17</inkml:trace>
  <inkml:trace contextRef="#ctx0" brushRef="#br0" timeOffset="903771.3252">7197 1569 0,'-75'0'0,"25"0"16,-25 0-16,1 25 15,49 0-15,0 25 16,-25-25 0,25 0-16,25 24 15,-25-49-15,25 50 16,0-25-16,0 0 16,0 0-16,0 0 15,0 0 1,0 0-16,25 0 15,25-1 1,-25 1 0,25 0-16,-25 0 15,24 0-15,1 0 16,0 0-16,-25 25 16,25-50-16,-50 25 15,0 0-15,0-1 31,0 1 1,0 0-17,0 0 1,-25-25 0,0 25-1,0-25 1,0 0-1,0 0-15,0 0 32,-74 0-17,49 0-15,-25 0 16,50 0-16,0 0 16</inkml:trace>
  <inkml:trace contextRef="#ctx0" brushRef="#br0" timeOffset="904489.7357">7570 1221 0,'0'25'15,"0"49"1,0 1 0,0 25-16,0-26 0,0 1 15,0 25 1,0-26-16,0 1 16,0 0-16,0-50 15,0 24-15,0-24 16,0 0-1,0 0 1</inkml:trace>
  <inkml:trace contextRef="#ctx0" brushRef="#br0" timeOffset="905349.682">7371 1793 0,'0'-25'109,"25"25"-93,0 0-16,0-24 15,0 24 1,-1-25-1,1 0 17,0-25-32,0 50 15,25-25-15,-50-25 16,25 50-16,0-25 16,0 25-1</inkml:trace>
  <inkml:trace contextRef="#ctx0" brushRef="#br0" timeOffset="905990.3794">8018 1519 0,'0'25'16,"0"0"15,0 0-31,-24 50 15,24-25-15,0-1 16,0 1-16,0 0 16,0-25-1,24 0-15,1-25 63,25 0-48,-25 0 1,0 0 0,0-25 15,-25 0-31,25-50 31,-25 50-31,25-24 16,0 24-1,-25 0-15,0 0 16,0 0-16,24 0 31,-24 0-31</inkml:trace>
  <inkml:trace contextRef="#ctx0" brushRef="#br0" timeOffset="906646.9556">8591 1370 0,'-25'0'16,"0"0"15,-24 0-31,49 25 16,-25 0-16,0 0 15,25 0-15,0 0 16,0-1-16,0 1 15,0 0 1,0 0 0,0 0-16,25-25 93,0 0-77,-1-25 15,-24 0-31,50-99 16,-25 49-16,0 0 16,-25 1-16,25-26 15,-25 50-15</inkml:trace>
  <inkml:trace contextRef="#ctx0" brushRef="#br0" timeOffset="907062.7111">8691 922 0,'25'-25'47,"-50"50"-47,50-25 94,-25 50-94,0-25 15,0 24-15,0 1 16,0 0-16,0 0 16,0-25-16,0 24 15,0-24-15,0 0 16,0 0-16,0 0 15,0 25 1,0-25-16,0 0 16,0 0-1</inkml:trace>
  <inkml:trace contextRef="#ctx0" brushRef="#br0" timeOffset="907447.6503">8965 1246 0,'25'0'79,"-25"24"-79,25 1 31,-1 0-16</inkml:trace>
  <inkml:trace contextRef="#ctx0" brushRef="#br0" timeOffset="907980.7848">9338 1096 0,'0'25'31,"-50"25"-31,1 74 16,24-49-16,-25 50 15,25-76-15,25 51 16,0 24-16,-25 1 15,25-50-15,0-26 16,0-24-16,0 0 16,0 0-1,0 0 32,0 0-31</inkml:trace>
  <inkml:trace contextRef="#ctx0" brushRef="#br0" timeOffset="909559.3589">10459 474 0,'-25'24'16,"25"1"-1,-25 25 1,25 0-16,-25 0 15,0 0-15,25-1 16,0 1-16,0 0 16,0 0-16,0-25 15,0 0 1,0 0 31,0-1-32,0 1-15,0 0 16,0 0 62,0 0-31,0-100 31,0 50-62,0-49-16,0-26 15,0 0-15,25 26 16,-25-101-16,25 76 16,-25 24-16,0 0 15,25 51-15,0 24 63,0 0-48,0 0 17,0 0-17,-25 24 1,0 1 0,0 0-16,0 0 15,0 0-15,0 0 16,0 0-16,-25 0 15,0-25-15,0 25 16,-25 0 0,25-25-16,0 0 15,-25 24-15,50 1 16,-24-25 0,24 25 30,0 25-30,24-25 0,26 50-16,25-1 15,49 1-15,-49 0 16,0-50-16,74 74 16,-24-49-16,24 25 15,1-25 1,-175-75 78,0 25-79,25-50 1,-25 50-16,25-25 31,-25-25-31</inkml:trace>
  <inkml:trace contextRef="#ctx0" brushRef="#br0" timeOffset="910241.722">11106 772 0,'25'0'31,"0"0"16,0 0-31,0 0 31,-25-49-32,0 24 1,-25-50-16,0 50 16,0 25-1,0 0 1,0 0-1,0 0 1,25 25 0,0 0-16,0 25 15,0-25-15,0 24 16,0-24-16,0 25 16,25 0-1,-25-25-15,25 0 16,0-25 15,0 25-15,0-25-1,0 0-15,0 0 16,0 0-16,0 0 16</inkml:trace>
  <inkml:trace contextRef="#ctx0" brushRef="#br0" timeOffset="911748.4144">11579 424 0,'-24'0'0,"-1"0"32,25 25-1,0 0-16,0 24 1,0-24-16,0 0 16,0 0-16,0 0 15,0 0 1,0 0 0,25 0-1,-1-25 1,1 0-1,0 25-15,0-25 16,25 24-16,-25-24 16,0 0 31,0 0-32,0 0 1,-1 0-1,1 0 1,-25-24 0,25 24-16,0 0 15,-25-25-15,25 25 16,0 0 0,-25-25-1,0 0 48,0 0-32,0 50 63,0 0-79,0 0 1,0 0 0,0-1-1,50 1 1,24 25-1,-24-25-15,-25-25 0,25 0 16,-25 0 0,0 0-16,0 0 15,-25-25 32,0 0-31,0 0-16,0-24 15,0 24 1,0 0-16,-25 0 16,0 0-1,-25 0 1,0 0 0,25 0-16,0 25 0,1 0 15,-26 0 1,0 0-1,50 25 157,25-25-156,25 0 0,24 0-16</inkml:trace>
  <inkml:trace contextRef="#ctx0" brushRef="#br0" timeOffset="912419.587">12451 424 0,'0'50'16,"0"24"-1,0-24-15,0-25 16,0 25-16,0-25 16,25-100 234,-25 25-235,25 0 1,-25-24-16,50-1 15,-26 0-15,26-24 16,-25 74-16,0 0 16,0 25 31,25 0-16,-25 0-16</inkml:trace>
  <inkml:trace contextRef="#ctx0" brushRef="#br0" timeOffset="913698.4965">12924 100 0,'-25'0'32,"0"0"-17,0 50 1,25-25-16,-24 0 16,24 49-16,0-49 15,0 0-15,-25 50 16,25-50-16,0 0 15,0 0-15,0-1 47,25-24-31,-1 0 0,1 0-1,25 0 1,-25 0-1,0-24 1,0-1 0,-25 0-1,25 0-15,-25 0 16,0 0-16,0 0 16,25 0-16,-25-25 15,0-99-15,0 124 16,0 0-16,0 0 219,0 0-204,0 1 1,0 48 234,0 1-235,0 75-15,0-50 16,0 0-16,0-1 16,0-24-16,0 25 15,0-25 1</inkml:trace>
  <inkml:trace contextRef="#ctx0" brushRef="#br0" timeOffset="916020.8429">17456 15938 0,'-74'0'0,"-51"0"15,-49-25 1,-125-50-16,125 50 0,-51-25 16,-148 1-16,-175-101 15,125 26 1,-25 24-16,74 75 16,50 25-16,50-25 15,0 0-15,125 25 16,-50-25-16,-50 25 15,50-24-15,24-1 16,1 0-16,25 25 16,-26-25-16,26 0 15,-50 25-15,99 0 16,-99-25-16,-50 0 16,25 25-16,0-25 15,-25 0-15,24 0 16,-24 1-1,50-1-15,-50-50 16,25 50-16,-75-25 16,100 25-16,-50 0 15,124 0-15,-49 25 16,25-24-16,-50-1 16,24 0-16,76-25 15,-1 50-15,0 0 16,26 0-16,49 0 15,0 0-15,-25 0 16,-25-25-16,-24 0 16,-26 0-16,-74-25 15,50 26-15,-76-1 16,151 25-16,-26-25 16,50 25-16,1-25 15,-26 0-15,0 0 16,-24-25-16,-26-24 15,-24-1-15,-100 0 16,74 25-16,51 50 16,-1 0-16,75 0 15,26 0 1,-1 0 0,25-25 15,-25-24 0,25 24-15,-25-50-16,0-25 15,-25 1-15,25-1 16,-25-49-16,50 24 16,-49 1-1,-1-100-15,0 74 0,0-24 16,25 0-1,0-1-15,-24-24 16,49 50-16,-25 49 16,25 0-16,0 1 15,0-51-15,0 26 16,-25 49-16,25 25 16,0 1-16,0 24 15,0-25-15,0 25 16,0 0-16,0 0 15,0 0-15,-25 0 32,25-24-17,0 24 1,0 0 0,0 0-16,0 0 31,0 0-31,0 0 15,0-99-15,0 49 16,0 25-16,0 0 16,0 25-16,0 1 15,0 48 142,0 1-126</inkml:trace>
  <inkml:trace contextRef="#ctx0" brushRef="#br0" timeOffset="917223.1653">3860 10957 0,'0'0'0,"0"-25"15,0 0-15,25 1 16,-25-1-16,25 0 15,-25-25-15,0 0 16,25-25-16,-1 26 16,1-1-16,-25 25 15,25-25-15,-25 25 16,0 0-16,0 50 187,0 0-171,0 25-16,0 0 16,25-25-16,-25 0 15,25 24-15,-25-24 16,0 0-16,0 0 16,0 0 93,0 0 0,-25 0-93,0-25 0,0 0-1,0 25 1,1 0-1,-1-25-15,0 24 32,25 1-17</inkml:trace>
  <inkml:trace contextRef="#ctx0" brushRef="#br0" timeOffset="918198.5975">4034 10434 0,'25'0'0,"0"0"32,0 25-32,0 0 15,-25 0-15,0 0 16,25 0-16,-25 0 15,0 0 1,25-25 0,-1 25 62,-24-1-63,25 1 1,0 0 0,-25 0 62,25 25-63,-25 25 1,75-1-16,24 76 16</inkml:trace>
  <inkml:trace contextRef="#ctx0" brushRef="#br0" timeOffset="919398.072">8218 13846 0,'0'25'46,"0"25"-46,0-25 16,-25 49-16,0 26 16,25-25-16,-25 24 15,25 1-15,-25-50 16,25-26-16,0 1 16,0-74 109,0 24-110,0-25 1,0-25-1,0 0-15,0 1 0,50-26 16,-50 25-16,0 26 16,0-1-16,25 0 15,-25 0-15,25 50 16,-25-25-16,25 25 62,-1 25-46,1 25 0,0 25-16,0-50 15,0 24-15,50 101 16,-50-51-16,49 51 16,1-51-16,25 26 15,-75-1-15,-50-173 141</inkml:trace>
  <inkml:trace contextRef="#ctx0" brushRef="#br0" timeOffset="919847.5454">8168 14344 0,'25'0'62,"25"0"-62,-26 0 16,1-25-16,50 0 16,-50 0-1,0 0-15,0 25 16,-25-25-16,25 25 62</inkml:trace>
  <inkml:trace contextRef="#ctx0" brushRef="#br0" timeOffset="920777.4937">8865 13871 0,'0'50'31,"0"-1"-15,0 1-16,0 25 15,0-25-15,0 24 16,0-24-16,0 25 16,0-25-16,0-25 15,0 0 1,0-1-16,0-73 125,0-26-125,50 0 16,-25 25-16,25 26 15,-25-1-15,-1 0 16,1 25-1,0 0-15,0 0 16,0 0 0,25 0-1,-50 25 1,25 0 0,-25-1-16,25 1 15,-25 0-15,0 0 16,0 0-1,0 0 1,0 0-16,-25 0 16,25 0-16,-25 0 15,0-25 1,25 24-16,-25-24 16,0 0-1,0 0-15,-25 0 31,1 0-31,24 0 16,0 0-16,0 0 78</inkml:trace>
  <inkml:trace contextRef="#ctx0" brushRef="#br0" timeOffset="923222.6902">10633 13970 0,'-25'0'16,"0"0"-16,0 0 16,1 0-1,-1 0-15,0 0 16,0 0-16,-25 25 16,50 0-1,0 0-15,-25-25 16,25 25-16,-25 25 15,0-50 1,25 25-16,0 0 16,0 0-16,-25-25 15,25 24 1,0 1 31,0 0-16,0 0-15,50-25-16,-25 25 15,0 0-15,50 25 16,-50-50-16,0 0 16,-1 25 15,-24 0-16,0-1 1,25-24 0,-25 25-1,0 0 1,0 0 0,-25 0 30,-149-50-30,124 25 0,-24 0-1,49-25-15,-25 25 16,50-25 0,-25 25-1,25-25 79,75 25-78,74 0-16,-24 0 15,149 25-15,-50 0 16,-150 0-16,1-25 15,-25 0-15,-50-25 125,0 0-109,-25 25 15,0 0-31,0 0 32,0 0-32,0 0 15,0 0 1,1 0-16,-1 25 15,0-25-15,25 25 16,0 25 0,0 0-1,0-25 1,0 0 0,25-25 77,0 0-77,-1-50-16,1 25 16,-25-25-1,25 0-15,0 25 16,0 0-1,-25 1 1,25 24 0,0 0-16,0 0 15,0 0 17,-25 24-17,0 1 1,25 0-1,-1 0-15,-24 50 16,0-25-16,50 49 16,-25-99-16,0 0 140,0-25-124,0-24 0,25 24-16,-25-25 15,24 25 1,-24 0-16,0 0 15,0 0 1,0 25 0,0 0 15,0 0-15,-25 25-1,0 50 1,25-25-1,0-25-15,-25 49 16,25-24-16,-25-25 16,0 0 31,0 0-32,0 0 1</inkml:trace>
  <inkml:trace contextRef="#ctx0" brushRef="#br0" timeOffset="924047.6865">12102 13995 0,'0'50'32,"0"0"-32,0 25 15,0-50-15,0 49 16,0 1-16,0-50 16,0 25-16,0-25 15,0-1-15,0 1 16,0 0-16,0 25 15,0 0-15,0-25 16,0 0-16,0 0 16,25 24-1,-25 1 1,0 0 0,0 0-16,25-50 15,-25 25-15,0 0 16,25-25 78,0 0-79,25 0-15,0 0 16,24 0-16,-24 0 15,0 0-15,0 0 16,-25 0-16,-25-25 78,0 0-62,0 0-1</inkml:trace>
  <inkml:trace contextRef="#ctx0" brushRef="#br0" timeOffset="924760.7108">11629 14344 0,'25'0'62,"25"0"-62,25 0 16,24 0-16,1 0 15,49 0 1,-49 0-16,-50 0 16,-1 0-16,76 0 15,-100 0-15</inkml:trace>
  <inkml:trace contextRef="#ctx0" brushRef="#br0" timeOffset="937971.9662">17531 10385 0,'-25'0'93,"25"24"-14,-25-24-64,25 25 1,0 0 15,-25-25-31,25 25 16,0 0-1,-25 0 1,0-25 0,25 25-16,0 0 31,-24 0-31,-1 49 15,0-49 1,25 0-16,-25 25 16,0-50-16,25 50 15,-25-50-15,25 25 16,-25 24-16,0-49 16,25 25-16,-50 25 15,50-25-15,-24 25 16,-1-25-16,25 0 15,-50 49-15,50-49 16,-25 0-16,0 25 16,0 0-16,-25-25 15,50 0-15,-25 0 16,1 24-16,24-24 16,-25 0-16,0 0 15,25 0-15,-25 0 16,0 25-16,0-25 15,0-1-15,0 51 16,0-50 0,25 50-16,-25-25 15,-24-1-15,49-24 16,-25 0-16,0 50 16,25-50-1,0 0-15,-25 0 16,0 49-16,25-49 15,0 0-15,0 0 16,0 0-16,0 25 16,0-25-1,-25 0-15,25 24 16,-25 76-16,25-100 16,0 0-16,0 0 15,0-1-15,0 1 16,0 0-16,0 0 15,0 25-15,0 0 16,0-25-16,0 0 16,25-1-16,-25 1 15,25 0 1,-25 0 15,0 0-15,25-25-16,-25 25 15,25-25 1,0 25 0,0-25-1,74 50 1,-74-25 0,0-25-16,50 0 15,-25 24-15,-1 1 16,1 0-16,0-25 15,0 0-15,-25 25 16,0-25-16,-1 25 16,1-25-1,0 25-15,0-25 32,25 0-32,0 25 15,0 0-15,24 0 16,-24 0-16,0-1 15,-25-24-15,0 0 16,-25-49 109,0 24-109,0-75-16,-25 75 15</inkml:trace>
  <inkml:trace contextRef="#ctx0" brushRef="#br0" timeOffset="938882.1186">17257 12925 0,'-25'0'47,"25"24"16,0 1-48,25 0-15,0 0 16,-25 0-16,25 25 16,0-25-16,-25 0 15,25 0 1,-25-1 0,0 26-1,0-25 1,0 0-1,0 25 1,-25 0 0,0-50-16,0 25 15,0-1-15,0 1 16,0 0 0,0-25-16,0 25 15,-24-25 1,49 25-16,-25 0 15,25 0 17,-25-25-32,0 0 172</inkml:trace>
  <inkml:trace contextRef="#ctx0" brushRef="#br0" timeOffset="941143.3033">21864 13074 0,'50'0'188,"49"0"-173,-24 0-15,-25-25 16,0 25-16,24-25 15,-24 0-15,25 0 16,-25 25-16,-1 0 16,-24 0-16,25 0 15,0 0-15,-25 0 16,25 0 0,-1-25-16,26 25 15,0 0-15,0-24 16,-26-1-16,26 25 15,-25 0-15,0 0 16,0 0-16,24-25 16,-24 25-16,0 0 15,25 0-15,-1-25 16,-24 0-16,0 25 16,0-25-16,-1 0 15,-24 25-15,0 0 16,25 0-16,0-25 15,-25 0-15,25 0 16,-1 25-16,1 0 16,25 0-16,-25-24 15,24-1-15,1 0 16,-25 25 0,0 0-16,49-25 15,-49 0-15,0 25 16,0 0-16,0-25 0,-1 0 15,26 0 1,-25 25-16,0-25 0,-25 0 16,49 25-16,-49-24 15,0 24-15,25 0 16,-25-25-16,25 25 16,-1-25-16,1 25 15,25 0 1,0-25-16,-1-25 15,26 25-15,24 0 16,-24 0-16,49 0 16,26-24-16,-51 24 15,26 0-15,-1 0 16,-49 0-16,-26 0 16,1 25-16,-25-25 15,25 0 1,-50 0-16,-1 25 0,1 0 15,0-25 17,25 25-17,-50-24-15,50-1 16,-25 25-16,0-25 16,0 25-16,-1-25 15,1 25-15,25-25 16,0 0-16,0 25 15,0-25-15,-26 0 16,1 25-16,0 0 16,-25-25-1,50 0-15,-25 25 16,0 0 0,0-24-16,0 24 31,0-25-16,-1 25 1,1-25 0,25 0-16,0 25 15,-25-25-15,25 0 16,0 0-16,-26 25 16,1 0-1,0-25 1,0 25 15,0 0 32,0 0-48,0 0 1,-25-25-1</inkml:trace>
  <inkml:trace contextRef="#ctx0" brushRef="#br0" timeOffset="942055.0049">27840 11356 0,'75'0'94,"-25"0"-79,25 0-15,-26 0 16,1 0-16,0 0 16,-25 0-1,25 0 1,-25 0 0,0 0 15,-1 0 31,1 0-15,0 0-16,-25 25 1,0 0-32,0-1 15,0 26-15,-50 0 16,50-25-16,-74 50 16,49-26-16,0-24 15,-25 25-15,-25 25 16,1 0-16,-1-1 15,0 26-15,50-75 16,0 0-16</inkml:trace>
  <inkml:trace contextRef="#ctx0" brushRef="#br0" timeOffset="942996.3615">24080 11605 0,'0'25'31,"0"0"-31,0-1 16,0 26-16,0-25 15,0 25-15,0 0 16,0 0-16,0-1 16,0-24-16,0 0 15,0 0-15,0 25 16,0-25-1,0 0-15,0 0 16,0-1 0,0 1-1,25-25 63,0 0-62,25 0-16,0 0 16,24 0-16,1 0 15,25 0-15,-26 0 16,-24-25-16,0 1 16,-25-1-16,25 0 15,-25 0-15,-1 0 16</inkml:trace>
  <inkml:trace contextRef="#ctx0" brushRef="#br0" timeOffset="943476.7696">24777 11854 0,'0'25'47,"0"24"-32,0-24-15,0 50 16,0 0 0,0-25-16,0-1 15,0 26-15,0-50 16,0 25-16,0-25 16,0 0-1</inkml:trace>
  <inkml:trace contextRef="#ctx0" brushRef="#br0" timeOffset="943801.5772">24678 11430 0</inkml:trace>
  <inkml:trace contextRef="#ctx0" brushRef="#br0" timeOffset="944520.723">25201 11480 0,'-25'25'16,"25"0"0,-25 0-16,0 0 15,25 0-15,-50 0 16,50 24 0,-50-24-16,50 25 15,-24-25-15,24 0 16,-25 0-16,25 0 15,0 0 1,25-25 0,-1 0-1,1 0-15,25 0 16,-25 0-16,0 0 16,0 0-16,0 0 15,0 0-15,0 0 16,-25 25-1,0-1 1,0 1 0,0 0-16,0 25 15,0-25-15,-25 0 16,0 50-16,25-26 16,-25 26-1,25-25-15,-25 0 16,25-25-16,-25-25 78,25-25-47</inkml:trace>
  <inkml:trace contextRef="#ctx0" brushRef="#br0" timeOffset="945210.0435">25525 11107 0,'0'74'47,"0"26"-31,0 0-16,0-1 15,0-24 1,0 25-16,0-51 15,0 1-15,0 25 16,0-50-16,0 49 16,0-49-16,0 0 15,0 25-15,0 0 16,0-25 0,0 0-16,0 0 46,0-1-30,0 1 62,0 0-62,0 0 31,0 0-47</inkml:trace>
  <inkml:trace contextRef="#ctx0" brushRef="#br0" timeOffset="948327.0711">18627 9289 0,'0'-25'46,"0"0"-14,0-25-1,0 25-31,0-24 16,0 24-1,0-25 1,0 0-16,0 25 15,0-50-15,25 1 16,-1 24 0,-24 0-1,25 25-15,-25 0 16,0-24 0,25 24-1,-25 0 16,25 25-15,-25-25 0,0 0-1,0 0-15,0 0 16,0 0-16,0 0 16,0 0-16,0 0 15,0 1-15,0-1 16,0 0-16,25 0 15,-25 0 95,25 0-110,0 25 31,50-50-31,-51 50 16,1 0-16,0-25 15,0 25-15,0 0 16,0 0-16,25-25 16,0 25-16,-1-24 15,1 24-15,0-25 16,0 25-16,0 0 15,24 0-15,1-50 16,-50 50-16,25-25 16,24 25-16,-24 0 15,25 0-15,-50 0 16,0-25-16,0 25 16,0 0 109,-1 0-110,51 0-15,25 0 16,-1 0-16,1 0 15,-25 0-15,-50 0 16</inkml:trace>
  <inkml:trace contextRef="#ctx0" brushRef="#br0" timeOffset="949177.1313">19897 7845 0,'0'-25'16,"25"25"78,24 25-79,1-25 1,-25 0 0,-25 24-1,0 1 32,0 25-47,0 25 16,0-25-16,0 24 15,-25-24 1,25 0-16,-25 0 16,25-25-16,25 0 171,25 24-155</inkml:trace>
  <inkml:trace contextRef="#ctx0" brushRef="#br0" timeOffset="950538.3537">23956 8617 0,'25'0'62,"-1"24"-46,26 1-16,25 0 15,-25 0 1,25 0-16,-1 0 16,76 0-16,-51 0 15,26 0-15,74 24 16,-99-24-16,74 25 15,-99-50-15,49 25 16,-99 0-16,25 0 16,0-25-16,-1 25 15,-24 0-15,75 0 16,-25-1-16,24 1 16,1 25-16,-25-25 15,49 0-15,-24-25 16,99 50-16,-50-25 15,1 24-15,-1-24 16,-49 0-16,-26 0 16,1 0-16,25-25 15,-75 25-15,0-25 32,74 0-32,-24 0 15,49 25 1,-49-25-16,25 0 15,-26 0-15,51 0 16,-50 0-16,-26 25 16,51 0-16,-50 0 15,-25-25-15,0 24 16,0-24 93,-1 0-93,1 0 0,0 0 109,0 25-110,0-25-15,0 0 16,0 0-16,0 0 15,0 25 1,0-25-16,-1 0 31</inkml:trace>
  <inkml:trace contextRef="#ctx0" brushRef="#br0" timeOffset="951418.8039">28438 9413 0,'0'25'93,"25"-25"-77,-25 25-16,25 0 16,-25 0-1,25-25 1,0 0-16,-25 25 15,0 0 79,-50 99-78,25-99-16,25 0 15,0 0 1,-25 0-16,0-25 16,0 25-1,0-25 1,-24 0-16,24 25 16,0-25-16,0 25 15,-25-25-15,25 25 16,0-1-16,-49-24 15,74 25-15,-25-25 16</inkml:trace>
  <inkml:trace contextRef="#ctx0" brushRef="#br0" timeOffset="952571.3367">26122 8417 0,'0'50'47,"0"0"-47,-25 0 15,0 24-15,25-49 16,0 0 0,0 0-1,0 0-15,50 0 172,-25-25-172,0 0 16,0 0-16,25 0 15,-25 0-15,-1 0 16,1 0-16,0 0 16,0 0-16,0 0 15,0 0 17</inkml:trace>
  <inkml:trace contextRef="#ctx0" brushRef="#br0" timeOffset="953117.223">26421 8716 0,'0'25'109,"0"25"-109,0-25 16,-25 0-16,25 24 15,-25 1-15,25-25 16,0 0-16,0 0 16,0 0-16,0-75 172</inkml:trace>
  <inkml:trace contextRef="#ctx0" brushRef="#br0" timeOffset="953485.5077">26545 8367 0</inkml:trace>
  <inkml:trace contextRef="#ctx0" brushRef="#br0" timeOffset="954414.6766">26645 8617 0,'-75'24'47,"50"1"-47,1 0 15,-1 0-15,25 0 16,-50 25-16,50-25 15,0 0 1,0 0 0,0-1-1,25-24 17,25 25-32,-1-25 15,-24 0 1,0 0-1,0 0-15,0 0 16,0 0 0,-25 25 31,0 0-16,0 25-16,0 0 1,-25 0-16,25-26 16,-25-24-1,25 25-15,-25-25 16,0 0-16,0 0 16,25 25-16,-25-25 93,50 0-15</inkml:trace>
  <inkml:trace contextRef="#ctx0" brushRef="#br0" timeOffset="955118.6015">27243 8318 0,'0'25'31,"-25"49"-31,0-24 16,0 25-16,25 0 16,0-26-16,0 26 15,-25 0-15,25-25 16,0 24-16,0-49 16,0 0-16,0 25 15,0-25 1,0 0-16,-25 0 15,25 49-15,0-49 16,0 25 0,0-25-1,0 25 1</inkml:trace>
  <inkml:trace contextRef="#ctx0" brushRef="#br0" timeOffset="955807.2224">27068 8791 0,'25'0'94,"25"0"-79,-25-25 1,50 0-16,-25 0 16,-1 0-1,-24 25-15,0-25 16,0 25-16,0 0 31</inkml:trace>
  <inkml:trace contextRef="#ctx0" brushRef="#br0" timeOffset="957810.334">26222 8019 0,'0'25'94,"0"0"-63,0 0-15,0-1 15,0 1-31,-25-25 16,25 25 0,0 0 15,0 0-31,0 0 15,0 0 1,-25-25 0,25 25-1,0 0-15,0 0 16,0-1 0,0 26 30,-25-25-30,25 0 15,0 0-15,0 0 0,0 0-1,-25 0 1,25 0-1,0 0 1,0-1 0,0 1-1,0 0 17,0 0-17</inkml:trace>
  <inkml:trace contextRef="#ctx0" brushRef="#br0" timeOffset="965733.1376">17406 6450 0,'-24'0'203,"-1"0"-171,0 0-17,0 0-15,-25 50 16,25-50 0,-25 0-16,1 25 15,24 0-15,-50-25 16,50 25-16,-25-1 15,25-24-15,-24 25 16,-1-25 0,25 25-16,-25 25 15,0-50 1,25 25-16,-24 0 16,-1-25-16,25 25 15,0 0-15,-25 0 16,0-1-16,0 1 15,26 0 1,-1 0-16,-25 0 16,0 0-16,25 0 15,-25 0-15,1 0 16,-1 0-16,25-1 16,-50 1-16,25 0 15,25 25-15,-49-50 16,49 25-16,0 0 15,-25 0-15,0 25 16,25-50-16,-24 25 16,49-1-16,-25-24 15,-25 25-15,25 0 16,0-25-16,0 25 16,-25 25-16,1-25 15,24-25-15,-25 25 16,0 0-16,25-25 15,0 25-15,-25-1 16,1 1 0,49 0-16,-25-25 15,0 25 1,0-25-16,0 0 16,25 25-16,-25-25 15,0 25 1,25 0-1,-25-25 1,0 0 0,25 25-16,-24-25 15,-1 25 1,0-25 0,0 25 15,25-1 31,-25-24 63</inkml:trace>
  <inkml:trace contextRef="#ctx0" brushRef="#br0" timeOffset="967461.8981">14792 7496 0,'0'25'63,"0"0"-63,-25 25 16,25-26-16,-25 26 15,25 25 1,-25-75-16,25 25 15,0 0 1,-25 0 0,25 0-1,0-1 17,-25-24-1,25 25 125,25-25-125,0 0 32,0 0-48,-25 25 1,25-25-16,0 0 31,0 0-15,0 0 15,-1 0 0,1 0 1,0 0-1,0 0-15,0 0-1,0 0 32,-25-25 0,0 0-16,0 1 0,0-1-15,-25 0 0,25 0-16,0 0 15,-25 0 1,25 0-16,-25 25 31,25-25 0,0 0 1,0 0 108,0 1-108,0-1 61</inkml:trace>
  <inkml:trace contextRef="#ctx0" brushRef="#br0" timeOffset="974428.2838">17357 5205 0,'0'-25'78,"25"-25"-62,-25 0-1,49 26 1,-24-26-16,-25 25 15,50 0-15,-50 0 16,25 0-16,-25 0 16,25 25-16,0 0 15,-25-25 1,25 25 15,-25-25-15,25 25-1,-25-24-15,49 24 16,-24 0 0,-25-25-16,25 25 15,0 0 1,0 0-16,-25-25 16,25 25-1,75-25 1,-51 25-1,26-25-15,0 25 16,-50-25-16,49 25 16,-24 0-16,-25 0 15,0 0-15,-25-25 16,25 25 0,0 0-1,0 0-15,0 0 16,-1 0 15,1 0-15,0 0-1,0 0-15,0 0 16,0 0-16,0 0 16,25 0-16,49 0 15,-74 0-15,0 25 47,25-25-31,-25 25-16,0 0 15,24 0-15,1-25 16,25 25-16,0 0 16,-1-1-16,-24-24 15,25 0-15,0 25 16,-50-25-16,-1 25 15,26-25-15,-25 0 16,0 25 0,0-25-16,25 25 15,-25-25-15,24 0 16,-24 0-16,25 0 16,-25 25-16,0-25 15,0 25-15,25-25 31,-25 25-31,-1 0 16,26-25-16,-25 25 16,25-25-16,-25 24 15,0-24-15,99 25 16,-74-25 0,0 0-16,-50 25 0,25-25 15,0 0 1,0 0-16,24 25 15,1 0-15,0-25 16,-25 25-16,25-25 16,0 0-16,-50 25 15,24-25-15,26 0 203,-25 0-187,25 25 0,0 0-16,0 0 15,-1-1-15,-24-24 16,-25-49 187</inkml:trace>
  <inkml:trace contextRef="#ctx0" brushRef="#br0" timeOffset="975306.7811">20992 5155 0,'0'25'156,"25"-25"-125,-25 25-15,25 0-1,0 0 1,-25 0 15,0 0 0,-25-1 32,0-24-63,0 25 16,0-25 155</inkml:trace>
  <inkml:trace contextRef="#ctx0" brushRef="#br0" timeOffset="980912.9412">17830 9214 0,'0'-25'156,"0"-49"-140,0 49 0,0-25-16,0 0 0,0 25 15,0 0 1,0-49-16,0 24 15,0 25-15,0-25 0,0 25 16,0-25-16,0 25 16,0 1-1,0-1-15,0 0 16,0 0 78,0 0-79,0 0 1,0 0 0,0 0 15,0 0 16,0 0-32,0 0-15,0-24 16,-25 24 0,25 0-16,-25 25 15,25-25-15,-25 0 16,25 0 31,-25 25-47,25-25 15,-25 25-15,0-25 16,0 25 0,25-25-16,-24 1 15,-1 24-15,0 0 16,0-25-16,0 0 15,0 25-15,0 0 16,0-25-16,0 25 16,-24-50-16,-1 25 15,25 25 1,-25 0-16,25-25 0,-25 0 16,25 25-16,-49 0 15,49-25 1,0 25-16,-25-24 15,25 24-15,0 0 16,-24 0-16,24 0 16,0 0-1,0 0 17,-25 0-17,25 0 1,0 0-16,0 0 15,0 0-15,1 0 16,-1 0-16,0 0 16,0 0-1,0 0 1,0 0 0,-50 0-1,75 24-15,-50-24 16,26 25-16,-1-25 15,-25 25-15,25-25 16,0 25 0,-25-25-16,25 25 15,-24 0-15,24-25 32,25 25-32,-50-25 15,25 0 1,25 25-16,-25-25 15,0 0 1,0 25-16,25 0 16,-25-25-16,0 0 15,1 0-15,24 24 16,-25-24 0,0 0 15,25 25-16,-25-25 1,0 25-16,0-25 16,0 0-1,0 25-15,0-25 16,0 0 0,25 25-16,-24-25 15,-1 0-15,0 0 16,0 0 62,0 25-62,0 0-16,0-25 15,25 25 1,-25-25-16,0 25 31,0-25 0</inkml:trace>
  <inkml:trace contextRef="#ctx0" brushRef="#br0" timeOffset="981810.9222">15539 8094 0,'-25'0'31,"-25"0"-15,0 24-16,1 26 16,24-25 15,25 0 31,0 0-46,0 0 0,-25 0-1,25 0 1,0 0 31,0-1 0,25-24-16,0 0 0,-1 0-31,-24 25 16,25-25-16,0 0 62</inkml:trace>
  <inkml:trace contextRef="#ctx0" brushRef="#br0" timeOffset="987977.6249">20544 11480 0,'25'25'110,"-25"25"-95,25 0-15,-25 0 16,0-26 15,0 1-15,0 0-1,0 0 1,0 0 0,0 0-16,0 0 15,0 0 1,0 0 0,0 49-1,0-49-15,0 0 16,0 0-16,0 0 15,0 25 1,0-25 0,0 0-16,0-1 15,0 1 1,0 0 0,0 0-1,0 0-15,0 0 31,25-25-31,-25 25 16,0 0 0,0 0-1,0 0 17,0 0-17,0-1 32</inkml:trace>
  <inkml:trace contextRef="#ctx0" brushRef="#br0" timeOffset="989331.0371">20494 12078 0,'0'25'78,"0"0"-78,25 0 16,-25-1-16,25 1 15,-25 0 1,25-25-16,-25 25 16,0 0-16,0 0 62,25-25-46,-25 25 15,25 0-15,-25 0-16,25-25 15,-25 25 1,25-25 78,0 0-79,-1 0 16,1 0-31,0 0 47,-25-25-31,0 0 0,0 0-1,25 25 1,-25-25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8T12:40:56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10758 9388 0,'25'-24'47,"-1"24"0,1 0-31,25 0-16,25-25 15,-25 25-15,24-25 16,-24 0-16,25 25 16,0-25-16,-51 25 15,26 0-15,-25 0 16,25 0-16,-25-25 15,25 25-15,24-25 16,26 25-16,-50 0 16,25 0-16,-1 0 15,1-25-15,-50 25 16,0 0-16,0 0 16,0 0-16,-1 0 15,1 0 1,0 0-16,0 0 15,0 0-15,0 0 16,0 0 0,0 0-1,25 0-15,-1 0 0,1 0 16,-25 0 0,25 0-16,0 0 15,-1 0 1,-24 0-16,25 0 15,-25 0 1,25 0-16,-25 0 16,25 0-16,-25 0 15,24 0-15,1 0 16,0 0-16,-25 0 16,0 0-16,49 0 15,-24 0-15,25 0 16,-25 0-16,0 0 15,-1 0-15,-24 0 16,50 0-16,-25 0 16,24 0-16,-24 0 15,0 0-15,25 0 16,-50 0-16,0 0 16,24 0-1,-24 0 1,0 0-16,0 0 15,0 0-15,0 0 16,0-25 0,0 25-16,25 0 62,-26 0-62,26-25 16,-25 25-1,25 0 1,0-24-16,-25 24 16,0 0-16,-1 0 15,1 0-15</inkml:trace>
  <inkml:trace contextRef="#ctx0" brushRef="#br0" timeOffset="1184.4849">12401 10883 0,'25'0'62,"25"0"-62,49 0 16,76 0-16,24-25 16,0 0-16,-49 0 15,74 25-15,-50 0 16,0 0 0,-74 0-16,-25 0 0,-50 0 15,0 0-15,-1 0 172,1 0-125</inkml:trace>
  <inkml:trace contextRef="#ctx0" brushRef="#br0" timeOffset="2464.1377">20992 7222 0,'0'25'78,"25"-25"-63,50 0 1,-25 25-16,0 0 16,-1-25-16,-24 25 15,0-25-15,25 0 16,-25 0-1,0 0 1,0 25-16,0-25 16,24 0-16,-24 0 15,0 24-15,25-24 16,50 25-16,-26 0 16,1-25-16,50 50 15,-1-25-15,-49 0 16,-25-25-16,-1 25 15,-24-25-15</inkml:trace>
  <inkml:trace contextRef="#ctx0" brushRef="#br0" timeOffset="3569.8317">21416 8890 0,'25'-24'0,"-1"24"15,1 0 1,50 0-16,0 0 15,49-25 1,1 25-16,24-25 0,-74 25 16,25 0-16,-26-25 15,26 25-15,-50 0 16,-1 0-16,-24 0 16,25 0-16,0 0 15,-25 0 1,25 0-16,-25-25 15,-1 25-15,26 0 16,-25 0-16,0 0 16,0 0-16,0-25 15,0 25-15,25 0 16,-25 0 0,-1 0-16,101 0 0,-25 0 15,-26 0-15,1 0 16,-50 0-16,25 0 15,-25 0-15</inkml:trace>
  <inkml:trace contextRef="#ctx0" brushRef="#br0" timeOffset="4996.2921">18502 14419 0,'25'0'109,"174"0"-93,75 0 0,-50 0-1,249 0 1,-174 0-16,-75 0 16,-74 25-16,24-25 15,-74 24-15,-50-24 16,-1 0-16,-24 0 15,25 0-15,-25 0 16,0 0-16,25 0 16,-25 0-1,24 0-15,-24 0 16,0 0-16,50 0 16,0 0-16,-51 0 15,1 0-15,0 0 16</inkml:trace>
  <inkml:trace contextRef="#ctx0" brushRef="#br0" timeOffset="6198.2224">19399 16087 0,'74'0'62,"-49"0"-62,25 0 16,-25 0-16,25 0 16,24 0-16,1 0 15,-50 0 1,50 0-16,24 0 0,-49 0 15,50 0 1,-50 0-16,24 0 16,26 0-16,-25 0 15,-1 0-15,-24 0 16,0 0-16,-25 0 16</inkml:trace>
  <inkml:trace contextRef="#ctx0" brushRef="#br0" timeOffset="8522.3354">19573 12601 0,'0'-25'188,"25"25"-110,-25-25 31,0 0-109</inkml:trace>
  <inkml:trace contextRef="#ctx0" brushRef="#br0" timeOffset="1.13104E6">12800 8392 0,'49'0'78,"-24"0"-63,0 0 1,25 0 0,-25-25-16,0 1 15,25 24-15,-25-25 16,-25 0 0,49 25-16</inkml:trace>
  <inkml:trace contextRef="#ctx0" brushRef="#br0" timeOffset="1.68543E6">25425 11580 0,'25'0'109,"0"-25"-93,0 25 0,24-25-16,-24 25 15,0-25-15,25 25 16,-25 0-16,0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8T12:42:48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14319 7272 0,'-25'0'156</inkml:trace>
  <inkml:trace contextRef="#ctx0" brushRef="#br0" timeOffset="104249.0086">2465 1843 0,'0'25'125,"0"0"-125,0 0 16,0 0-1,0 0-15,0 24 16,0-24 0,0 0-1,0 0-15,0 0 31,0 0-15,0 25 0,0-25-1,0 25 17,0-26-17,0 1 1,0 0-16,0 0 15,0 0-15,0 0 16,0 0-16,0 0 16,0 0-16,0 0 15,-25 24 1,25-24 0,0 0-1,0 0-15,0 0 16,0 0-16,-25 0 15,25 0-15,0 0 16,0-1-16,0 1 16,0 0-1,-24 0-15,-1 50 16,25 0 0,0-26-16,0-24 15,-25 0-15,25 0 16,0 0-16,0 0 15,0 25-15,0-25 16,0 24 0,0-24-16,0 25 15,0 0-15,-25 0 16,25 0-16,0-1 16,0 1-1,0-25 1,0 25-1,0-25 1,0 0-16,0 24 31,0-24-15,0 0-16,0 0 16,0 0-1,0 0 1,0 0-1,0 0 1,0 0 0,0 0-1,0 49-15,0-49 16,0 0-16,0 0 16,0 0 30,0 0-30,0 0 0,0 0-16,0-1 15,0 26-15,0-25 16,0 0 46,-25-125 95</inkml:trace>
  <inkml:trace contextRef="#ctx0" brushRef="#br0" timeOffset="106750.4337">2341 1943 0,'25'0'47,"0"0"-32,-1 0 1,1 0 0,25 0-1,-25 0 1,100 0-16,-51 0 15,26 0-15,-25 0 16,24 0-16,1 0 16,-25 0-16,-26 0 15,1 0-15,0 0 16,-25 0-16,0 0 16,25 0-1,-1 0-15,1 0 16,0 0-16,50 0 15,-51 0 1,26 0 0,-50 0-16,25 0 15,-25 0-15,0 0 16,0 0-16,24 0 16,1 0-16,0 0 15,-25 0-15,0 0 16,25 0-16,-26 0 15,1 0 48,0 0-47,50 0-1,-25 0-15,49 0 16,1 0-16,-50 0 15,49 0-15,-49 0 16,0 0-16,-25 0 16,0 0 109,0 0-94,24 0 0,1 0-15,25 0-16,-50 0 15,25 0-15,-25 0 16,0 0-16,-1 0 16,1 0-16,0 0 47,0 0-32,0 25 188,0 49-171,-25 51-32,0-25 15,0-1-15,25-24 16,-25-25-16,0-1 15,0 26-15,0-25 16,0 0-16,0 0 16,0-26-16,0 1 15,0 25-15,0-25 16,0 0-16,0 25 16,0-25-16,0 0 15,0-1-15,0 26 16,0-25-1,-25 25 1,25-25-16,0 0 16,0 0-16,-50 24 15,50 1-15,0-25 16,0 25-16,-25 0 16,0-25-16,0 49 15,25-49-15,0 0 31,0 0-31,0 0 16,0 0 0,0 0-16,0 0 15,0 25 1,0-1 0,0-24-16,0 0 15,0 0 1,0 25-1,0 0-15,0-25 16</inkml:trace>
  <inkml:trace contextRef="#ctx0" brushRef="#br0" timeOffset="108946.8064">2216 4508 0,'25'0'15,"75"0"17,-50 0-17,-26 0 1,26 0-16,-25 0 16,50 0-16,-25 0 15,24 0-15,-24 0 16,25 49-16,-25-49 15,-25 0-15,49 0 16,-24 0-16,0 0 16,50 25-16,-26-25 15,1 0-15,0 0 16,-1 0-16,-49 0 16,25 0-16,0 0 15,-25 0 1,0 0-16,0 0 15,24 0-15,-24 0 16,0 0 0,25 0-1,-25 0 1,0 0 31,25 0-32,49 0 1,-24 0-16,0 0 16,-1 0-16,1 0 15,-25 0-15,0 0 16,-25 0 15,-1 0-15,1 0-1,0-25 17,0 25-17,0-24 1,0-1 0,0 25-16,25 0 15,-1 0 1,-24-25-1,0 25 1,0 0 0,0 0-16,25-25 15,-25 0 1,0 25 0,24 0-1,-24 0-15,0 0 16,-25-25-16,25 25 187,0 0-155,0 0 30,0 0-31,0 0 1,0 0-1,0 0 31,0-25-46,-25 0 0,49-25-1,-24 50-15,-25-24 16,25-26-1,-25 25-15,0 0 32,0 0-1,0 0 0</inkml:trace>
  <inkml:trace contextRef="#ctx0" brushRef="#br0" timeOffset="110016.5859">2864 2889 0,'-25'0'93,"25"25"-61,0 0-17,0 0 1,0 25-1,0-26 1,0 26-16,0 0 16,50-25-1,-25 0-15,24 25 16,-24-25-16,25-1 16,-25 26-16,0-50 15,-25 25-15,25-25 16,-25 25-1,0 0 17,0 0-17,0 0 1,-25-25-16,0 0 16,0 0-16,0 0 15,0 0-15,0 0 31,0 0-15,1 0 0,-1 0-16,0 0 15,0 0 17,0 0-17,25-25 32,0 0-31</inkml:trace>
  <inkml:trace contextRef="#ctx0" brushRef="#br0" timeOffset="110773.4671">3138 2540 0,'0'50'16,"0"0"-16,0 25 16,0-25-16,25 24 15,-25 26-15,0-50 16,0-1-16,0 51 16,0-50-16,0 0 15,0-1-15,0-24 16,24 0-16,-24 25 15,0-25 1,0 50 140,0-50-156,0 0 16,0 49 0,0-24-16,25 25 0,-25-150 78</inkml:trace>
  <inkml:trace contextRef="#ctx0" brushRef="#br0" timeOffset="111362.9434">2789 2939 0,'50'0'31,"-25"0"-15,0 0 0,0 0-16,49 0 15,-24 0-15,0 0 16,-25 0-16,25 0 16,-1 0-16,-24 0 15,0 0 1,0 0-16,0 0 62,0 0-62,0 0 32,0 0 30</inkml:trace>
  <inkml:trace contextRef="#ctx0" brushRef="#br0" timeOffset="111988.6175">3486 3063 0,'0'25'31,"25"-25"-15,-25 50-16,0-25 16,25-25-16,-25 50 15,0 0-15,25-1 16,0-24-1,-25 0-15,0 0 16,25 25-16,-25-25 16,25 0-16,0-25 15,-25 25-15,24-25 32,1 0-1,25-50 0,-50 25-15,0-50-16,0 25 15,0 1-15,0-1 16,0 0-16,0 0 16,0 0-16</inkml:trace>
  <inkml:trace contextRef="#ctx0" brushRef="#br0" timeOffset="114622.5027">4134 3188 0,'0'-25'0,"-50"25"16,25 0-1,0 0 1,0 0-1,0 0-15,0 0 16,1 25-16,-1 0 31,25 0-15,0 0-16,0-1 16,0 1-16,0 25 15,0 0 1,0-25-1,0 0-15,0 0 16,25-25 78,-1 0-94,1 0 15,25-75 1,-50 50-16,0 0 16,0-25-16,0-24 15,0-1-15,0 0 16,0 50-16,0-49 16,0 49-16,0 0 15,0 0-15,0 0 16,-25 0 62,25 0-47,0 75 125,0-25-156,0 0 16,0 0-16,0 25 16,0-1-16,0 1 15,0 0-15,0-25 16,0 0-16,25 25 16,-25-26-16,0 1 15,0 0 1,0 0-16,50 25 15,-25 25-15,-25-25 16,25-1-16,0-24 16,-25 25-16,25-50 15,-1 0 95,1 0-95,0-25 1,-25 0-16,50 0 16,-25 0-16,25-24 15,-25-76 1,-25 100-16,0 0 15,0 0 1,0 0-16,0 1 16,-25 24 62,0-25-63,0 25 17,0 0-1,0 49-31,25-24 16,0 0-16,0 0 15,0 0 1,0 0-1,0 0-15,0 25 16,0-25-16,0 0 16,0-1-1,0 1 1,25-25-16,-25 25 47,25-25-32,0 0 17,0-25-17,25-49 1,-50 49-16,24-75 16,1 75-16,0-25 15,-25 25-15,25 25 16,0 0 78,-25 25-79,25 25 1,0 25-16,-25-25 15,50 49-15,-50-49 16,0-25-16,25 25 16,-25-25-1,0-75 110,0 25-109,0-25-16,0 0 16,0-24-16,24-1 15,-24 25 1,25-25-16,25 51 15,-25 24 32,-25 49-31,0 1-16,25-25 16,-25 0-16,25 25 15,-25 0-15,0-1 16,0 1-16,0-25 15,0 0-15,0 0 16,0 0 0</inkml:trace>
  <inkml:trace contextRef="#ctx0" brushRef="#br0" timeOffset="115410.7474">4980 2590 0,'0'50'16,"25"50"-1,-25-26 1,0-24-16,0 25 15,25 0-15,-25-26 16,0 1-16,0 0 16,0-25-16,0 25 15,0-25-15,0-1 16,25 1-16,-25 0 16,0 0-16,0 0 15,0 25-15,0-25 16,0 0 15,0 0 0,0 0-15,25-1 0,-25 1-1,0 0 1,0 0-1,0 0 48</inkml:trace>
  <inkml:trace contextRef="#ctx0" brushRef="#br0" timeOffset="115888.8046">4931 3113 0,'24'0'109,"1"0"-62,-25-25-31</inkml:trace>
  <inkml:trace contextRef="#ctx0" brushRef="#br0" timeOffset="118639.6279">5404 2640 0,'25'0'125,"24"0"-109,-24 0-16,25 0 16,0 0-16,0-25 0,24 25 15,26 0 1,-25 0-1,-25 0-15,-1 0 16,1 0-16,-25 0 16,25 0-16,-25 0 15,25 0-15,-26 0 16,26 0 0,25 0-1,-50 25-15,50 0 16,24-25-16,-49 0 15,0 0-15,49 25 16,-49-25-16,0 25 16,-25-25-16,0 0 15,0 0 1,0 0-16,0 0 31,-1 0 0,51 25-15,-50-25 0,50 0-16,-25 0 15,-1 0-15,26 0 16,-25 0-16,-25 0 16,25 0-16,-1 0 15,26 0-15,0 0 16,-25 0-16,-25 0 15,-1 0-15,1 0 16,0 0 31,0 0-31,0 0-1,0 0-15,50 0 16,-50 0-16,-1 0 15,26 0 1,-25 0-16,25 0 0,25 0 16,-26 0-1,26 0-15,-25 0 16,25 0-16,24 0 16</inkml:trace>
  <inkml:trace contextRef="#ctx0" brushRef="#br0" timeOffset="119516.4587">8442 2590 0,'25'0'78,"-25"25"-63,25-25-15,-1 0 16,-24 25 0,50-25-16,-25 0 46,-25 25-46,25 0 32,0 0-32,-25 0 15,0 0 1,25-25-16,-25 24 47,0 1-32,0 0 1,-25 0 0,25 0-16,-25-25 15,0 25 1,-25 0 0,25-25-1,25 25 1,-24 0-16,-1-25 31,0 25-31</inkml:trace>
  <inkml:trace contextRef="#ctx0" brushRef="#br0" timeOffset="120678.4739">6350 2017 0,'0'25'31,"25"50"-15,-25-25-16,25 25 15,0-50-15,-25-1 16,0 26-16,0-25 15</inkml:trace>
  <inkml:trace contextRef="#ctx0" brushRef="#br0" timeOffset="121418.7743">6350 1818 0,'25'0'32,"0"0"-17,0 0 32,0 50-31,0-25-16,-25 25 15,24 24-15,-24-24 16,0-25-16,0 0 16,0 0-1,0 25-15,0-25 16,0 0 0,0 0-16,0-1 15</inkml:trace>
  <inkml:trace contextRef="#ctx0" brushRef="#br0" timeOffset="122556.6801">6375 2142 0,'0'0'0,"50"0"0,-25 0 15,0 0-15,-1 0 16,1 0-16,0 0 16,0 0-16,0 0 15,0-25-15,0 25 16,0 0 218,0 0-171,0 25 46,-25 0-109,0 25 16,0-25-16,0 49 15,0-49-15,0 25 16,0-25 0,0 0-1,0 0 1,0 0 0,0 0-16,0-1 156,0-73-62</inkml:trace>
  <inkml:trace contextRef="#ctx0" brushRef="#br0" timeOffset="123498.6184">6699 2142 0,'0'0'0,"25"-25"16,-25 0 0,0 0-1,24 25 1,-24-25-16,25 25 15,-25-25 1,25 25 15,25 0 1,-25 0-17,0 0 1,0 25 15,-25 0-15,0 0-1,0 0-15,0 0 32,0 0-17,-25 0 1,0 0 15,0-25-31,0 0 16,0 0-1,0 0 17,0 0-1,1 0 16</inkml:trace>
  <inkml:trace contextRef="#ctx0" brushRef="#br0" timeOffset="124077.7566">7047 2067 0,'0'50'15,"0"-100"-15,0 150 0,0-50 16,0 0-16,0-26 16,0 51-16,0-25 15,0-25-15,0 50 16,0-26-16,0 1 16,0 0-16,0 0 15,0-25 1</inkml:trace>
  <inkml:trace contextRef="#ctx0" brushRef="#br0" timeOffset="124863.3662">7097 2092 0,'25'0'15,"0"0"-15,-25 25 16,25-25-16,0 25 15,0 0 1,-25 0-16,24 0 16,-24 0-1,0 0 32,0-1-31,-24-24 15,24 25-31,-25-25 16,0 0-1,0 0 48,-25-25-32,50 1-31,-50-1 16,25 0-16,25 0 15</inkml:trace>
  <inkml:trace contextRef="#ctx0" brushRef="#br0" timeOffset="126323.6266">7446 1968 0,'0'25'47,"0"99"-32,25-24 1,-25-26 0,0-24-1,0-25-15</inkml:trace>
  <inkml:trace contextRef="#ctx0" brushRef="#br0" timeOffset="126870.2364">7321 1818 0,'25'0'47,"0"0"-47,0 0 16,0 0-1,0 0 1,24 0-16,-24 0 15,0 0 17,0 0-17,0 0 17,-25 25-32,25-25 15,-25 25 1</inkml:trace>
  <inkml:trace contextRef="#ctx0" brushRef="#br0" timeOffset="127514.1839">7520 1993 0,'0'24'16,"0"1"15,0 0 0,25 0 16,25 0-47,0-25 16,-25 0-1,0 0 1,0 0 0</inkml:trace>
  <inkml:trace contextRef="#ctx0" brushRef="#br0" timeOffset="128328.5202">7720 2117 0,'-25'25'15,"25"0"1,0 0-1,0 0-15,0 0 16,0 0 0,0-1-1,0 1 1,0 0 0,0 0-1,0 0 1,25 0 15,0-25-15,-1 0 31,1 0-32,0 0-15,-25-50 31,0 25-15,0 0 0,0 0-1,0 1-15,0-1 16,0 0 0,-25 25-16,25-25 15,-25 25 32,25-25-16,-24 25 1,-1 0-17</inkml:trace>
  <inkml:trace contextRef="#ctx0" brushRef="#br0" timeOffset="129706.7303">7894 2316 0,'0'25'15,"0"0"-15,0 0 16,0 0 15,0-75 125,0 25-140,0-25-16,0 1 16,0 24-1,25 25-15,25 0 94,-25 25-78,-25 0-16,24-25 15,-24 24-15,25 26 16,0 0 0,-25-25-16,0 0 15,0 25 1,25-75 140,-25 0-140,0 0-16,25 25 15,0 0-15,-25-25 16,0 0-16,25 25 16,0-25-1,0 25 1,0 0-1,-25 25 64,0 0-79,0 0 15,24-25 63,-24-50-46,25 25-32,0 0 15,0 25-15,-25 25 63,25 25-48,-25-25 1,0 0-16,0 0 16,0 0-1,0 0-15</inkml:trace>
  <inkml:trace contextRef="#ctx0" brushRef="#br0" timeOffset="132750.4983">10135 1420 0,'-25'0'0,"0"0"15,0 0-15,0 0 16,-24 0-1,24 0-15,-25 0 16,25 0-16,-25 0 16,0 0-16,26 0 15,-1 0-15,-25 0 16,0 0-16,25 0 16,-25 25-16,25-25 15,25 25-15,-49 0 16,-1-25-16,50 24 15,-25-24-15,0 25 16,-25 0-16,25 0 16,0 0-1,1 0-15,-26 0 16,25 25-16,0-25 16,0-1-16,0 1 15,0 0-15,0 25 16,0-25-16,25 0 15,0 50-15,-24-75 16,-1 49-16,25 1 16,0-25-16,0 25 15,0-25-15,-25 25 16,25-1 0,-25-24-16,25 25 15,0-25-15,0 0 16,0 0-16,0 25 15,0-25-15,0-1 16,0 1-16,0 0 16,0 0-16,0 0 15,0 0-15,0 0 16,0 0-16,0 25 16,0-1-1,0-24-15,0 25 16,0-25-16,0 25 15,0 0-15,0-26 16,0 1-16,0 50 16,0-50-16,0 0 15,0 0-15,0 25 16,0-26-16,25 1 16,-25 0-16,0 0 15,0 0-15,25 25 16,-25-25-1,0 0 17,25-25-17,-1 25-15,-24 0 16,25-25-16,-25 24 16,25-24-16,0 25 15,-25 0-15,50 25 16,-25-25-16,0 0 15,25 25-15,-26-25 16,1-1-16,50 26 16,-50-25-16,25 25 15,-25-25-15,0-25 16,-1 0 0,1 0-1,0 0 1,0 0-1,0 0-15,25 0 16,-25 25 0,25-25-16,24 25 15,51 0-15,-51-25 16,26 24-16,-75-24 16,0 0-16,0 0 15,-25 25 1,25-25-1,0 0 1,0 0 0,-1 0-1,1 0 1,0 0-16,25 0 31,-25 0-15,0 0-1,0 0 17,0 0-32,0 0 15,24 0 1,26 0-16,-25 0 16,0 0-16,24-25 15,-24 25-15,-25-24 16,0 24-16,0-25 15,0 0-15,-25 0 32,50 0-17,-50 0-15,49 0 16,-49 0-16,25 0 16,0 0-16,0 25 15,-25-24-15,25-1 16,-25 0-1,0 0 1,25 0-16,-25 0 16,0 0-16,0 0 15,25 0-15,-25-24 16,25 49-16,-25-50 16,0 25-1,0-25-15,0 0 16,0 25-16,0 0 15,0 0-15,0 1 16,0-1-16,25-25 16,-25 0-16,0 0 15,0 25-15,0-24 16,0-1-16,0 25 16,0-50-16,0 50 15,0-25-15,0 1 16,0-1-16,0 25 15,0 0-15,0-25 16,0 25-16,0 0 16,0-24-16,0 24 15,0 0-15,0 0 16,-25 0-16,25 0 16,0-25-16,0 25 15,-25 25 1,25-24-16,-25-1 15,25 0 1,0-25-16,0 0 16,-50 25-16,25-25 15,0 1-15,0 24 16,0-25 0,1 25-1,-1 25-15,25-25 16,-25 25 46,0 0-62,25-25 16,-25 0-16,-25 0 16,25 25-1,25-25-15,-50 1 16,1-26-1,24 25 1,0 25 0,-25 0-1,50-25 1,-25 25-16,-74-25 16,74 25-1,0-25-15,0 0 16,0 25-1,0 0 32,0 0-31,-25 0 0,25-25-16,-24 25 15,-1-25-15,25 25 16,0 0-16,0 0 15,0 0 32,0-24-31,0 24 0,0 0 15,1 0 0,-51 0-31,50 0 16</inkml:trace>
  <inkml:trace contextRef="#ctx0" brushRef="#br0" timeOffset="134308.1237">9363 2466 0,'25'0'94,"0"0"-78,0 0 46,25 0-31,-25 0-15,-25-25-16,0-25 16,0 25-1,0 0 1,24 25 109,1 0-94,0 0-15,-25 25 31,-25-25 15,0 0-46,1 0 46,-1-25-31,0 0-15,25 0-16,0 1 31,0-1-15,0 0 0,0 0-1,0 0 1,0 0-16,0 0 15,0 0 32,25 25-47,0 0 16,-25-25-16,24 25 16,1 0-1,0 0 1,-25 25 78,-25-25-48,0 0-14,1 0 61,24-25-61,0 0-1</inkml:trace>
  <inkml:trace contextRef="#ctx0" brushRef="#br0" timeOffset="135555.6832">9861 2341 0,'25'25'16,"-25"0"-1,25-25 1,0 0 125,0-25-94,-25-99-32,0 99-15,0-25 16,0 25-16,0 0 15,25 25 79,0 0-63,-1 0 1,-24 25-17,0 0 17,0 0-17,-24-25 32,-1 0-16,0 0-31,0 0 16,0 0 0,25-25-1,-25 25-15,0-25 31,0 0-15,25 0 0,0 0-16,0 0 62,25 25-46,-25-25 15,25 25-15</inkml:trace>
  <inkml:trace contextRef="#ctx0" brushRef="#br0" timeOffset="137636.7705">9986 2540 0,'0'25'0,"0"0"16,0 0-16,0 0 16,0 25-1,-25-25-15,25 25 16,0-1-16,0 1 16,0 25-16,0-100 109,0 0-93,0-25-1,0 25-15,25-49 16,0 99 46,-1-1-46,1-24 15,-25 25-31,25 0 31,0 0 1,0-25 30,-25-25-46,0 0-16,0-49 15,0 24-15,0 0 16,0-25-16,0 26 16,0-1-16,0 0 15,0 0-15,0 25 16,0-25-16,0 1 16,25 24 62,0 25-78,0 0 15,0-25 17,25 25-17,-26 0 1,1 0 15,50 75 0,-75-51-15,0 1-16,25 0 16,-25 0-1,-25-25 141,0-25-140,25-25 15,0 26-31,-25-26 0,25 0 16,0 0 0,0-25-16,0 50 31,50 1 16,-25 24-32,0 0-15,0 0 32,0 0-32,24 74 31,-49-49-31,0 0 15,25 25-15,-25 0 16,25 0-16,-25-1 16,0 1-16,0-25 15,0 0 1,0 0-16,0 0 31,25-25 0,0-25 1,0 0-17,-25 0-15,25 0 16,-25 0-16,0-25 16,0 26-16,25-51 15,0 25-15,-25 0 16,0-74-16,25 124 78,-25-25-62</inkml:trace>
  <inkml:trace contextRef="#ctx0" brushRef="#br0" timeOffset="138982.8223">10459 2665 0,'0'25'16,"0"0"-1,0 0-15,-25 24 0,25 26 16,-25-25 0,25 0-16,-25 24 15,25-24 1,-25-50-16,0 25 0,0 0 15,1-25 1,-1 0 0,0 0-16,25 25 15,-50-25-15,25 0 16,0 0 15,0 0 0,0 0-15,0 0 0,0-25-1,1 0-15,-1 0 16,25 0 31,25 25 125,-1 0-172,1 0 15,0 0-15,0 0 16,50 0-16,-50 0 16,-25 25-1,25-25-15,-25 25 16,25 0-1,0-25 1,-1 0 0,-24 25 15,25-25-31,-25 25 31,25-25-15,-25 25-1,0 0 1,25-25 0,-25 25-1,0-1 1,25-24 0,-25 25-1,25 0 1,-25 0 62</inkml:trace>
  <inkml:trace contextRef="#ctx0" brushRef="#br0" timeOffset="141226.4908">9986 3561 0,'0'25'31,"25"0"-31,-25 0 32,0 0-1,0 0 0,0 0 0,-25-25-15,0 0 0,0 0-1,0 0 17,25-25-17,-25 25 1,25-25-1,0-25-15,-25 0 16,25 26-16,0-1 16,0 0-16,0 0 15,25 0 1,0 25 46,-25 25-46,25 0 0,0-25-1,-25 25 17,25-25 14,24-25-30,-24 25-16,0-50 16,0 50-16,-25 25 62,0 0-46,0 25-1,0-1-15,0 1 16,0-25 0,0 25-16,0-25 15,0 0 1,0 0-16,0-75 109,0 0-109,0 0 0,0 0 16,0-24 0,0-1-16,0 0 15,0 25-15,0-24 16,0 24-16,-25 25 15,0 0 1,0 25 0,25-25-1,-24 25-15,24-25 16,-25 25 0,0 0 46,0 0-31,25 25 1,-25 0-17,25 0 48,25 0-32,0 0-31,25-25 16,-50 25-1,24 0 1,-24-1-16,50 1 15,-50 0 1,25 25-16,0-50 16,-25 25-1,25-25 1,-25 25 15</inkml:trace>
  <inkml:trace contextRef="#ctx0" brushRef="#br0" timeOffset="143213.9969">10309 3586 0,'0'25'16,"0"0"-16,0 0 16,0 0-1,0 0 1,0 0 0,0 0 15,25-25 94,0 0-78,0 0-32,0 0 1,0 0 0,0 0 187,0 0-156,0 0-32,-25-25 1,0 0 46,0 0-46,0 0 15,0 0-15,0 0-1,-25 25 1,25-25 0,-25 0-1,0 1 48,0-1 15,0 25-47,25-25-15,0 0 15,0-25 0,0 25-15,25 0 0,0 25-1,-25-25 1,25 25-1,0 0 1,0 0 0,0 25 62,-50-25 219,0 0-250</inkml:trace>
  <inkml:trace contextRef="#ctx0" brushRef="#br0" timeOffset="143916.5494">10484 3287 0,'25'0'63,"-25"25"-1,25-25-31,-25 25-15,0 0 0,24 25-1,-48-50 188,-1-50-156</inkml:trace>
  <inkml:trace contextRef="#ctx0" brushRef="#br0" timeOffset="145007.8512">10583 3138 0,'0'25'15,"-25"-25"126,1 0-125,-1 0-16,0 0 15,0-25 1,0 0-16,0 0 15,0 0 1,25 0-16,-50-24 16,50 24-1,0 0 17,0 0 30,25 25-31,0-25-31,0 25 16,0 0-16,0 0 16,0 0-1,0 0 16,-25 25-15,25 0 0,-1 0-1,-24 0-15,0 0 16,0-1-16,0 26 16,0-25-16,0 25 15,0-25 1,0 0 124,25 0-124</inkml:trace>
  <inkml:trace contextRef="#ctx0" brushRef="#br0" timeOffset="146563.0069">10758 3537 0,'0'24'47,"0"1"-16,0 0 32,-25-25-32,0 0 32,-25-25-32,25 25 0,25-25-31,0 1 16,0-1-16,0 0 31,0 0 63,25 25-94,0 0 47,0 0-32,0 0 1,0 0 62,0 0-62,-1 0 30,-24 25 126,0 0-109,0 0-48,0-1 17,0 1 30</inkml:trace>
  <inkml:trace contextRef="#ctx0" brushRef="#br0" timeOffset="147264.744">10608 3337 0,'25'0'94,"25"0"-79,-25 0 1,0 0 0,0 0-16,0 0 15,-1 0 1,1-25-16,0 25 47,0 0-16</inkml:trace>
  <inkml:trace contextRef="#ctx0" brushRef="#br0" timeOffset="148327.5121">10708 3786 0,'0'0'15,"0"24"-15,0 1 16,0 0 15,0 0 0,0 0-15,0 0 0,0 0-1,0 0 16,0 0-15,0 0 15,0 24-31,0-24 16,0 0-16,0 0 16,25-25 46,0-25-46,0 25-1,-1-25-15,26 0 16,-50 0-16,25 1 16,0-26-16,-25 0 15,25 25-15,-25 0 16,0-25-16,25 25 31,0-24-31,-25 24 16,0-25-16,0 25 15,25-174-15,-25 149 16,0 25-16,0-25 16,25 0-16,-1 1 15,-24 24-15,25-25 16,-25-25-16,0 25 15,0 26-15,0-26 16,0 25-16,0-50 16,0 50-1,25 25 110,0 0-109,0 0 15,-25 25-31</inkml:trace>
  <inkml:trace contextRef="#ctx0" brushRef="#br0" timeOffset="150181.7742">9089 3985 0,'-25'0'78,"0"0"-62,-24 0 0,24 0-16,0 0 15,-25 0-15,25 0 16,-149 0 0,49 0-16,51 0 0,-1 0 15,0 0-15,-24 0 16,-26 0-16,25 0 15,1 0-15,24 0 16,25 0 0,-49 0-16,49 0 15,-25 0-15,50 0 16,-25 0-16,1 0 16,-1 0-16,0 0 15,0 0-15,25 25 16,-24-25-16,-26 0 15,0 25-15,0-25 16,1 0-16,24 0 16,-25 24-16,1-24 15,49 0-15,-25 0 16,0 0-16,0 0 16,0 0-16,1 0 15,24 0-15,-25 0 16,25 0-16,-25 0 15,25 0-15,-25 0 16,1 0-16,24 0 16,0 0-16,-25 0 15,0 0-15,0 0 16,1 0-16,24 0 16,0 0-16,-25 0 15,-25 0 1,50 0 187,1 0-172,-1 0-15,0 0-1,0 0-15,0 0 32</inkml:trace>
  <inkml:trace contextRef="#ctx0" brushRef="#br0" timeOffset="151450.8143">5703 3935 0,'-25'0'79,"0"0"-33,0 0-46,0 25 32,25 0-17,-25-25 1,25 25 0,-25 0 30,25-1-14,0 1 15,0 0-16,0 0-16,50 0 1,-25 0 0,25 0-1,-25-25 142,-1-25-111,-24-25-30,0 25 0,0 0-16,0 0 15,0 1 1,0-1 62,0 0-15,0 0-48,0 0-15,0 0 16,0-25-16,0 25 15,0 0 1,0 1-16,0-1 16</inkml:trace>
  <inkml:trace contextRef="#ctx0" brushRef="#br0" timeOffset="152622.4673">6225 3561 0,'25'-24'16,"25"24"-16,0 0 15,-25 0-15,0 0 16,25 0-16,-25 0 15,-1 0 1,1 0-16,-25 24 78,-25 1-47,1 0-31,24 0 32,-25-25-17,0 25-15,25 0 16,0 0-16,0 0 31,0 0-15,0 0-16,0-1 15,0 1 1,0 0 0,25-25 46,0 0-46,-1 0-1,26-25 17,-50 0-32,0 1 15,0-1 1,0-25 0,0 25 140,0 0-141,-25 0-15,25 0 16</inkml:trace>
  <inkml:trace contextRef="#ctx0" brushRef="#br0" timeOffset="153722.6803">6499 4059 0,'0'25'16,"0"0"0,0 0-1,0 0 1,0 0-16,0 0 15,-24 0-15,24 0 16,-25 24-16,0 1 16,0 0-1,25-25-15,-25 0 16,25 0-16,0 0 31,0 0-15,0-1-16,0 26 31,25-75 32,0 25-48,-25-25-15,25 1 16,0-1-16,-25-25 15,24 25 1,-24 0-16,25-25 16,-25-24-1,0 49-15,0 0 16,0-75 0,0 75-16,0 0 62,0 0-46,0 1-1,0-1 1,0 0 0</inkml:trace>
  <inkml:trace contextRef="#ctx0" brushRef="#br0" timeOffset="154302.1087">6873 3761 0</inkml:trace>
  <inkml:trace contextRef="#ctx0" brushRef="#br0" timeOffset="154748.0733">6873 3537 0</inkml:trace>
  <inkml:trace contextRef="#ctx0" brushRef="#br0" timeOffset="155787.9195">7197 3437 0,'0'25'47,"0"0"-31,-25-25-1,0 50 1,0-26-16,25 1 16,0 0-16,0 25 15,-25-25 1,25 0 0,0 0-16,0 25 15,0-26 1,0 1-1,0 0 17,25-25 61,0-25-61,0-24-32,0-1 15,-25 25-15,0 0 16,25-50 0,-25 50-1,0 0-15,0-24 16,0 24-16,0 0 15</inkml:trace>
  <inkml:trace contextRef="#ctx0" brushRef="#br0" timeOffset="156526.4526">7022 3387 0,'25'0'16,"0"0"-1,0 0 79,25 0-63,-25 0-15,0 0 0,24 0-1</inkml:trace>
  <inkml:trace contextRef="#ctx0" brushRef="#br0" timeOffset="157195.7282">7296 3387 0,'25'0'46,"0"25"-14,0 0-17,-25 0 17,0 0-32,25-25 15,-25 25-15,25 0 16,-25-1-16,0 1 15,0 75 1,0-75 93,0 0-77,-25-25 30</inkml:trace>
  <inkml:trace contextRef="#ctx0" brushRef="#br0" timeOffset="157951.9511">7570 3636 0,'0'0'0,"0"25"16,0 0 0,0 0 15,-25-25 78,25-25-93,-25 0-16,25 0 16,0 0-1,0 0-15,25 25 31,-25-25-15,25 25 15,0 0 16,-25 25 31</inkml:trace>
  <inkml:trace contextRef="#ctx0" brushRef="#br0" timeOffset="158337.4492">7495 3462 0,'25'0'0,"25"0"16,-25 0 15,25 0-31,0-25 16,74 25-16,-74 0 15,-25 0-15</inkml:trace>
  <inkml:trace contextRef="#ctx0" brushRef="#br0" timeOffset="160210.5398">7670 3537 0,'0'24'16,"25"-24"15,-25 25 0,25-25 16,0 25 31,-25 0-46,0 0-1,0 0 0,0 0 125</inkml:trace>
  <inkml:trace contextRef="#ctx0" brushRef="#br0" timeOffset="160839.342">8093 3263 0,'0'24'47,"0"1"-47,0 25 15,0-25-15,-25 50 16,0-25-16,0-1 15,25 26-15,-24-25 16,-1 0-16,0 24 16,25-49-16,-25 0 15,0 0-15,25 0 16,0 0-16,-25-25 16,25 25-16,0 0 31,0 0-16,0 0 1,-25-25-16,25 24 16</inkml:trace>
  <inkml:trace contextRef="#ctx0" brushRef="#br0" timeOffset="162068.0208">8168 3437 0,'25'0'141,"-25"25"-125,0 0-16,0 0 15,0 24 1,0-24-16,0 0 16,0 0-1,0 0 1,-25 0-1,25 0-15,0 0 16,-25-25-16,25 25 16,-25-25-1,25 49 1,-25-49-16,25 25 16,0 0 15,0 0-16,0 0 48,25-25-47,0 0 30,0-50-14,-25 25-17,25 0 1,-25 1 15,0-1-15,0 0 15,25-75-15,-25 75-16,25-25 15,-1 50 1,-24-24-16</inkml:trace>
  <inkml:trace contextRef="#ctx0" brushRef="#br0" timeOffset="162659.9563">8243 3960 0,'0'0'16,"99"149"-16,-74-124 0,0 0 16,-25 0-1,0 0 1,0 0-16,0 0 31,0 0-15,0-1-1,0 1-15</inkml:trace>
  <inkml:trace contextRef="#ctx0" brushRef="#br0" timeOffset="163755.9676">8467 3686 0,'0'50'47,"0"-25"-32,0 0 1,0-1 31,0 1-16,-25-50 32,25-24-63,0-1 15,0 0-15,0 25 16,0-25-16,0 25 16,0 1-16,0-1 15,25 0 1,0 25 62,-1 0-47,-24 25 0,0 0-31,0-1 16,0 26-16,0-25 16,0 0-16,0 0 15,0 0 1,25-50 93,-25-25-93,0 0-16,25 1 16,-25-1-16,0 0 15,0 25-15,0-25 16,0 25-1</inkml:trace>
  <inkml:trace contextRef="#ctx0" brushRef="#br0" timeOffset="164202.5508">8392 3362 0,'25'0'93,"0"0"-61</inkml:trace>
  <inkml:trace contextRef="#ctx0" brushRef="#br0" timeOffset="166373.8253">11430 3113 0,'25'0'63,"25"0"-48,0 0-15,-1 0 16,1 0-16,50 0 15,74 0-15,-49 0 16,49 0-16,25 0 16,-74 0-16,74 0 15,-50 0-15,-74 0 16,49 0-16,-49 25 16,0 0-16,0-25 15,-26 25-15,1-25 16,0 0-16,-25 25 15,0-25-15,0 0 16,0 0-16,-1 25 16,51-25-16,25 25 15,-26-25-15,1 24 16,0-24 0,0 25-16,-1 0 15,26-25-15,-25 0 16,-1 0-16,-49 0 15,0 0-15</inkml:trace>
  <inkml:trace contextRef="#ctx0" brushRef="#br0" timeOffset="167350.3127">12526 2267 0,'0'24'16,"0"26"-1,0-25-15,0 0 16,0 0-16,0 0 15,0 25-15,25-1 16,-25-24-16,0 25 16,0 0-16,0-25 15,0 25 1,0-25 0,0 24-16,0 1 15,0-25-15,0 0 16,0 0-16,0 0 15,0 0-15,0 0 16,0-1 15,0 1-15,0 50 15,0-25-15,0 25-16,0-26 15,0-24-15,0 0 16,0 0-16</inkml:trace>
  <inkml:trace contextRef="#ctx0" brushRef="#br0" timeOffset="168214.2787">12800 2715 0,'0'25'15,"0"0"17,0-1-17,-25-24 63,0 0-62,25-24-16,-25-1 16,25 0-1,0 0 1,0 0-1,0 0 1,0 0 31,25 25-31,0 0-1,0 0 16,49 50-15,-24-25-16,-50 0 16,0 0-16,0 0 15,0-1-15</inkml:trace>
  <inkml:trace contextRef="#ctx0" brushRef="#br0" timeOffset="170058.5758">12625 2540 0,'25'0'0,"25"0"15,-25 0-15,0-24 16,0 24-16,0 0 31,-25-25-31,25 25 16,-1 0-16,-24-25 47,0 0-16,0 0-16,0 0 1,0 0 0,0 0-1,0 0-15,-24-24 16,24 24-16,-25 0 16,0-25-16,25 25 15,0 0-15,-25 25 16,0-25-16,0 0 15,25 0-15,-25 25 16,0-25-16,25 1 16,-25 24 15,25 24 47,0 1-78,0 0 16,0 0-1,25-25 1,0 50 0,0-50-16,-25 50 15,25-50-15,0 25 16,-25 0-16,25-25 15,0 25 1,0-25-16,-1 0 94,26-25-79,-50 0 1,0 0-16,0 0 31,0 0-15,0 0 0,0 0-16,0 0 31,-25 25 94,25 50-78,0-25-32,0 0-15,0 0 16,0 25 0,0-1-16,0-24 15,0 0-15,0 0 16,25 0-16,0 25 15,-25 0-15,25-25 16,-25 24-16,0-24 16,0 0-16,25 25 15,0-25-15,-25 0 16,0 0 0,25-25-1,-25 25 1,25-25 15,0 0-15,-1 0 31,1 0-32,-25-25 16,0 0-31,25 25 16,-25-25-16,0 0 16,0 0-1,0 0 1,0 0 0,0 0-1,-25 0 1,25 1 31,25 48 0</inkml:trace>
  <inkml:trace contextRef="#ctx0" brushRef="#br0" timeOffset="170648.6447">13098 2516 0</inkml:trace>
  <inkml:trace contextRef="#ctx0" brushRef="#br0" timeOffset="171127.9487">13248 2565 0,'0'100'0,"25"49"16,0-24-16,-25 49 16,25 25-16,-25 75 15,24-99-15,-24 24 16,0-75-16,0-24 15,0-25-15,0-26 16,25-49-16</inkml:trace>
  <inkml:trace contextRef="#ctx0" brushRef="#br0" timeOffset="172137.7709">13497 2839 0,'0'-25'0,"-25"25"125,0-25-78,0 1-47,50 24 94,25 0-79,-25 0 1,49 0-16,-49 0 31,0 0 0,-25 24 1,25 1-1,-25 0-15,0 0-1,0 0-15,0 0 31,-25-25 1</inkml:trace>
  <inkml:trace contextRef="#ctx0" brushRef="#br0" timeOffset="173021.2843">13372 2516 0,'25'0'15,"0"0"16,0 0-31,0-25 16,0 25 0,0 0-16,0 0 31,0 0-31,-1 0 47,1 0-32,-25 25 1,0-1 0,0 1-1,0 25-15,0 25 0,0 0 16,0-26 0,0 26-16,25 0 0,-25-1 15,0 26-15,0-75 16,25 25-1,-25 24-15,0-24 16,0 25-16,0 0 16,25 99-16,-25-74 15,0 49-15,0-49 16,0-51-16,0 51 16,0-75-16,0 0 15,0 0-15,0 0 16,50-50 78,-50-25-79,0-25-15,25 1 16,0-26-16,-25 0 15,25-74-15,-25 0 16,24 74-16,-24-99 16,0 99-1</inkml:trace>
  <inkml:trace contextRef="#ctx0" brushRef="#br0" timeOffset="173933.1891">13870 2765 0,'0'0'0,"25"0"0,0 0 32,-25 24-17,25-24 16,-25-24 79,0-1-110,0 0 15,0 0-15,0-25 16,0 25-16,25 0 16,-25 0-16,0 0 15,25 25-15,0-24 16,0-1-16,0 0 16,0 25-16,-1 0 15,-24-25 1,25 0-16,0 0 15,-25 0 1,0 0-16,0 0 16,0-24-1,-25 49-15,25-25 16,-25-25-16,-24 0 16,-101-149-16,100 124 15,25 75-15</inkml:trace>
  <inkml:trace contextRef="#ctx0" brushRef="#br0" timeOffset="175539.6543">15016 2167 0,'-25'75'16,"-25"-1"-16,0-24 16,1 75-16,-26-51 15,25-24-15,25 25 16,-50 0-16,26-26 16,24 1-16,-25 25 15,25-50-15,0 25 16,0-26-16,0 1 15,0 0-15,1 25 16</inkml:trace>
  <inkml:trace contextRef="#ctx0" brushRef="#br0" timeOffset="176467.1974">12376 3935 0,'0'25'47,"0"25"-47,0-1 16,0-24-16,0 0 16,0 25-16,0-25 15,0 0 1,0 0-16,0 0 15,0 0 1,0-1-16,0 1 16,0 0-16,0 0 15,0 25-15,0-25 32,0 25 14,25-25-30,0-25 0,0 0 15,0 0-31,0 0 16,0 0-1,0-25-15,24 0 16,-24 0-16,-25 0 15</inkml:trace>
  <inkml:trace contextRef="#ctx0" brushRef="#br0" timeOffset="177535.6168">12252 3810 0,'0'-24'0,"0"-1"16,0 0 0,0 0-16,25 25 31,0 0-15,-1 0 15</inkml:trace>
  <inkml:trace contextRef="#ctx0" brushRef="#br0" timeOffset="178456.5882">12526 4035 0,'0'24'0,"0"1"32,0 0-17,0-50 95,0-24-110,0 24 15,25 0-15,-1 25 78,1 0-62,25 0 0,-25 0-1,0 0 1,0 0-16,0 0 47,-25 25-16,0 0-15,0-1-16,0 26 31,0-25-15,0 25-1,0-25 1,0 0-1</inkml:trace>
  <inkml:trace contextRef="#ctx0" brushRef="#br0" timeOffset="178934.8433">12501 3835 0,'25'0'16,"0"0"-1,-1 0-15,1 0 16,0 0 0,0 0-16,0-25 15,0 25 1,0 0-16,0 0 15</inkml:trace>
  <inkml:trace contextRef="#ctx0" brushRef="#br0" timeOffset="179494.8736">12675 4159 0,'25'0'0,"0"0"32,0-25-1,0 25-15</inkml:trace>
  <inkml:trace contextRef="#ctx0" brushRef="#br0" timeOffset="180135.1599">13024 3860 0,'0'50'0,"0"0"15,0 0-15,0-1 16,0 1 0,0-25-16,0 0 15,0 0 1,0 0 0,25-25 15,-25 25 0,25-25 0,-1 0-15,1 0 0,0 0 15,-25-25-16,0 0-15,0 0 16,0-25 0</inkml:trace>
  <inkml:trace contextRef="#ctx0" brushRef="#br0" timeOffset="180516.6049">13148 3586 0,'0'25'78,"0"0"-78,0 25 16</inkml:trace>
  <inkml:trace contextRef="#ctx0" brushRef="#br0" timeOffset="181204.6072">13497 3736 0,'0'25'16,"25"49"-16,0 26 15,24 0-15,-24-26 16,-25-24-16,25 50 16,0-1-16,-25-24 15,0 49 1,0-49-16,0-25 16,0 0-16,0 0 15,0-1-15,0 1 16,0 0-1,0-25-15,0 0 16,0 0 0</inkml:trace>
  <inkml:trace contextRef="#ctx0" brushRef="#br0" timeOffset="181994.0302">14045 4284 0,'0'24'31,"0"1"-15,0 25-16,0-25 16,0-50 77,0 0-77,0-49-16,0 24 16,0-25-16,50-25 15,-26 51-15,1 49 16,-25 25 15,25 24-31,0 1 16,-25 0-16,0-25 15,0 25-15,0-25 16,25 24-16,-25-24 16,25-25-16,-25 25 15,-25-25 95</inkml:trace>
  <inkml:trace contextRef="#ctx0" brushRef="#br0" timeOffset="182904.7375">14045 4010 0,'0'-25'16,"0"0"-16,25 25 15,0 0-15,-1 0 47,1 0-31,0 0 0,-25-25-16,25 25 15,0 0 16,0 0 32,0 0-47,-25 25-1,0 0-15,0 0 31,0 0-31,0-1 16,0 1-16,0 25 16,0-25-16,0 0 15,0 0-15,0 25 16,0-25 0,-25-25 15,25 24-16,-25 1 32</inkml:trace>
  <inkml:trace contextRef="#ctx0" brushRef="#br0" timeOffset="183288.0065">13895 4333 0,'25'0'0,"0"0"32,0 0-32,0-25 15,0 25-15,0 0 16,0 0-16,24-24 15,-24-1 1</inkml:trace>
  <inkml:trace contextRef="#ctx0" brushRef="#br0" timeOffset="184328.9253">14468 4184 0,'25'0'47,"0"0"-31,0 0-1,-25 25 1,25-25-16,0-25 140,-1 0-108,1 25-32,0 0 15,0 0 1,0 0-16,0-25 16,0 25-16,0 0 31,-25-25 31,0 0-46,-25 0 0,0 25-1,25-24 1,-25 24-16,25-25 15,-25 0 1,25 0 78,25 0-79,0 25 1</inkml:trace>
  <inkml:trace contextRef="#ctx0" brushRef="#br0" timeOffset="185490.3839">14916 3113 0,'25'25'63,"0"0"-48,0-25 1,-25 25-16,25 0 16,0-25-16,-25 25 15,0 0 1,0-1 0,-50 1 15,0-25-16,-25 0 1,1 25-16,-1 0 0,0 0 16,50-25-16,1 0 15,-1 0 1,50 0 31</inkml:trace>
  <inkml:trace contextRef="#ctx0" brushRef="#br0" timeOffset="188049.9639">17182 2142 0,'-74'-25'16,"24"25"-1,0 0-15,-25 0 16,26-25-16,24 25 16,0 0-16,-50 0 15,25 0-15,-24 0 16,24 0-16,-25 0 15,25 0-15,-49 0 16,24 0-16,0 0 16,0 0-16,26 25 15,-1-25-15,0 0 16,25 0 0,-25 25-16,25 0 15,1 0 1,-1-25-16,0 25 15,0 0-15,-25 0 16,50-1-16,-25 1 16,0 0-16,-124 150 15,124-101-15,-25-24 16,25 0-16,0 25 16,0-51-16,1 26 15,24 0-15,-25 25 16,0-25-16,0-1 15,25-24 1,-25 50-16,0 0 16,25-26-16,-50 26 15,50-25-15,-25 0 16,25 25-16,0-26 16,0-24-16,0 0 15,0 0-15,0 0 16,0 0-1,0 0-15,0 25 16,-25 24-16,25-49 16,0 0-16,0 25 15,0 0-15,0-25 16,0 24-16,0-24 16,0 25-16,25-25 15,-25 0 1,25 0-1,-25 0-15,50 24 16,-25 1-16,0 0 16,25-25-16,-25 0 15,-1 0-15,26 25 16,0-26 0,-25 1-16,25 0 15,0 0-15,24 0 16,-49 0-1,50 0-15,0 25 16,-1 0-16,1-26 16,-25 1-16,74 25 15,-49-25-15,0-25 16,24 0-16,1 25 16,-50 0-16,49-25 15,-49 0-15,-25 25 16,0-25-16,25 0 15,-25 0 1,24 0-16,-24 0 16,25 0-16,-25 0 15,50 0-15,-1 0 16,-24 0-16,25 0 16,49 0-16,-49 0 15,25-25-15,24 25 16,-49 0-16,-50-25 15,25 0-15,-25 25 16,0-25 0,-1 25-16,1-25 15,50-25 1,25 1-16,-26-26 16,26 25-16,24-25 15,-49 26-15,-25-1 16,25 0-1,-1 25-15,-49 0 0,25-25 16,-25 25-16,0 1 16,25-51-16,-50 50 15,49 0-15,-49-25 16,25 50-16,0-25 16,-25 0-16,25 1 15,-25-1-15,0 0 16,25-25-16,-25 25 15,25 0-15,-25 0 16,0-25-16,0 26 16,0-1-16,0-25 15,0 25 1,0-25-16,0 25 16,0-25-1,0 1 16,-25 24-31,0 0 0,25 0 16,-25 0 0,0 0-16,25 0 0,-25 0 15,1-49 1,-1 74-16,0-25 16,25 0-16,-25 0 15,-25 0 1,25-25-16,0 50 15,0-50-15,0 50 16,1-49-16,-1 49 16,25-25-16,-25 0 15,0 0-15,0 0 16,0 0-16,0 0 16,0 25-1,25-25-15,-25 25 16,0 0-1,25-25-15,-24 0 16,-101-49-16,75 49 16,-24 0-16,-1-25 15,25 50-15,25 0 16,-25-50-16,25 50 16,-24 0-16,49-25 15,-25 25-15,-25-24 31,25-1-31,-25 25 16,0-25 0,25 25-16,1-25 15,-26 25-15,25-25 16,0 25-16,0-25 16,-25 25-16,-174-50 15,149 25-15,1 0 16,24 1-16,25 24 15,-25 0-15,25 0 110</inkml:trace>
  <inkml:trace contextRef="#ctx0" brushRef="#br0" timeOffset="191956.3907">16560 3312 0,'0'25'16,"0"0"15,25 0-15,0 0 15,-25 0-31,0 0 16,0 0 15,0 0-15,0 0-1,-25-25 1,0 0 0,0 0-16,-25 0 15,25 0 16,0-25-15,0 0 0,0 0-16,1 0 15,24 0-15,0 0 32,0 0-17,0 0 1,0 0 15,0 0-31,0 1 16,24-1-1,1 25 1,0 0 0,50-50-1,-50 50 1,0 0 46,-25 25-46,25 0-16,-25 0 16,25-1-16,-25 1 15,25 25 1,-25-25-16,0 0 15,0 0 1,0 0 0,0 0-1,0 0 17,0 0 61,24-75-15,-24 25-78,0 0 16,25 0-16,-25 0 16,25 25-1,0-25-15,0 0 16,0 25 31,0 0-32,-25 25 1,25-25-16,-25 50 16,0 0-16,0-25 15,0 25 1,0-1 0,0 1-16,0 0 15,0-25-15,25-50 78,-25 0-62,25-25 0,-25-99-16,0 49 15,24-49-15,-24 74 16,0-25-16,0 76 15,0-1 1,0 0 0,-49 25-1,24-25 1,0 25 0,0 0 15,0 0-31,25 50 31,-25-50-15,25 25-16,0-1 15,0 26-15,0 0 16,0 50-16,25-51 16,0 26-16,0-25 15,-25-25 1,25-25-16,0 50 15,0-25 1,-1 0 0,26-1-1,-25-24 1,-25 25-16,25-25 16,0 0-16,25 25 15,0 0-15,-1-25 16,-24 25-1,0-25 1,0 0 0,-25 25-16,25-25 15,-25-25 79,0 0-63,0 0-15,0 0-16,0 0 16,0-24-16,0-1 15,0 25-15,0 0 16,0 0-16,0-50 15,25 50-15,-25 1 16,25 24-16,0-25 16,0 0-1,-1 0 1,-24 0-16,0 0 16,0 0-1,0 0 1,-49 0-1,24 0 1,0 1 0,0 24-1,25 99 79,25-49-78,0 0-1,0-25-15,0 24 0,-1-24 16,1 0 0,0 25-16,0-50 15,-25 25 1,0 0-16,0 0 15,0 0 1,0 0 15,0 0-15,0-1 0,0 1-1,-25-25 32,0 0-16,25-25 32,0 1-48,0-1 1,25 25-16,0 0 16,0 0-1,25 0 1,-25 0 0,0 0 15,0 0-16,-50 0 95,0-125-79,25 50-15,0 50-16,0-24 15,0 24-15,25 25 16,0 0 15,-1 0-15,1 0-16,25 50 15,-25-1 1,0 1 0,-25-25-1,0 0-15,0 25 16,0 25-16,0-1 16,0 1-16,0 0 15,0-26-15,0-24 16,0 25-16,0-25 15,0 0-15,0 0 16,0 0-16,0 0 16,0 0 15,0-1-15,25-24-1,25 0 16,-25-24-15,0 24 0,-1-75-1,1 50-15,0-75 0,0 1 16,0-1 0,25-24-16,-50 49 15,25-99-15,0 74 0,-25 0 16,0 75-1,0-24-15,0 24 16,25 25-16,-25-25 16,0 0-16,24 25 125,1 0-110,0 0 1</inkml:trace>
  <inkml:trace contextRef="#ctx0" brushRef="#br0" timeOffset="193956.3675">16859 4234 0,'0'25'16,"25"-25"-1,-1 25-15,-24 24 16,25 1 0,-25-25-16,0 0 15,0 0-15,0 0 16,0 0-1,0 0-15,-25-1 16,1-24 0,-1 0-1,0 0 17,0 0-17,25-49 1,-25-26-16,25 50 15,0-25-15,0 0 16,0 26-16,0-26 16,0 25-1,25 25 48,0 0-63,0 0 31,0 0-15,-1 0-1,26 0 17,-25 0-17,0 0 1,0 0-1,0 0-15,0 0 47,-25 25-31,25 0 0,-25 24-16,0 1 15,0-25 1,0 0-16,0 0 15,0 0 1,25-50 62,-25-25-62,0 0-16,0-24 15,0-126 1,0 151-16,0-1 16,0 25-1,0 0-15,0 0 0,-25 25 16,0 0 15,0 0-15,0 0-1,25 25 1,-25-25-16,25 25 16,0 0-1,0 0-15,0 0 16,0 0-16,0-1 16,0 1-16,0 0 15,0 0-15,0 25 16,0-25-16,25 0 15,-25 25 1,25-26 0,0-24-16,-25 25 15,25-25-15,24 50 16,-24-25 0,25-25-1,-25 25-15,0-25 16,-25 25-16,25-25 15,0 0 1,0 0 0,0 0-1,-1 0 1,1 0 0,0 0 15,0 0-16,-25-25 64,0 0-79,-25-25 31,25 25-31,0-24 15,25 49 32,-25-25-47,25 25 16,25 0-16,-25 0 16,0 0-16,124-25 15,-24 25-15,-76 0 16,-98 0 93,-1 0-109</inkml:trace>
  <inkml:trace contextRef="#ctx0" brushRef="#br0" timeOffset="194697.451">17382 4533 0,'0'24'62,"0"1"-30,24 0-17,1 0 1,-25 25 15,0-25-31,-25 0 16,1 0-16,-26 0 15,50 0-15,-50-1 16,50 1 62,50-25-62,-25 25 15,-25 0-15,0 0 15,-25-25 0</inkml:trace>
  <inkml:trace contextRef="#ctx0" brushRef="#br0" timeOffset="195194.0433">17631 4557 0,'0'25'16,"0"0"-1,0 0 1,0 25-16,0 25 16,0-50-16,0 24 15,0 51-15,0-50 16,0-25-16,0 0 16,0 0-1,0-1-15,24-48 110,-24-1-95</inkml:trace>
  <inkml:trace contextRef="#ctx0" brushRef="#br0" timeOffset="196282.6317">21565 1818 0,'0'0'0,"-124"50"0,-26-25 16,-74 50-16,50-26 15,-1 51-15,26-50 16,-50 25-16,-25-1 16,49 1-16,1-25 15,74 0-15,-24-25 16,49 24-1,25-49-15,1 25 16,-1 25-16,0-50 16,50 25-1,-25-25-15,25 25 16,-25-25-16,0 0 16,25 25-16,-25 0 15,1-25-15,-1 0 16,0 25-1,0-25 1,-25 0 0,50 24-16,-25-24 15,0 0-15,0 0 16,0 0 46,0 25-46,-24 0 0,24 0-16,-25-25 15,25 0-15,0 25 16</inkml:trace>
  <inkml:trace contextRef="#ctx0" brushRef="#br0" timeOffset="197246.2639">19100 2640 0,'0'0'0,"-25"25"16,0-25-1,0 0 1,-25 50-16,25-50 16,-24 25-1,-1 0-15,25-25 16,-25 24-16,50 1 16,-25-25-16,0 25 15,25 0 204,0 0-141,25-25-78,0 25 16,0-25-1,25 0-15,24 0 16,-49 0-16,0 0 16,0 0 15,0 0 16</inkml:trace>
  <inkml:trace contextRef="#ctx0" brushRef="#br0" timeOffset="198510.7012">20793 1370 0,'25'0'156,"50"0"-156,74 0 15,25 0-15,-49 0 16,74 0-16,0-25 16,-24 0-16,-26 25 15,1-50-15,-26 50 16,25-49-16,-49 49 16,-50 0-16,25 0 15,24 0-15,-24 0 16,49 0-16,-24 0 15,-25 0-15,24 0 16,1 0-16,-50 0 16,24 0-16,26 0 15,-25 0-15,24 0 16,-24 0-16,0 0 16,49 0-16,-74 0 15,25 0-15,0 0 16,-26 0-1,-24 0-15,50 0 16,-50 0-16,25 0 16</inkml:trace>
  <inkml:trace contextRef="#ctx0" brushRef="#br0" timeOffset="199777.8953">21192 2640 0,'124'0'78,"-99"0"-62,50 0 0,24 0-16,1 0 15,0 0-15,24 0 16,25 0-16,1 0 15,74 0-15,0 0 16,-50 0-16,-49 0 16,49 0-16,-49 0 15,-26 0-15,-24 0 16,-25 0-16,0 0 16,-25 0-16,-1 0 15,51 0-15,-25 0 16,0 0-16,0 0 15,-26 0-15,26 0 16,25 0-16,0-25 16,-1 25-16,51-25 15,-50 25-15,24-25 16,-24 0 0,0 25-16,-26 0 15,1-24-15,-25 24 16,25 0-16,-25 0 15,0-25-15,0 25 32,0 0-17,-1 0 1,1 0 0,25-25-16,-25 25 15,25-25 1</inkml:trace>
  <inkml:trace contextRef="#ctx0" brushRef="#br0" timeOffset="201472.9209">22561 1644 0,'-50'0'0,"1"0"16,24 0-16,-25 25 15,25 0 1,0-25-16,0 25 31,0 0 1,0-1-17,0-24-15,25 25 16,-24-25-16,24 25 15,0 25 48,24-25-63,-24 0 16,25-25-16,25 25 15,-25 0-15,25-25 16,0 25-1,-1-1-15,26-24 16,0 0-16,-25 25 16,24 0-16,-49-25 15,0 0 1,-25 25 31,0 0-16,-25-25-31,25 25 16,-25-25-1,0 0 1,1 0 0,-1 0-16,0 0 15,0 0 1,0 0-16,0 0 15,0 0-15,0 25 16,-25-25-16,26 0 16,-1 0-16,0 25 15,0-25-15,0 0 16,0 0-16,0 0 16,0 0 15,0 0-16,0 25 1,1-25 0,-1 0-16,0 0 15,0 0-15,0 0 16,0 0 15,0 0 0</inkml:trace>
  <inkml:trace contextRef="#ctx0" brushRef="#br0" timeOffset="203748.566">22935 1744 0,'-25'0'16,"0"0"-16,0 0 31,25 24 0,0 1-15,0 0-16,0 0 16,0 0-1,0 0 1,0 0-1,0 0-15,0 0 0,0 0 32,25-25-32,-25 24 15,25-24-15,0 25 16,0-25 0,0 0-16,-25 25 15,74-25-15,1 0 16,-25 0-1,24 0-15,-24 0 16,-25 0-16,50-25 16,-25 25-16,-1-25 15,-24 1-15,0 24 16,0-50-16,0 50 16,-75 0 77,50 25-93,-50 49 16,50-24-16,0-25 16,0 0-16,0 0 15,0 25-15,0-25 16,0 0-1,25-1-15,25 26 32,-25-25-32,25 0 15,-25-25 1,-25-25 46,0-50-46,-25 51-16,-25-26 16,-25-25-16,26 0 15,24 50-15,0 0 16,0 25-16,50 0 156,0-24-156,24 24 16,1 0-1,-25-25-15,0 25 16,25 0-16,-25-25 16,49 25-1,-49 0 1,25 25 0,-50 24-1,25-24-15,0 25 16,-25 0-16,0-25 15,0 0 1,25-125 125,0 50-126,-25 25-15,25 1 16,0 24-16,-1 0 47,1 0-32,25 24 1,-25 1 0,50-25-16,0 25 15,-26-25-15,1 0 16,-25 0 31,-25-25-47,0 0 15,0 1-15,0-1 16,0-25 0,-50 25-1,50 0 1,-25 25-16,0 0 16,1 0-16,-1 0 15,0 0 1,0 0-16,25 50 15,0 0-15,0-1 16,0-24 0,0 0-1,50 0 1,-50 0 0,25-25-16,-1 0 15,1 0-15,0 0 31,0 0 1,0 0-17,0 0 17,0 0 14</inkml:trace>
  <inkml:trace contextRef="#ctx0" brushRef="#br0" timeOffset="206154.4533">15962 4906 0,'-25'0'63,"-49"0"-48,-76 25-15,1 0 16,24 25-16,-24-25 15,-26 0-15,-49 49 16,-25-49-16,50 50 16,50-75-16,-26 50 15,1-1-15,50-24 16,-1 25-16,-49 0 16,49-25-16,-49 50 15,0-51 1,49 1-16,-49 25 0,49-25 15,-49 25-15,0-25 16,49 25-16,-74-1 16,0 1-16,49-25 15,1 0-15,24-25 16,-49 25 0,50-25-16,49 0 15,-50 0-15,-49 0 16,0 0-16,24 0 15,26 0-15,-75 0 16,49 0-16,-99 0 16,100 0-16,-1 0 15,-49 0-15,0 0 16,0 0-16,24 0 16,1 0-16,-25 0 15,-25 0-15,99 0 16,26 0-16,-26 0 15,50 0-15,-24 0 16,24 0-16,0 0 16,-49 0-16,24-25 15,1 25-15,49-25 16,-50 25-16,1 0 16,24 0-16,25 0 15,0 0-15,25 0 31,-24 0 1,-26-25-17,0 25-15,-24 0 16,24 0-16,0-25 16,25 0-16,1 25 15,-1-25-15,0-24 16,25 49-16,0-25 15,0 0 1,0 0 0,0 25-16,-24-50 15,-1 0-15,0 25 16,0-49-16,0 49 16,-24-50-1,24 0-15,0 26 16,25-1-16,-49 0 15,74 0-15,-25 0 16,0 26-16,25-1 16,-25 0-16,0 0 15,0-50-15,0 50 16,0 0-16,25-24 16,0 24 155,-25 0-139,25-75-17,0 75 1,-25 0 78,25 0-79,-25 25 17</inkml:trace>
  <inkml:trace contextRef="#ctx0" brushRef="#br0" timeOffset="207114.296">4955 4931 0,'0'-25'0,"0"0"16,0 0 0,0 0-16,0-24 0,25 24 15,-25-25-15,0 0 16,0 25 0,0 0-16,0 0 15,25-24-15,0 49 31,-25-25-15,25 25 47,0 0-48,0 25 1,0-25-16,-25 49 15,0-24-15,0 0 16,25-25-16,0 25 16,-25 0-16,0 0 15,-25-25 95,25 25-95,-25-25-15,0 0 16,0 0 0,0 0-16,0 25 15,0-25 16,25 25 16,-25-25-31</inkml:trace>
  <inkml:trace contextRef="#ctx0" brushRef="#br0" timeOffset="208908.5073">9388 5404 0,'0'50'0,"0"-25"16,25 25-16,-25 24 15,0-49 1,25 25-16,-25-25 16,0 0-16,0 0 15</inkml:trace>
  <inkml:trace contextRef="#ctx0" brushRef="#br0" timeOffset="209485.1583">9363 5354 0,'0'-25'16,"0"1"15,25-1-15,0 25 0,25-25-16,0 0 15,-26 0-15,26 0 16,-50 0-1,25 25-15,0 0 32</inkml:trace>
  <inkml:trace contextRef="#ctx0" brushRef="#br0" timeOffset="210108.4374">9463 5603 0,'50'-25'141,"-26"1"-141,26-1 16,-25 0-1</inkml:trace>
  <inkml:trace contextRef="#ctx0" brushRef="#br0" timeOffset="211117.8713">9936 5429 0,'-50'0'15,"25"0"-15,0 0 16,0 0-16,0 0 15,1 0-15,-1 0 16,0 0 0,0 0-1,0 25-15,25 0 16,0 0 0,0 0-1,0 0 1,0-1-16,0 1 15,0 0 17,25-25-32,50 0 15,-51 0 1,26 0 0,-25 0-1,0-25-15,0 25 16,-25-49-1,0 24-15,25-25 16,0 25 0,-25 50 77,0 25-93,0-1 32,0-24-17,0 25-15,0-25 16,25-25 31,0 25-47,-1-25 15,26 0 1,-25 0-16,0 0 16,0 0-1,0 0 1,0-25-16,-25 0 16,0 0-1,0 0 1,0 0-1</inkml:trace>
  <inkml:trace contextRef="#ctx0" brushRef="#br0" timeOffset="211454.3463">10210 5379 0,'25'25'16,"-25"0"0,25 0-16,-25 25 15,25 0-15,-25-26 16,0 1-16,24 25 16,-24-25-1,25-50 95,-25 0-95,25-74-15</inkml:trace>
  <inkml:trace contextRef="#ctx0" brushRef="#br0" timeOffset="211795.3203">10309 4981 0</inkml:trace>
  <inkml:trace contextRef="#ctx0" brushRef="#br0" timeOffset="212240.3766">10658 4782 0,'25'25'16,"-25"24"-16,25-24 15,-25 25-15,0-25 16,0 0-16,0 0 16,0 0-1,0 24-15,0 1 16,0 0-1,25 0 1,-25 0-16,0 24 16,25-49-16,-25 0 0</inkml:trace>
  <inkml:trace contextRef="#ctx0" brushRef="#br0" timeOffset="212772.8437">10907 5404 0,'25'0'31,"25"0"-15,0 0-16,-1 0 16,1 0-16,0 0 15,0 0 1,-50-25-16,25 25 16,-25-25-1,-25 25 63,0 0-46,0 0-17,25 25-15,0 0 16,-25-25-16,25 25 15,0 0-15,0 0 32</inkml:trace>
  <inkml:trace contextRef="#ctx0" brushRef="#br0" timeOffset="213707.1803">11480 5130 0,'0'0'0,"-50"0"16,25 25 0,-25 25-1,25 0-15,-24 0 16,49-1-16,0 1 15,-25 0-15,25-25 16,25-25 62,-1 0-62,1 0-1,0 0 1,0-25-16,25-50 16,-50 50-16,0-24 15,0-26-15,0 25 16,0-25-16,0 1 16,0 24-16,0 0 15,0-25-15,0 50 16,0 1-1,0-1 32,0 50 16,25 24-48,-25 26 1,0 0-16,0-25 16,0-1-16,0-24 15,25 25-15,-25 0 16,0-25 0,25 0-16,-25 0 15,0-1-15,0 1 16,25-25 15,24 0 16,26 0-31,50 0-1,49 0-15</inkml:trace>
  <inkml:trace contextRef="#ctx0" brushRef="#br0" timeOffset="216862.6183">18129 4707 0,'0'25'63,"0"0"-47,25-25-16,-25 25 15,0 0-15,0-1 16,0 1-16,24 0 15,-24 0-15,0 0 16,50 75 0,-25-75-16,0 49 15,25-24-15,-25 25 16,0-25-16,0-1 16,-25-24-16,24 0 15,-24 0 1,25-25-16,-25 50 15,25-25-15,-25 25 16,25-26 0,0 26-16,0 0 15,0 0 1,-25-25-16,0 0 31,25 24-31,0 1 16,-25-25-16,0 0 15,0 0-15,0 0 16,0 0-16,0 0 16,0 0-16,0 0 15,0-1-15,0 1 16,0 0 0,0 0-16,25 0 15,-25 0-15,0 0 16,24 25-16,-24 24 15,0-49-15,0 0 16,0 0-16,0 25 16,0-25-1,0 25 1,0-26 0,0 1-16,0 0 15,0 0 1,0 0-1,0-100 110,0-24-109</inkml:trace>
  <inkml:trace contextRef="#ctx0" brushRef="#br0" timeOffset="217455.2801">18776 5329 0,'50'75'63,"-50"-25"-63,25 25 15,-25-1-15,25-49 16,-25 50-16,0-50 16,25 25-16,-25-25 15,0-1-15,0 1 16,0 0-16,0 0 16,-25-50 124,25 0-140,-25-49 16</inkml:trace>
  <inkml:trace contextRef="#ctx0" brushRef="#br0" timeOffset="218210.4251">18826 5155 0,'25'0'47,"0"0"-31,0 0-1,-25 25-15,49 0 16,-24 25-16,0-25 16,0 0-16,0-25 15,0 24-15,0 26 16,0-50-16,0 25 15,-25 0-15,25 0 16,-25 0 0,0 0-1,0 0-15,0 0 32,-25-1-1,0-24-16,0 0 1,0 0 15,0 0-15,0 0 0,0 0-16,0 0 15,0 0 79,0 0-78,25-24-1</inkml:trace>
  <inkml:trace contextRef="#ctx0" brushRef="#br0" timeOffset="219139.7637">19623 5479 0,'-25'0'32,"0"0"-17,0 0-15,-25 0 32,25 25-17,-24 25 1,24-1-1,0 1-15,25-25 16,-25 0-16,0 25 16,25-25-1,25-25 95,0 0-110,25 0 15,-26 0-15,1 0 16,0-50-16,0 25 16,-25-25-16,25 25 15,0 0-15,-25-24 16,25 24-1,0 0-15,-25 0 16,0 50 62,0 0-62,0 24-16,0-24 15,0 0 1,0 0-16,0 0 16,0 0-1,0 0-15,0 0 16</inkml:trace>
  <inkml:trace contextRef="#ctx0" brushRef="#br0" timeOffset="221110.516">20195 5280 0,'-24'0'16,"-1"0"-1,0 0 1,0 25 0,25-1-16,-25 1 15,0 0 1,0 0-16,25 0 15,0 0-15,0 0 16,-25-25-16,25 25 16,0 0 46,50-25-46,-25 25-1,0-25-15,-25 24 32,0 1 30,0 0-46,-25 25-16,0-25 15,0 0-15,0 0 16,0 0-16,-24-25 16,-1 25-1,25-25-15,0 0 16,0 0 0,0 0-1,50 0 63,0 0-62,124-75 0,-74 50-16,-25 0 15,0 0-15,-1 25 16,-24-25-16,0-25 15,0 50-15,25-24 16,-25-26-16,25 25 16,0-25-16,-26 25 15,26 0-15,-25 0 16,0 0-16,-25 1 16,25 24-1,-25-25 32,-25 25 0,0 0-47,0 0 16,-25 0-16,1 0 15,49 25 1,-50-25-16,50 24 15,-25-24 1,25 50 0,0-25-1,0 25 1,0-25 0,0 0-1,25 0-15,0 0 16,-25-1-1,25-24 1,-25 25-16,0 0 16,0 0-1,0 25 1,0-25 0,0 25-16,0-25 15,0-1 1,0 1-1,-25-25 1,0 0 15,50-25 32,0 25-48,24-49-15,-24 49 16,25-25-16,0 0 16,0 0-16,0 25 15,-1 0-15,-24-25 16,0 0 0,0 0-16,0 25 0,-25-25 15,25 0-15,-25 1 16,25-1-1,25-25-15,-50 0 16,0 25 15,-25 25 16,0 0-31,0 0-1,0 0 1,25 25-16,-25 0 16,0 0-16,0 25 15,25-1 32,0-24-31,25-25-1,0 0 32,0 0-15,0 0-1,50 0-16</inkml:trace>
  <inkml:trace contextRef="#ctx0" brushRef="#br0" timeOffset="221798.2094">21490 5529 0,'0'-25'0,"-25"0"47,1 25-47,-1-25 47,0 25-31,0 0-16,0 0 15,0 0-15,0 0 16,-50 25-16,51 0 15,-1 25-15,25-26 16,0 1 0,0 0-1,0 0-15,25-25 32,-1 0-17,26 0 1,-25 0-16,25-50 15,0 25-15,0-24 16,-1-26-16,1 25 16,-25-49-16,25-1 15,-50 25-15,0 1 16,25 49-16,-25 0 16,-50 75 30,25-26-30,25 51-16,-25 0 16,0 0-16,0 24 15,0 250-15,1-125 16,24 0-16,0 25 16</inkml:trace>
  <inkml:trace contextRef="#ctx0" brushRef="#br0" timeOffset="222839.1835">18502 6151 0,'0'25'31,"25"25"-16,-25-25-15,50 50 16,-25-26-16,-25 1 16,50 0-16,-50-25 15,0 25 1,24-50-16,1 0 31,0 0 63,0 0-94,50-50 16,-75 0-16,75-25 15,-51 50 1,1-74-16,0 74 0,-25 0 15,25 0 1,-25 0 0,0 0 15,0 0-15,25 25-1,-25-24-15</inkml:trace>
  <inkml:trace contextRef="#ctx0" brushRef="#br0" timeOffset="224809.6173">19000 6824 0,'0'-25'15,"-50"25"-15,25-25 16,1 25-1,-1 0-15,0 0 16,-25 0-16,0 0 16,25 0-16,-25-25 15,-24 25-15,49 0 16,-25 0-16,0 0 16,0 0-16,1 0 15,-26 0-15,25 0 16,25 0-16,0 0 15,-24 25-15,-1 0 16,25-25-16,-25 0 16,25 25-1,0-1-15,0-24 16,0 25-16,1 0 16,-26 0-16,-75 50 15,26-50-15,49 25 16,0-26-16,0 26 15,0-25-15,50 0 16,-49 0-16,49 25 16,-25-25-16,25 0 15,-25 24-15,25-24 16,0 25-16,0-25 16,-25 25-16,25-25 15,0 0-15,0 0 16,0 24-16,0-24 15,0 25 1,0-25-16,0 0 16,0 0-16,0 0 15,0 24-15,0 51 16,25-50 0,0-25-1,0 0 1,-25 0-1,24-25 1,-24 24-16,25-24 16,-25 25-16,25 0 15,0 0-15,25 0 16,0 25-16,-25-50 16,49 25-16,1 0 15,-50 0-15,50-1 16,-25 1-16,-26 0 15,26-25 1,-25 0 0,0 0-16,124 25 15,-74-25-15,0 0 16,-25 0-16,49 25 16,-24 0-16,25 0 15,-51-25-15,-24 0 16,25 0-16,-25 0 15,0 0-15,0 0 16,0 0-16,0 0 16,-1 0-16,1 0 15,0 0-15,50-50 16,-25 50-16,0-25 16,24 0-16,1 0 15,-25 0-15,0-24 16,-1-1-16,1 50 15,25-50-15,-50 25 16,0 0-16,25-25 16,-26 26-16,-24-1 15,50-50-15,-50 50 16,25-25 0,0 25-1,-25-24-15,25-1 16,-25 25-16,25-25 15,0 0 1,0 0 0,-25 26-16,0-1 15,0 0-15,0-25 16,0 25 15,0-25-31,0 25 16,-25-24-16,25-1 15,-25 50-15,0-50 16,25 25-16,-25-25 16,0 25-1,25 0 1,-25 0-16,0 1 16,0 24-1,25-25-15,-24 25 16,24-25-1,-25 0-15,0 25 16,25-25-16,-50 0 16,-75-50-16,51 26 15,24 24-15,0 25 16,0-25-16,25 0 16,-24 25-1,-1-25-15,-25 0 16,25 25-16,25-25 15,-49 0-15,-1 25 16,50 0-16,-25-25 16,25 25-16,-24 0 15,-1-25-15,0 25 16,25 0 0,0 0-1,0 0 32,0 0-31,-49 0-1,49 0 1,-25-24-16,-25 24 16</inkml:trace>
  <inkml:trace contextRef="#ctx0" brushRef="#br0" timeOffset="226877.0775">3710 4856 0,'0'25'47,"25"0"-32,0 25 1,75 99-16,24 75 15,-99-149 1,50 50-16,25 49 16,-1-25-16,1-24 15,49 49-15,-24-24 16,24 24-16,25-50 16,-24 1-16,323 99 15,-274-99-15,75-51 16,-50 1-16,-49-50 15,49 50-15,-25-26 16,25 1-16,0 50 16,25-50-16,25-1 15,-75-24-15,-49 0 16,49 0 0,-25-25-16,25 25 15,-49-25-15,-26 0 16,76 0-16,-1 0 15,25 0-15,-25 0 16,-74 0-16,74 0 16,-50 0-16,50 0 15,1 25-15,-101 0 16,150 25-16,-74-25 16,24-1-16,-50 26 15,50-25-15,26 0 16,-51 0-16,75-25 15,-100 0-15,125 0 16,-50 0-16,-24 0 16,49 0-16,-125 0 15,50 0-15,51 0 16,-26 0-16,25 0 16,-125 0-16,26 0 15,-50 0-15,-26 0 16,26-25-16,-25 25 15,-25 0-15,74 0 16,1 0-16,25-25 16,-26 25-16,76 0 15,-26 0-15,-74 0 16,74-25 0,-49 25-16,-51-25 15,26 0-15,-25 25 16,-25 0-1,0 0 1,25 0 0,24 0-16,1 0 15,25 0-15,-26 0 16,26-24-16,-25 24 16,-26 0-16,1-25 15,-50 0 157</inkml:trace>
  <inkml:trace contextRef="#ctx0" brushRef="#br0" timeOffset="227676.6064">16734 7620 0,'25'0'79,"25"0"-64,-50 25 1,25-25-16,0 0 15,0 0 17,-1 0-32,1 0 31,-25 25 47,0 0-62,0 0-1,0 0 1,0 25-16,0-25 16,-25-25-16,25 49 15,-49-24-15,49 0 16,-25 0-16,-25 0 15,25 0-15,25 0 16,-25 0-16,0-25 16,25 25-16,-25 0 15,25-1 110,25-24-109,25 25 0</inkml:trace>
  <inkml:trace contextRef="#ctx0" brushRef="#br0" timeOffset="228878.5351">17929 7421 0,'25'0'16,"0"0"0,-25 25 15,25 0-31,-25 0 16,0 0-1,0 0-15,0 0 0,25 0 16,-25-1-16,0 1 15,0 0-15,0 0 16,0 0 0,0 0 31,0 0-32,0 0 16,0 0 1,0 0-17,0-1 17,0 1-17,0 0 48,0-50 62</inkml:trace>
  <inkml:trace contextRef="#ctx0" brushRef="#br0" timeOffset="230689.3689">17830 7596 0,'25'0'47,"0"0"0,0 0-47,-1 0 31,1 0 16,0 0-16,0-50-15,-25 25 15,0 0-15,0 0-16,25 0 15,0 0 1,0 0-16,0 25 31,0 0 1,0 0-1,-1 25-16,-24 0 1,0 0 0,0 0 15,-24-25-15,-1 0-1,0 0 1,0 0-1,0 0-15,0-25 16,0 25-16,0-25 16,25 0-16,-25 25 15,-24-50 1,24 26-16,25-1 16,25 25 62,-25-25-78,24 25 15,1 0 17,0 0-17,0 0-15,0 0 16,0 0 15,-25-25-15</inkml:trace>
  <inkml:trace contextRef="#ctx0" brushRef="#br0" timeOffset="232902.3252">18253 7421 0,'25'25'31,"0"0"-31,-25 0 16,25-25 31,0 0 15,0 0-46,-25-25-1,25 0 1,-25 0 0,0 0-16,0 0 15,24 1-15,-24-26 0,25 25 16,0 25-1,0 0 1,0-25-16,0 25 31,0 0-15,-25 25 15,0 0 16,-25-25-31,0 0-1,0 0 1,0 0 0,0-25-16,25 0 15,-25 25-15,1 0 16,24-50-16,-25 50 15,25-25-15,0 0 16,25 25 78,-25 25-79,24 25-15,-24 25 16,0-25-16,0-1 16,0 1-16,0 25 15,0-50-15,-49 49 16,24-24-16,0 0 16,-25 0-16,50-25 15,-25 0 1,0 0 46,25-1-15,50-24 47,0-24-94,-25-26 16,49 0-16,-74 25 15,50-50-15,-25 26 16,0 49-1,0 0-15,25 0 16,-25 0 15,0 24 16,49 101-31,-49-125-16,0 25 15,0 0-15,-25-50 63,25 0-47,25-25-16,-50 0 15,25 1-15,-25-26 16,24 25-1,-24 0-15,0-24 16,25 24-16,0 50 47,0 0 0,0 25-32,-25 0 1,0-1 0,25-24-1,-50 0 79,25-49-94,0 24 16,0-25-1,0 0-15,25-25 16,-25 1-16,50 49 0,-50 0 16,25 25-1,-25-25-15,25 25 16,0 0-1,-25 25 1,0 25-16,0-25 16,24-1-16,1 1 15,0 0 1,-25 0-16,0 0 31,25-25-15,0-25 62,-25-25-62,25 1-1,25-1-15,-25 0 16,0 25-1</inkml:trace>
  <inkml:trace contextRef="#ctx0" brushRef="#br0" timeOffset="234085.817">18851 7994 0,'0'25'0,"25"-25"15,-25 25-15,0 0 16,0 0-16,0-1 16,0 1-1,0 0-15,-25-25 16,25 25-16,-25-25 16,25 25-16,-25-25 15,25 25 1,-25-25-1,0-25 1,25 0 0,0-99-16,0 74 0,0-25 15,0 25 1,0 1-16,0-1 16,25 50-16,0 0 46,0 50-30,-25-1 0,25-49-1,-25 25-15,0 0 16,25-25 0,0 0 15,-1 0-16,1 0 1,-25-25 0,50-25-1,-50 26-15,0-26 0,25 25 16,-25 0 0,25 0-16,-25-50 15,0 100 48,0 0-48,0 0-15,0 25 16,0 0 0,0-1-16,0-24 15,0 25-15,0 0 16,25 50-16,-25-51 15,0 1-15,0 0 16,0-25-16,25 50 16,-25-1-16,0-49 15,25 25-15,-25-25 16,0 0-16,0 0 31,0-50 94,0-50-109</inkml:trace>
  <inkml:trace contextRef="#ctx0" brushRef="#br0" timeOffset="234788.5126">19374 7745 0,'-25'0'47,"25"50"-1,0-25-46,0 24 16,0-24 0,0 0-16,25-25 93,0-50-93,0 1 16,-25 24 0,0 0-16,0 0 15,0 0-15,0 50 141,24-25-125,-24-25 62,0 0-47</inkml:trace>
  <inkml:trace contextRef="#ctx0" brushRef="#br0" timeOffset="235589.3529">10957 6998 0,'25'0'0,"0"75"15,0-26 1,-25-24 0,0 25-16,0 0 15,24 25-15,-24-50 16,0 24-16,0-24 16,0 25-16,0-25 15,0-50 79,-24-25-94,-1 0 16,0-24-1,25 24-15,0-25 16</inkml:trace>
  <inkml:trace contextRef="#ctx0" brushRef="#br0" timeOffset="236123.8251">11106 6998 0,'25'25'16,"25"-25"0,-25 0-16,0 0 15,0 25-15,0-25 16,-25 25-1,24-1-15,-24 1 47,0 0-15,-24-25-32,-1 25 15,0 0 1,0-25-16,0 0 15,0 0 32,0 0-31</inkml:trace>
  <inkml:trace contextRef="#ctx0" brushRef="#br0" timeOffset="238206.4965">11654 7122 0,'-25'0'16,"0"0"-1,0 25 1,25 0 0,-24-25-16,-1 25 15,25 0-15,-25 0 16,25 0-16,-25-25 16,25 25-16,0 0 15,0 0 1,0-1-1,0 1 1,0 0 15,0 0-31,25-25 32,0 0-17,0 0 1,-25-25-16,0 0 31,0 0-31,0 1 16,0-1-1,0 0-15,0 0 16,0 50 109,0 0-109,0 0-1,0-1 1,0 1 15,24-25 0,26 0-15,-25 0 0,0 0-16,25-25 15,-50 1-15,25-1 16,-25 0-16,25 0 15,-25 0-15,0 0 16,0 0 140,0 50-78,0 0-78,0 25 16,0 0-16,0-26 16,0 1-16,0 0 15,0 0-15,0 0 16,25-25 31,-1 0-32,1-25 1,0 0-16,0 0 16,25-24-16,-25 24 15,0 25-15,-25-25 16,0 0 0,0 0-1,0 0 1,0 0-1,0 0 17,0 0 15,0 50 15,0 25-62,0 0 16,0 25-16,0-26 15,-25 51-15,25 24 16,0-74-16,0 50 16,0 24-16,0-24 15,0-25-15,0-26 16,0 1-16,0-25 15,-50-25 32,25 0-31,0 0 0,0 0-1,0-25-15,1 0 16,-1 0-16,0 1 31,0 24 0,-25-25 32,25 0-48,-25 0-15,50 0 188,0-25-172,0 25-1</inkml:trace>
  <inkml:trace contextRef="#ctx0" brushRef="#br0" timeOffset="239903.1879">12177 7347 0,'25'0'63,"0"0"-47,0 0-1,-25 24 1,25 1-16,0 25 15,-25-25-15,0 0 16,0 0-16,0 0 16,0 0-1,0 0 1,0-75 93,0 0-93,0 25-16,24-50 16,-24 50-16,25 1 15,0-1-15,-25 0 16,25 25-16,0 0 47,-25 25 0,25 0-47,-25-1 15,0 1-15,0 0 16,0 0 15,-25-25 0,0 0-31,25-25 16,0 0-16,-25 25 16,25-25-16,-25 1 15,25-1 95,25 0-95,-25 0 1,0 0-16,50-100 31,-25 100-31,0 25 63,-25 25-48,0 0 1,25-25-1,-25 25-15,25 0 16,-25 0 0,0 0-1,0 0-15,0 0 32,0 0-17,25-50 63,74 0-62,-24 0-16,-50 0 16,0-25-16,0 0 15,0 1-15,-25 24 16,-25 0-16,-50 25 15,25 25-15,-25 99 16,1 125-16,74-25 16,0 0-16,-25-74 15,0-1-15</inkml:trace>
  <inkml:trace contextRef="#ctx0" brushRef="#br0" timeOffset="245674.2469">13074 7396 0,'24'-25'187,"1"25"-171,-25-24 0,0-1-1,0 0-15,25 25 94,-25 25-47,0 0-32,25-25 173,0 0-126,0 0-46</inkml:trace>
  <inkml:trace contextRef="#ctx0" brushRef="#br0" timeOffset="248761.6117">12899 7396 0,'25'0'156,"0"0"-140,0 0 15,0 0 1,-25 25 155,25-25-124,0-50-48,0 26 1,-25-1-1,0 0-15,49 25 16,-24 0 0,0 0-1,0 25 1,0-25-16,-25 25 16,25-25-16,0 0 15,-25 24 1,0 1-1,0 0-15,0 0 32,25-25 46,0-25-47,-1-25-31,1 50 16,0 0 15,0 0 0,0 0-15,0 0-1,0 0 1,0 0-16,0 0 16,-25-24 15,25 24-15,-1-50-16,-24 25 15,0-25 1,25 25-1,-50 25 1,1 0-16,-1 0 16,0 0-1,25 25 1,0 0 0,0 0-16,0 0 15,0 49-15,0-49 31,0 0-15,25-25 47,0 0-48,-1 0-15,1 0 16,0 0 31,0 0 78,0 0-110,0 0 1,0-25 0,0 25 15,-25-25-31,25 25 15,-25-24-15,25-26 16,-25 75 62,0 0-78,0-1 16,0 1-16,0 0 15,0 0-15</inkml:trace>
  <inkml:trace contextRef="#ctx0" brushRef="#br0" timeOffset="249162.2475">14020 6724 0,'0'50'0,"0"-25"16,0 24-16,25-24 16,-25 25-16,0-25 15,0 0-15,0 25 16,0 0-16,0-1 16,0-24-16,25 0 15,-25 50-15,0-50 16,0 0-1,0 0 1</inkml:trace>
  <inkml:trace contextRef="#ctx0" brushRef="#br0" timeOffset="249453.2642">13995 7122 0,'0'-25'16,"50"25"31,99-24-47,-24 24 15,-1 0-15,1 0 16,-26-25-16,-24 25 16,-25 0-16,-25-25 15,0 0-15</inkml:trace>
  <inkml:trace contextRef="#ctx0" brushRef="#br0" timeOffset="250654.3043">19747 7770 0,'50'0'78,"-25"0"-78,50-25 16,99 25-16,0 0 16,-49 0-16,99 0 15,75 0-15,-25-50 16,-75 25-16,-50 0 16,26 0-16,-101 1 15,1-1-15,0 0 16,-25 0-16,24 25 15,26 0-15,-50-25 16,24 25-16,1 0 16,-25 0-16,25-25 15,-1 25-15,-24-25 16,25 25-16,-25 0 16,-1 0-16,101-25 15,-51 25-15,26-25 16,24 25-16,-74 0 15,50 0-15,-26-25 16,-49 25-16,0-24 16</inkml:trace>
  <inkml:trace contextRef="#ctx0" brushRef="#br0" timeOffset="251452.3781">22586 6575 0,'25'0'47,"25"0"-47,49 0 15,76 49-15,24-49 16,25 50-16,-25-50 16,75 25-16,-50-25 15,-24 0-15,-26 0 16,-75 0-16,51 0 15,-1 0-15,26 0 16,24 0-16,374 0 31,-399 0-31,-75 0 16,26 0-16,-75 0 16,0 0-16,-26 0 46,1 0-30,25 0 0,25 0-16,-25 0 15,49 0-15,-49 0 16,0 0-16,25 0 16,-50 0-16,24 0 15,1 0-15,0 0 16,0 0-16,24 0 15,-24 0-15,-25 0 16</inkml:trace>
  <inkml:trace contextRef="#ctx0" brushRef="#br0" timeOffset="252349.4522">23483 8193 0,'24'0'78,"101"0"-62,24 0 0,75 0-16,1-25 15,24 0-15,99 0 16,-49 25-16,0 0 15,-100 0-15,0-24 16,-24 24-16,-51-25 16,1 25-16,-76 0 15,1 0-15,0 0 16,0 0-16,-25 0 16,0-25-16,0 25 15,-1 0-15,1 0 16,0-25-16,0 25 15,50 0-15,-50 0 16,25 0-16,-1 0 16,-24 0-16,0 0 47</inkml:trace>
  <inkml:trace contextRef="#ctx0" brushRef="#br0" timeOffset="253164.4393">24678 7197 0,'0'25'15,"0"0"1,0 50-16,0-1 16,0-24-16,0 0 15,0-25-15,0 0 16,0 0-16</inkml:trace>
  <inkml:trace contextRef="#ctx0" brushRef="#br0" timeOffset="253871.8903">24255 7446 0,'24'0'16,"1"0"-1,0 0 1,0 0 0,25 0-1,-25 0 1,25 0-16,-1 0 15,1 0-15,-25 0 16,50-25-16,0 25 16,-26 0-16,1 0 15,100-25-15,-126 25 16</inkml:trace>
  <inkml:trace contextRef="#ctx0" brushRef="#br0" timeOffset="254352.2721">24230 6998 0,'25'0'63,"-1"0"-63,1 0 15,50 0-15,-50 0 16,25 0-16,49-25 16,-49 25-16,25-25 15,0 25-15,-1-25 16,-49 25 0</inkml:trace>
  <inkml:trace contextRef="#ctx0" brushRef="#br0" timeOffset="255156.4799">25076 7247 0,'0'25'16,"0"0"-16,0 0 15,0 0-15,0-1 16,0 1 0,25-74 124,0 24-124,-25-25 0,50 0-16,-25 25 15,0 25 1,0 0 15,-1 0-15,1 0-1,-25 25-15,25-25 16,-25 25-16,0 0 16,25 0-1,-25 0 1,0 0-16,25-1 15,-25 1 1</inkml:trace>
  <inkml:trace contextRef="#ctx0" brushRef="#br0" timeOffset="255778.1883">25500 7172 0,'25'0'31,"24"50"-15,-49 0-1,25-25-15,0 0 16,0 0 0,-25-1-1</inkml:trace>
  <inkml:trace contextRef="#ctx0" brushRef="#br0" timeOffset="256240.3967">25823 7222 0,'-49'50'31,"24"-25"-15,-25 74-1,25-49 1,0-50 0</inkml:trace>
  <inkml:trace contextRef="#ctx0" brushRef="#br0" timeOffset="257656.5881">26346 7272 0,'-25'0'16,"0"0"15,1 0-15,-1 0-16,0 0 15,0 0 1,0 25 0,25 0-16,-25-25 15,25 25 1,0-1 15,0 1 0,0 0-15,0 0 0,0 0 15,25 0 0,0-25 0,0 0-31,0 0 16,0 0 0,24-25 15,-49 0-31,25 25 15,-25-25-15,0 0 32,0 0 93,-25 25-125,0-24 31,1 24 0,24-25-31,49 25 47,-24 0-31,0 0-1,0 0 1,0 0-16,25 0 16,-25 0-16,0 0 15,-1 0 1,-24 25 93,0-1-93,0 26-1,0-25 1,0 0 0,0 0-16,0 0 15,0 0 1</inkml:trace>
  <inkml:trace contextRef="#ctx0" brushRef="#br0" timeOffset="257973.6005">26570 7073 0</inkml:trace>
  <inkml:trace contextRef="#ctx0" brushRef="#br0" timeOffset="259015.3863">26819 7023 0,'-24'0'32,"24"25"-17,-25 49-15,0-49 16,25 0-16,0 25 15,0 0-15,-25-50 16,25 25-16,0 25 16,0-26-1,0 1-15,0 0 16,0 25 0,0-25-16,0 0 15,0 0 1,25-25 31,0 0-32,0 0 1,-1 0 0,1 0-16,0 0 15,0 0 1,0-25-1,0 0 17,-25 0-17,0 0 1,0 0-16,0 0 16,0 0-1,-25 25 32,0 0-47,0 0 16,0 0-1,25 25 17,0 0-17,0 0-15,0 0 16,25 25-1,-25-25 1,50 0-16,-50 24 16,50 1-16,0-25 15,-25-25 1,-1 25-16,1-25 16,0 0-1,0 0 1</inkml:trace>
  <inkml:trace contextRef="#ctx0" brushRef="#br0" timeOffset="262248.1063">9836 1544 0,'0'50'63,"0"-25"-63,-25 0 16,25 25-16,0-25 15,0 0 220</inkml:trace>
  <inkml:trace contextRef="#ctx0" brushRef="#br0" timeOffset="263372.5726">9836 1519 0,'0'25'62,"0"0"-46,0 0-16,0 0 16,0 0 15,0 0-31,0 0 16,0 0 15,0 0 0,0-1-31</inkml:trace>
  <inkml:trace contextRef="#ctx0" brushRef="#br0" timeOffset="263995.9109">10135 1744 0,'0'24'63</inkml:trace>
  <inkml:trace contextRef="#ctx0" brushRef="#br0" timeOffset="264989.7094">10309 1644 0,'0'25'94,"0"0"-78,0 0-16,0 0 15,0-1 1,0 1-16,0 0 63</inkml:trace>
  <inkml:trace contextRef="#ctx0" brushRef="#br0" timeOffset="266240.6126">16112 2416 0,'24'25'15,"-24"0"-15,0 25 31,0-26-31,0 1 0,0 0 16,0 0 15,0 25-31,0 0 16,0 0 0,0-26-16,0 26 15,0-25-15</inkml:trace>
  <inkml:trace contextRef="#ctx0" brushRef="#br0" timeOffset="267040.5341">16385 2615 0</inkml:trace>
  <inkml:trace contextRef="#ctx0" brushRef="#br0" timeOffset="268081.0864">16709 2441 0,'0'0'0,"25"0"16,0 0-16,0 0 16,-25 50 77,0-25-77,-25-25-16,0 49 16,0-24-1,0 0 1,25 0-16,-25-25 16,25 25-16,-24-25 15,24 25-15,0 0 16,0 0-16,-25-25 15,25 25 1,0-1 0,-25 1-16,25 0 31,0 0 0,25-25 0,0 0-31,49 25 16,-49-25-16,25 0 16,25 0-1,-26 0-15,-24 0 16,0 0 0</inkml:trace>
  <inkml:trace contextRef="#ctx0" brushRef="#br0" timeOffset="269303.0294">18577 6948 0,'0'25'94,"0"25"-94,0-25 15,0 0 1</inkml:trace>
  <inkml:trace contextRef="#ctx0" brushRef="#br0" timeOffset="269797.4069">18776 7073 0,'25'-25'78</inkml:trace>
  <inkml:trace contextRef="#ctx0" brushRef="#br0" timeOffset="270756.0456">18901 6824 0,'24'0'16,"1"0"-1,0 24 1,0-24 0,-25 25-1,0 0 1,0 0 31,0 0-32,0 0 1,25-25 109,-25 25-125,25-25 16,0 0-1,-25 25 1,0 0-1,0 0 1,0-1 31,-25-24-31,0 0-1,0 0 1</inkml:trace>
  <inkml:trace contextRef="#ctx0" brushRef="#br0" timeOffset="275107.4933">18477 8517 0,'25'0'47,"-25"25"-16,0 0-15,25 0 0,-25 0-16,0-1 15,0 51-15,0-50 16,0 0-16,0 0 15,0 0-15,0 25 16,0-1 0,0-24-1,0 0-15,0 25 0,0 0 16,0-25 0,0 24-16,0 26 0,0-25 15,0 0-15,0 0 16,0 24-16,0-49 15,0 50 1,0-50-16,0 0 16,0 0-16,0 24 15,0 1-15,0 0 16,0 0-16,0 25 16,0-26-16,0-24 15,0 50-15,0-25 16,0-25-16,0 24 15,0-24-15,0 0 16,0 25-16,0-25 16,0 0-16,0 0 15,0 0 1,0 0-16,0-1 16,0 1-16,0 0 15,0 25 1,-25-25-16,25 0 15,0 0-15,0 0 16,0 24-16,0-24 16,0 0-1,0 25 1,0-25 0,0 25-1,0-25 1,0 0-16,0-1 15,0 26-15,0-25 32,0 0-17,0 0-15,0 0 16,0 0 0,0 0-16,0 0 31,0 0-31,0-1 31,0 1-15,0 0 15,0 0-15,0 0-1,0 0 16,0 0 1,0 0 30,-25-25-46</inkml:trace>
  <inkml:trace contextRef="#ctx0" brushRef="#br0" timeOffset="276478.0258">19349 9289 0,'25'0'15,"-25"75"1,0 24-16,0 1 15,0-26-15,0 26 16,0 50-16,0-26 16,0-24-16,0-26 15,0-24 1,0-25-16,0 25 16,0-25-16,0 0 0,0 0 15,-25-25 126,25-25-126</inkml:trace>
  <inkml:trace contextRef="#ctx0" brushRef="#br0" timeOffset="277052.4963">19349 9513 0,'25'0'0,"25"0"0,-26 0 16,1 0-1,-25 25-15,25 0 16,0 0 0,0-25-1,-25 25-15,0-1 16,25 1 0,-25 25-16,0-25 15,0 0 16,0 0 1,-25 0-17,0-25-15</inkml:trace>
  <inkml:trace contextRef="#ctx0" brushRef="#br0" timeOffset="278067.0948">20096 9837 0,'-25'0'47,"0"0"-47,0 0 15,-25 0-15,-24 0 16,49 25 0,-25 0-16,50-1 15,-25-24-15,0 50 16,25-25-16,-25 0 15,0 25-15,25 0 16,-25-25 0,25-1-16,0 1 15,0 0-15,0 0 32,0 0-17,25-25 16,0 0-15,0 0-16,0 0 16,0-25-16,25 25 15,-25-50-15,0 25 16,124-124-16,-124 124 16,0-25-16,0 50 15,-25 25 110,0 0-109,0 0-1,0 0 1,0 25-16,0-25 16,0 0-16,0-1 15,0 1-15,25 0 16,-25 0 0,24-25 109,1 0-110</inkml:trace>
  <inkml:trace contextRef="#ctx0" brushRef="#br0" timeOffset="278496.4813">20569 10011 0,'0'50'94,"0"-25"-94</inkml:trace>
  <inkml:trace contextRef="#ctx0" brushRef="#br0" timeOffset="278751.964">20469 9662 0</inkml:trace>
  <inkml:trace contextRef="#ctx0" brushRef="#br0" timeOffset="279631.8535">21117 9911 0,'-50'-49'15,"0"49"1,25 0-1,-24 0-15,24 0 16,-25 49-16,50-24 16,-25 50-1,25-25-15,0-25 16,0 0-16,0 0 16,25-25 46,0 0-46,25-50-1,-50 25-15,24 0 16,-24 0-16,25-25 16,50-174-16,0 75 15,-50 24-15,0-49 16,-1 24-16,-24 26 15,0-25-15,0 49 16,0 75 0,0 50 31,0 50-32,0 24-15,0 26 16,0-1-16,0 1 15,0-1-15,0 75 16,0-99-16,0-25 16,0 24-16,0-74 15,0 0-15,0 0 78</inkml:trace>
  <inkml:trace contextRef="#ctx0" brushRef="#br0" timeOffset="280390.5047">20245 10658 0,'-25'0'46,"0"0"-30,-24 0-16,49 25 16,-25 0-16,25 0 15,-25-25 1,25 25 0,0 0 15,0 0-31,50 50 15,-25-51-15,24 1 16,-49 0-16,25 0 16,-25 0-1,0 0 1,0 25 0,0-25 15,-25-25-31,0 25 15,1-25 1,-1 0 0,0 0 31,25-25-16,-25 25-16,25-25 1</inkml:trace>
  <inkml:trace contextRef="#ctx0" brushRef="#br0" timeOffset="280874.1141">20669 10310 0,'0'25'16,"0"0"-1,0 74-15,0-49 16,0 50-16,0-26 16,0 1-16,0 0 15,0 49-15,0-49 16,0 25-16,-25-51 15,25-24-15,0 0 16,-25-25 109</inkml:trace>
  <inkml:trace contextRef="#ctx0" brushRef="#br0" timeOffset="281706.3986">20544 10883 0,'0'0'0,"25"0"0,0 0 16,25-25-1,-25 25 1,49-25-16,-49 25 16,0 0-16,50-25 15,-50 25 1,0 0 62,0 0-31,-25 25-16,0 25-15,0-26-16,0 1 15,0 0-15,0 25 16,0-25 0,0 0-1,24 0 1,1-25 31,0 0-16,0 0-15,0-25-1,-25 0-15,25 0 16,-25 0-16,50-124 15,-50 124 1,0-25-16,25 50 16</inkml:trace>
  <inkml:trace contextRef="#ctx0" brushRef="#br0" timeOffset="283174.7822">21565 10858 0,'-25'0'16,"-25"0"-16,1 0 16,24 0-1,-25 0-15,25 25 32,25-1-17,0 1-15,0 0 16,0 25-16,0-25 15,0 0 1,0 0 0,0 0-1,25-25 17,0 0-17,0 0 1,24-25-16,-24-25 15,25 0-15,-50 0 16,0 1-16,0-26 16,0 0-16,25-49 15,-25 24-15,25 25 16,-25 50-16,0 1 16,-25 24 93,25 24-93,-25 1-16,0 25 15,25 0-15,0 0 16,0 0-16,0-1 15,0-24-15,0 25 16,0 0-16,0 0 16,0-25-16,0 24 15,0 1-15,0-25 16,0 0-16,0 25 16,25-25-1,0-25 1,0 0 15,25-25-31,-25 0 16,0-25-16,-25 0 15,25 25-15,-25 0 16,0 1-16,-25 24 47,0 0-16,25 24-15,0 1-1,0 0-15,50-25 110,-26-50-95,1 26-15,-25-1 16,25 25 15,-25 25-15,0-1-1,0 1 1,25-25 62,0 0-47,0 0-31,-50 25 63,25 0-63</inkml:trace>
  <inkml:trace contextRef="#ctx0" brushRef="#br0" timeOffset="285114.0035">17855 8442 0,'-50'0'31,"0"25"-31,0 0 16,-24 0-16,-76 50 15,26-26-15,24 1 16,25-25-16,-74 25 15,24 0-15,-74 49 16,25 1-16,24-75 16,-99 74-16,50-24 15,-25 0-15,-25 0 16,-398 74-16,348-124 16,50-25-16,-50 25 15,50-25-15,-50 0 16,50 25-16,-99-25 15,24 0-15,0 0 16,50-50-16,50 50 16,-75-50-16,50 25 15,0-50-15,25 51 16,124 24-16,-124-75 16,75 50-16,-75-25 15,124 50-15,-74-25 16,-75-49-1,99 49-15,-74-50 16,100 50-16,-100 0 16,49-50-16,51 51 15,-1-26-15,1 0 16,-1 25-16,-24-50 16,99 50-16,-49-24 15,-26-1-15,25 25 16,1-25-16,24 25 15,25 25-15,-24-25 16,-76-49-16,26 24 16,-1-25-16,-99 0 15,75 26-15,-26-1 16,-49-25-16,75 25 16,-1 25-16,26 0 15,49 1-15,0 24 16,-24-50-16,-51-25 15,-24 25-15,74 0 16,-124-24-16,100 49 16,-26-25-16,-49-25 15,50 50-15,74 1 16,-49-26 0,99 50-16,0-25 15,0 25 1,-25-50 15,0 0-31,0 25 16,1 0-16,-26-49 15,0 49-15,75 0 16,-74-50-16,74 50 16,-25-25-16,0-24 15,25-1-15,-25 0 16,-25-24-16,25-1 15,25-24-15,-25 49 16,25-25-16,-25 1 16,25 49-16,0-50 15,0 26-15,0-1 16,0 0-16,0 25 16,0-24-16,0 24 15,0-25-15,0 50 16,0-25-16,0 26 15,0-1 1,0 0 0,0 0-16,0 0 0,0-25 15,0 25 1,0-25-16,0 1 16,0 24-16,0 0 15,0 0-15,-25-25 16,25 25-1,0 0-15,0 0 47</inkml:trace>
  <inkml:trace contextRef="#ctx0" brushRef="#br0" timeOffset="286008.7732">3038 5180 0,'0'-25'140,"0"0"-140,25-25 16,0 1-16,-25-1 15,50-25-15,-25 0 16,-25 1-16,49 24 16,-24 25-16,0 25 15,-25-25-15,25 25 78,0 25-62,-25 25-16,25-25 16,0 25-16,0 24 15,0-49-15,-25 0 16,0 25-16,0-25 31,24 0-31,1 0 31,-50-25 1,-24 0-17,24 0 1,-25 0-16,-50 0 16,51 0-16,-51 0 15,25-25 1,-24-25-16,-26 50 0,26 0 15,49 0-15,25 0 16,0 0-16</inkml:trace>
  <inkml:trace contextRef="#ctx0" brushRef="#br0" timeOffset="287326.5006">9015 8293 0,'0'25'63,"0"0"-48,0-1 1,0 51-16,0-25 15,0 25-15,0-50 16,0 24 0,0 1-16,0-25 15,0 0 1,0 0-16,0 0 16,0 0-1,0 0 110,0 0-109,0-1-16,0 1 15,0 0 17,0-50 155</inkml:trace>
  <inkml:trace contextRef="#ctx0" brushRef="#br0" timeOffset="290033.1844">9039 8392 0,'25'0'78,"0"0"-78,0 0 15,0-25-15,0 1 16,25 24-16,0 0 16,24-50-16,26 0 15,-75 50 17,0 0-17,0 0 1,-25 25-16,24 0 15,-24 0 1,25 0-16,-25-1 16,0 1-16,0 0 15,0 25-15,0-25 16,-25 0 0,1 0-1,-1-25-15,-25 0 16,-25 25-16,25-25 15,1 0-15,-26 25 16,50-25-16,0 25 16,-25-25-16,25 0 15,25 24 32,0 1-16,0 0-15,0 0 0,0 25-16,0-25 15,0 0 17,25 0-17,-25 0-15,25-25 16,0 0-16,0 0 15,25 0 17,-25 0-17,0 0 1,-1 0-16,1 0 16,0-25-16,25 0 15,-50 0 1,25 25-16,-25-25 15,25 25-15,0-25 16,0 0-16,-25 0 16,0 0 15,0 0 63,-25 25-79,0 0 17,0 0-1,0 25 0,25 0-15,-25 25-1,25-25 1,0 0-16,0 0 16,0 0-16,0 0 15,0-1 1,0 1-1,0 0 64,25-25-64,-25 25 1,25-25 15,0 0-15,50 25-1,-51-25-15,51 0 16,-50 0-16,0 0 16,0 0-16,0 0 15,25-25 32,-26 25-31,-24-25-1,25 25 1,0 0 0,-25-25-1,25 0 16,-25 1-31,0-1 32,0 0-1,0 0 0,0 0-15,0 0 15,-25 50 94,0 0-109,25 0-16,0 0 15,0 0-15,-25-1 16,25 26 0,0-25-16,0 0 15,0 0 1,0 0-16,0 0 62,25-25 16,0 0-62,0 0-16,0 0 16,0 0-1,0 0-15,0 0 32,0-25-17,0 0-15,24-25 16,-24 25-1,-25 0-15,25 0 16,-25 1 0,25 24-1,-25 24 126,0 1-125,0 50-16,0 0 15,25-50-15,-25 0 16,0 24-1,25-24-15,-25 25 0,25-25 16,-25 0-16,25-25 16,-25 25-1,0-50 63,0-25-62,0 0-16,0 0 16,0 1-16,-50-101 15,0 51-15,25 99 16</inkml:trace>
  <inkml:trace contextRef="#ctx0" brushRef="#br0" timeOffset="290339.7496">10185 8666 0,'25'0'0,"0"0"63</inkml:trace>
  <inkml:trace contextRef="#ctx0" brushRef="#br0" timeOffset="292018.3406">10235 8915 0,'0'25'16,"25"-25"15,0 0-15,99 75-16,-24-75 15,-51 25-15,-24-25 16,50 25-16,0 0 16,-50-25-16,0 0 15,-1 0-15,1 0 32,0 0-17,-25-25 1,25-25-16,-25 25 15,25 0 1,-25 0-16,0-25 16,0 26-16,0-1 31,0 0-15,0 0-1,-50 25 1,25 0-16,0 0 15,-24 0-15,24 0 16,-25 0 0,25 0-1,-25 50 1,50-25 15,-25-1-31,25 1 16,0 25-16,-25-25 15,25 0-15,0 25 16,-24-50-16,24 25 16,0 0-16,0-1 15,0 1 1,0 0-16,0 0 16,0 0-1,24-25-15,-24 25 16,25-25-1,0 0 1,0 0-16,0 0 16,25-25-1,0-50-15,-25 50 16,24-74 0,-24 74-16,0-25 15,0 25-15,0 25 16,-25-25-16,0 0 15,25 50 79,0 25-94,-25 0 16,0 50-16,0-1 15,0 1-15,0 24 16,0-49-16,0-25 16,0 24-16,0-24 15,0 0-15,0-25 16,0 0-16,0 0 16,0 0-16,0-50 109,0-75-93,0 25-16,0 1 15,0-26-15,0 50 16,25-24-16,-25-1 15,0 50-15,0 0 16,25 25-16,-25-25 16,0 0-1,24 25-15,1 0 16,-25-25 0,25 25-1,0 0 1,0 25-1,0-25-15,-25 25 16,0 0-16,25-25 16,-25 25-16,0 0 31,0 0-15,-25-25 30,0 0-14,25 25-32,-25-25 15,25 25-15,-25-25 16,0 25-16,0-25 16,25-75 62</inkml:trace>
  <inkml:trace contextRef="#ctx0" brushRef="#br0" timeOffset="292561.6466">11330 8542 0,'50'50'47,"-50"-25"-31,0-1-16,25 26 15,0 0-15,-25 0 16,0 0-16,0 24 16,0-49-16,0 0 15,0 25-15,0-25 16,0 25-16,0-25 15,0-1-15,0 1 47,0 0-15,-25-25 46,-25 0-63,25 0 1,-24-25 0</inkml:trace>
  <inkml:trace contextRef="#ctx0" brushRef="#br0" timeOffset="292868.771">11206 8890 0,'25'0'31,"0"0"-16,24 0 1,-24 0-16,0 0 16,25 0-16,0 0 15,199 0-15,-149 0 16,-26 0-16,-49 0 16</inkml:trace>
  <inkml:trace contextRef="#ctx0" brushRef="#br0" timeOffset="294019.9848">18253 10658 0,'50'75'47,"-25"-50"-32,0 25 1,74 74-16,-49-74 15,-50 0-15,50 25 16,-50-25-16,25-1 16,0-24-1,-25 0-15,0 0 16,25 0 15,-25 0-31,25-25 63,49 0-48,-49 0-15,0-25 16,50 0-16,-25-25 16,-1 0-16,26-49 15,-25 74-15,0-50 16,-25-49-16,24 49 15,1 25-15,-50 0 16</inkml:trace>
  <inkml:trace contextRef="#ctx0" brushRef="#br0" timeOffset="295813.1222">18477 11580 0,'-25'0'0,"-74"0"16,24-25-16,-25 25 15,76-25-15,-51-25 16,0 50-16,0 0 16,1-50-16,-1 50 15,50 0-15,-25-24 16,0 24-16,26 0 15,-51 0-15,0 0 16,25 0-16,-49 0 16,49 24-16,-25 1 15,25 0-15,-24 25 16,49-25-16,-25 25 16,0 24-1,25-24-15,0 75 0,1-75 16,24-1-1,-25 26-15,25-25 16,0 0-16,0-1 16,0 1-16,-25 25 15,25-25-15,0 0 16,0 24-16,0 1 16,0-25-16,0 0 15,0-25-15,0-1 16,25-24-16,-25 25 15,0 0-15,49 0 16,-49 0-16,25 0 16,-25 0-1,25-25-15,0 25 16,0-25 0,149 99-16,-49-99 15,-1 25-15,1 25 16,-50-25-16,24-25 15,26 0-15,-26 25 16,-24 0-16,25-25 16,-26 0-16,-24 0 15,50 0-15,-1 0 16,-24-25 0,-25 0-16,25 25 15,-1-25-15,26 0 16,-50 25-16,24-25 15,-24 0-15,0 25 16,0-25-16,25 1 16,-26-1-16,26 25 15,-25-25-15,0 0 16,24 0-16,-24-25 16,-25 25-16,25 0 15,-50 0-15,25 1 16,0-1-16,-25 0 15,0 0-15,25 0 16,-25 0-16,0-25 16,24 50-1,-24-25-15,0 0 16,0 1 0,0-1-16,0 0 15,-24 0-15,24-50 16,-25 25-16,-25-49 15,50 49-15,-50 25 16,50-25 0,0 25-16,-25 0 15,0 25-15,0-25 16,-24 1 0,24-1-1,0 25 1,0-25-16,-25 0 15,25 0-15,-50 25 16,26-50-16,-1 25 16,25 25-16,-75-50 15,75 26-15,0 24 16,-24 0-16,-1-25 16,25 0-1,0 25-15,0 0 16,0 0-1,0 0-15,0-25 16,-74 0-16,-1 25 16,50 0-16,1 0 15,-1 0-15,0 0 16,25 0-16,-25 0 16,25 0-16,-24 0 15,24 0 1,0 0-1,0 0 48,0 0-63,0 0 16,0 25-16</inkml:trace>
  <inkml:trace contextRef="#ctx0" brushRef="#br0" timeOffset="298156.6646">17581 11953 0,'0'25'47,"0"25"-32,0 25-15,0-50 16,0 0-1,0 49-15,0-49 16,0 25 0,0-25-1,-25-75 110,25 0-109,0-24-16,0 49 16,0-50-16,0 0 15,0 1-15,0-26 16,0 50-16,0 25 15,0 0-15,25 25 32,0 0-17,0 0 17,-1 0-32,1 25 15,0 25-15,0-50 0,-25 50 16,25-25-1,0-25 1,-25 50-16,0-26 16,0 1-16,0 0 15,0 0 1,-25 25 0,-25-50-16,0 25 15,1 0 1,24-25 15,25 25 78,0 0-77,0-1-32,25-24 15,-25 25 1,25-25-16,-1 0 16,-24 25-16,25-25 15,0 0 16,0 0 1,0 0-32,0 0 15,0 0 1,0-25-16,0 25 16,0-25-1,-25 1 16,0-1-15,0 0 0,0 0 15,-25 25-15,0 0-1,0 0 1,0 0-1,0 0 1,0 50 0,25-25-1,-25-1 1,25 1-16,0 0 16,0 0 15,50-25 16,-25 0-32,-25-50 1,0 25 0,25 1-1,0 73 110,0 26-125,0-25 16,-25 50-16,0-26 15,25-24-15,-25-25 16,0 0-16,0 0 16,0 0-1,0 0-15,0-1 32,-25-24-17,0 0 16,0 0-31,0 0 16,0 0 0,25-24-16,0-26 15,0 25-15,0-25 16,0 0-16,0 0 16,0-49-16,25 74 15,0-25-15,0 25 16,0 25-16,0-25 47,-1 25-32,1 0 17,0 0-1,-25 25 0,0 0-31,0 0 16,0 25-16,0-25 15,0 25 1,0-26-16,0 1 16,0-99 46,0 49-46,25-50-1,0-50-15,-25 51 0</inkml:trace>
  <inkml:trace contextRef="#ctx0" brushRef="#br0" timeOffset="298925.2166">18228 12053 0,'0'25'62,"0"0"-46,0 0-1,0 0 1,0-1-16,-25-24 16,25 25-1,0 0-15,0 0 16,0 0-16,0 0 15,25 25-15,0-50 16,-25 25 0,0 0 15,0 0-15,0-1-1,0 1 1,-25 0 31,25 0-32,-25-25 1,0 25-16,25 0 16,0 25-16,0-75 93,0-25-77,-24-25-16,24 26 16</inkml:trace>
  <inkml:trace contextRef="#ctx0" brushRef="#br0" timeOffset="299566.4628">18378 11655 0,'0'24'15,"25"1"1,-25 50-16,0 0 16,0-25-16,0 24 15,0 1-15,0-25 16,0 0-16,0-1 16,0-24-16,0 0 15,0 0 32,0 0-31,-25 0-1,25 0 1,-25-25 93,0 0-93,25-25-16,-25 25 16,25-25-16</inkml:trace>
  <inkml:trace contextRef="#ctx0" brushRef="#br0" timeOffset="300540.9521">18253 12128 0,'25'0'0,"0"0"15,25 0-15,-25 0 16,0 0-1,-1 0-15,26 0 16,-25 0-16,0 0 16,0 0-16,0 0 15,0 0-15,0 0 16,0 0 0,-25-25-1,0 0 1,0 0-1,0 0 1,0 50 47,-25 0-63,0 25 15,25-1-15,0-24 16,0 25-16,0-25 15,0 25-15,0-25 16,0 0-16,0 25 31,0-26-31,25-24 94,0-49-94,-25 24 16,0 0-16,24-25 15,1 50 48,-25 25-63,0 0 15,0 0-15,0 0 16,25 0-16,-25 24 16,50 1-16,-25-25 15,-25 0-15,0 0 16,0 0-16,0-50 94,0 0-79,0 0-15,0 0 16,25-74-16,0-1 16,0 50-16,0 50 15</inkml:trace>
  <inkml:trace contextRef="#ctx0" brushRef="#br0" timeOffset="301117.5343">19175 11879 0,'24'0'47,"1"0"-47,0 49 16,-25 1-16,0-25 16,-25 25-16,25 0 15,0-25-15,-25 24 16,1-24-16,24 0 15,-25 50-15,0-50 16,25 25 0,-25-50-1,25 25-15,-25-25 78</inkml:trace>
  <inkml:trace contextRef="#ctx0" brushRef="#br0" timeOffset="301821.2838">17954 12551 0,'-25'0'16,"1"0"15,-26 25-15,50 0-16,-50 50 15,50-51-15,0 1 16,0 0-16,-25 25 16,25 0-1,0-25-15,0 0 16,0 0-16,0-1 16,0 1-1,0 0 16,25-25-31,0 0 16,0 25 0,25-25-16,-1 25 15,-24-25-15,0 0 16,0 0-16,-25-25 16,25 25-16,-25-25 15</inkml:trace>
  <inkml:trace contextRef="#ctx0" brushRef="#br0" timeOffset="302390.4524">18253 12327 0,'0'0'0,"0"25"0,0 0 16,0 49-16,-25 1 15,25 0-15,-25 0 16,25-26-16,0 1 16,0 0-1,0-25-15,0 25 16,0-25-16,0-1 15,0 1 1</inkml:trace>
  <inkml:trace contextRef="#ctx0" brushRef="#br0" timeOffset="303121.5794">18527 12775 0,'-25'0'15,"0"50"1,0 0 0,0-25-16,1 24 15,24-24 1,0 0 15,24-25 32,-24-25-48,25 0 1,0 1-16,-25 48 109,0 1-93,0 0-1,0 0-15,0 0 32,25-25-1,0 0 0,0-25-31,25-25 16,-25 50-16,0-74 15,-1 49-15,1 0 16</inkml:trace>
  <inkml:trace contextRef="#ctx0" brushRef="#br0" timeOffset="303729.1656">18751 12800 0,'0'0'32,"-25"0"77,-25 0-93,26 0-1,24 25 32,0 0-31,0 0-1,0 0 1,0 0-16,24-1 31,1-24 16,-25 25-31,0 0 31,-25-25-16,1 0 31,24-25-15,49-49-47,26 49 16,0-25-16,-25 25 15</inkml:trace>
  <inkml:trace contextRef="#ctx0" brushRef="#br0" timeOffset="304239.7111">19050 12626 0,'0'25'0,"0"0"32,0-1-1,0 1-31,0 0 31,0 0-15,0 0-1,0 50-15,25-50 16,-25 24 0,0-24-1,0 0 1,-25-25 15,0 0-15,-25 0-16,25 0 15,0 0 17,1 0-1,-1 0-16,25-25-15</inkml:trace>
  <inkml:trace contextRef="#ctx0" brushRef="#br0" timeOffset="305840.3645">19623 12526 0,'25'0'125,"0"-25"-125,-1 25 15,51 0-15,25 0 16,49 0 0,-49 0-16,99 0 0,-25 0 15,26 0 1,-76 0-16,-49 0 16,-1-25-16,1 25 15,0 0-15,-25 0 16,-1 0-16,1 0 15,-25 0-15,25 0 16,25 0-16,-1 0 16,26 0-16,0 0 15,-1 0-15,26-25 16,-1 1-16,1 24 16,-26-25-16,1 0 15,-50 25-15,24-25 16,1 25-16,-25 0 15,0 0-15,-25 0 16,0 0-16,-1 0 16,1 0-16,0 0 15,-25-25-15,25 25 16,0 0 0,0 0-1,0 0 1,50 0-16,-26 0 15,26 0-15,-25 0 16,25 0-16,-26 0 16,-24 0-1,0 0-15,0 0 16,0 0-16,0 0 16,25 0-16,-25 0 15,0 0-15,24 0 16,1 0-16,-25 0 15,25 0-15,0 0 16,-25 0-16,24 0 16,-24 0-16,0 0 15,0 0-15,0 0 16,0 0 0,0 0-1,25 0-15,-26 0 16,51 0-16,-50 0 31,0 0-15,0 0-1,50 0 1,99 0 0,-50 0-16,-24 0 0,-50 0 15,-25 0 1,-50 0 93,-25-25-93</inkml:trace>
  <inkml:trace contextRef="#ctx0" brushRef="#br0" timeOffset="306628.6352">24304 12202 0,'75'25'125,"-50"-25"-109,25 25-16,0-25 15,-26 25 63,-24 0-78,25 25 16,-25 25 0,0-51-1,0 26-15,0-25 16,0 0 0,0 0-1,0 0 1,-25 0-1,25 0-15,-24 0 16,-1-1-16,0 26 16,0 0-16,-25-25 15,25 25-15,-25 0 16,-24-26-16,24 51 16,25-75-16</inkml:trace>
  <inkml:trace contextRef="#ctx0" brushRef="#br0" timeOffset="307332.1416">24005 11879 0,'0'-25'16,"50"25"15,75-25-15,24 0-16,26 25 15,74-25-15,0 0 16,49-25-16,-49 25 15,50 1-15,-25-51 16,-75 50-16,1 0 16,-101 25-16,-24 0 15,25 0-15,-26 0 16,-24 0-16,0 0 16,-25 0-16,0 0 15,49 0-15,-24 0 16,0 0-16,25 0 15,-50 0-15,-1 0 16,1 0-16</inkml:trace>
  <inkml:trace contextRef="#ctx0" brushRef="#br0" timeOffset="308104.2842">23632 13497 0,'25'0'0,"25"0"16,24 0-16,1 0 15,25-25-15,49 0 16,-99 1-16,50-26 15,49 50-15,-49-25 16,323-75-16,-174 50 16,-25 26-16,-50-26 15,100 0-15,-75 50 16,1-25-16,-26 25 16,0 0-16,26 0 15,-76-25-15,-24 25 16,-75-25-16,-1 25 15</inkml:trace>
  <inkml:trace contextRef="#ctx0" brushRef="#br0" timeOffset="308937.3476">25126 12177 0,'-25'0'63,"25"25"-48,-25 0-15,0 25 16,25-25-16,0 0 15,0 0-15,0 0 16,0 25-16,0-26 16,0 1-16,0 25 15,0-25 1,25 0 0,0 0-16,0 0 31,0 0-16,-25 0 1,0-1 0,0 1-1,-50-25 1,0 25 0,25-25-16,-24 25 0,-1 0 15,25-25-15,0 0 16,0 0-16,0 0 15,0 0-15</inkml:trace>
  <inkml:trace contextRef="#ctx0" brushRef="#br0" timeOffset="309544.1234">25549 12103 0,'0'50'31,"0"-1"-31,0 1 15,0 25-15,0 0 16,0-26-16,-24 26 16,24-50-16,0 0 15,0 0-15,0 0 16,0 0 0,0 0-1</inkml:trace>
  <inkml:trace contextRef="#ctx0" brushRef="#br0" timeOffset="309994.3261">25375 12551 0,'0'-25'31,"25"25"-15,0 0-1,25 0-15,0-25 0,-26 0 16,26 0-16,0-24 15,0 49 1,25-50-16,-51 25 16</inkml:trace>
  <inkml:trace contextRef="#ctx0" brushRef="#br0" timeOffset="310762.6397">25973 12327 0,'0'25'15,"-50"50"1,25-26-16,0-49 15,0 75 1,0-75-16,25 25 16,0 0-16,0 0 15,0 0 17,25 0-17,-25-1 1,25-24-1,0 0 17,0 0-1,0 0-15,0-24-1,25-1 1,-50-75-1,74 0-15,-24 1 16,-25 24-16,-25 25 16,50 0-16,-50 26 15,0-1 1,0 0 0,0 0-1</inkml:trace>
  <inkml:trace contextRef="#ctx0" brushRef="#br0" timeOffset="313280.3868">26371 12327 0,'0'-25'0,"0"50"63,-25-25-63,25 25 15,0 0-15,-25-25 16,25 25 0,-25 0-16,25 24 0,0-24 31,0 0-31,0 0 0,0 0 15,0 0 1,0 0-16,25-25 63,0 0-63,0 0 15,0-25 1,0-25-1,-25 25-15,25 0 16,0-25-16,-25 1 16,0-1-16,0 0 15,25-50-15,-25 51 16,0-26-16,0 0 16,0 0-16,0 1 15,0 99 48,0 0-63,0 24 15,-25 1-15,25-25 16,-25 75 0,25-75-16,0 24 15,0 26-15,0-25 16,0-25-16,0 50 15,0-51-15,0 1 16,0 0-16,0 0 31,25-25-15,0 0 15,24 0-15,-24 0-16,0 0 15,0 0-15,25 0 16,0-25 0,-25 25-16,49 0 15,-74-25-15,25 25 16,0 0-16,-25-25 78,0 1-78,-25 24 31,0 0-31,1 0 16,-1 0 0,0 0-1,0 0-15,0 0 16,-25 74-1,50-49 1,0 0-16,0 50 16,0-50-1,-25 0-15,25-1 16,0 1 0,25-25 30,25 0-30,-25-25 0,0 1-1,0 24-15,-25-25 16,25 0-16,-25-25 16,74 25-16,-74 0 15,50-25 1,-25 50 15,-25 50 63,0-25-79,0 0 1,25-25 93,25-50-109,-1 0 16,-24 1-16,50-1 16,-25-50-16,0 75 15,-25 0-15,-1 100 63,-24-25-48,25 25-15,0-26 16,0 1-16,-25 0 16,0-25-16,25 0 15,-25 25-15,0-26 16,0 1-16,25 25 16,-25 0-16,0-75 93,0 0-93</inkml:trace>
  <inkml:trace contextRef="#ctx0" brushRef="#br0" timeOffset="313759.3075">27641 11655 0,'25'0'16,"-25"24"-1,0 51-15,0 0 16,0 0-16,0-1 16,0 1-16,0-25 15,0 0-15,0-26 16,0 26-16,0 0 15,0-25-15,0 25 16,0 0-16,0-1 16,-25-24-16,25 0 15,-25 0 17,0-25-17,25 25 1,-49-25-16,24 0 31</inkml:trace>
  <inkml:trace contextRef="#ctx0" brushRef="#br0" timeOffset="313989.3931">27517 12402 0,'25'-25'16,"-1"25"-16,1 0 16,0-25-16,0 0 15,25 0-15,-25 0 16,0 0-16,-25 0 15,0 0-15</inkml:trace>
  <inkml:trace contextRef="#ctx0" brushRef="#br0" timeOffset="315552.5138">25375 8044 0,'-25'0'16,"25"25"-16,-50 24 31,50-24-31,-49 0 16,24 25-16,0-50 16,-75 125-16,25-51 15,1-24-15,-26 25 16,25-25-16,-49 24 15,-25 26-15,99-50 16,-100 24-16,-24 76 16,49-75-1,-49-1-15,0 76 16,49-101-16,-24 76 16,24-50-16,-24 24 15,49-24-15,26-25 16,-26 0-16,25 24 15,1-49-15,-1 50 16,50-50-16,-50 50 16,1-26-16,-51 26 15,75-50-15,-49 75 16,-1-51-16,25-24 16,-74 25-16,49 25 15,1-50-15,-1 74 16,1-74-16,-1 25 15,25 0-15,1-25 16,-1 0-16,0 24 16,25-49-16,1 50 15,-26-25-15,50 25 16,-50-25-16,-24 50 16,74-51-16,-50 1 15,25 25-15,-24 0 16,-1 0-16,25-25 15,-25 0 1,50-1-16,-24 1 16,-1 25-16,0-25 15,0 0-15,25 0 16,0-25-16,-24 50 16,24-25-16,0-1 15,0-24-15,0 0 16,0 25-16,-25 0 15,50 0 1,-25-25-16,25 25 16,-25-25-16,25 25 15,-49 0-15</inkml:trace>
  <inkml:trace contextRef="#ctx0" brushRef="#br0" timeOffset="316515.009">19847 11505 0,'-25'25'47,"25"0"-47,-25 0 16,25 0 0,-25 0-16,0 0 15,0-1-15,25 1 16,-25 0-16,1 0 15,-1 0 1,25 0 0,-25 0-16,0-25 15,25 25-15,-25 25 32,25-26-1,25-24 0,25 25-15,-25-25-1,-1 0-15,1 0 16,50 0-16,-50 0 16,25-25-16,0-24 15,-50 24 1,24 25 15,-24-25 94,0 0-109,0 0-1,-24 25 1,24-25-16,0 0 31,-25 0-15,25 0-1,0 1 1,-25-26-16,25 25 16,0 0-16,0 0 15,-25 25 17</inkml:trace>
  <inkml:trace contextRef="#ctx0" brushRef="#br0" timeOffset="321723.9525">24255 12128 0,'24'0'47,"1"0"16,-25 25-48,25-25 16,0 0-15,0 24 0,-25 1-1,25-25-15,-25 25 32,25-25-1,-25 25 0</inkml:trace>
  <inkml:trace contextRef="#ctx0" brushRef="#br0" timeOffset="325440.4614">17033 12850 0,'-50'0'15,"-49"0"1,24 0-16,-50 0 16,26 0-16,-1 0 15,-74 0 1,-25 0-16,24 0 15,76 0-15,-101 0 16,51 0-16,-50 0 16,24 0-16,1 0 15,-25 0-15,-75 0 16,50 0-16,-50 0 16,75 25-16,-50-25 15,-25 25-15,25 0 16,25-25-16,99 0 15,-124 24-15,50-24 16,0 0-16,-25 0 16,49 0-16,-49 0 15,50 0-15,-25 0 16,99 0-16,-49 0 16,24-24-16,1 24 15,-76-25-15,101 25 16,-26-25-16,-49 25 15,74-25-15,-24 0 16,49 25-16,0-25 16,-223-75-16,98 76 15,-24-1-15,75 0 16,-25 0 0,-100-25-16,99 0 15,-24 25-15,-50-24 16,75 49-16,-25-50 15,124 50-15,-50-50 16,51 50-16,24 0 16,25 0-16,0 0 15,0-25-15,-74 0 16,49 0-16,-25 25 16,-25-50-16,-24 25 15,-1-24-15,-124-26 16,75 25-16,-424-124 15,324 49-15,50 51 16,125 49-16,24 25 16,25 0-16,50-25 93,-25 0-61,0 25-32,1-100 0,24-24 15,-25-1 1,0 26-16,-25-76 16,25 1-16,0 0 15,0 74-15,-25-74 16,50-25-16,-74-50 15,24 49-15,25 51 16,-25-25-16,50 74 16,-50 0-16,50 26 15,-24-1-15,-1 0 16,25 26-16,-25-1 16,0-50-16,0-24 15,0 49-15,0-25 16,0 1-16,0-51 15,-25-24-15,26 74 16,-1-49-16,0 0 16,25 74-16,-25 25 15,0 0-15,25 0 16,-25 1-16,25-1 16,-25 25-16,0-25 15,25 0-15,-25 0 16,25 26 15,-25-1-31,1-25 16,24 0-1,-25 25-15,0-25 16,25 25-16,-25 1 16,25-1-16,-25 0 15,25 0-15,0 0 16,-25 0-16,25 0 15,0 0 1,-25 25-16,25-25 16,0 0 15,-25 1 0,25-26-15,-25 0-16,-24 0 15,24 0-15,-50-49 16,-25 24-16,1 0 16,49 26-16,25-1 15,0 25-15,25 0 16,-25 0 0,0 0-16,25 0 15,-25-25-15,1 25 16,24 1-16,0-51 15,0 25-15,-25 25 16,25-50-16,0 26 16,-25-1-16,25-25 15,0 0-15,-25 26 16,25-26-16,0 50 16,0-50-16,0 26 15,0 24-15,0 0 16,0 0-16,0 0 31,0 0 0,0-25-15,0 25 0,0-24-1,0 24 1,0 0-16,0-25 0,0 25 15,0-25 1,0 25-16</inkml:trace>
  <inkml:trace contextRef="#ctx0" brushRef="#br0" timeOffset="326402.1211">2092 5404 0,'0'-25'16,"0"0"-1,0 0-15,0 1 16,25-51-16,-25 25 16,0 0-16,25-24 15,-1-1-15,1 50 16,-25-25-16,0 0 16,0 1-16,25 24 15,-25 0-15,0-25 16,25 25-1,0 0-15,-25-25 16,50 0-16,-50 26 16,50 24 15,-25 24-15,-1 26-1,-24-25-15,50 50 16,-25-25-16,-25 0 15,0 24-15,25 1 16,-25-25-16,0-25 16,0 24-16,0 1 15,0-25 1,0 0-16,0 25 16,0-25-1,-25-50 95,0 0-95,-99-50 1,49 50-16,0 0 0,50 25 15,25-24 1,-24 24-16</inkml:trace>
  <inkml:trace contextRef="#ctx0" brushRef="#br0" timeOffset="327536.3854">7819 11430 0,'0'25'47,"0"0"-32,0 25 1,0-25-16,0 50 15,0-1-15,0 1 16,50 25-16,-25-51 16,0 26-16,50 25 15,-75-50-15,24-1 16,26-24-16,-25 0 16,0-25-1,0 0 32,-25-25-47,0-25 16,50 1-16,-50-26 15,25 0-15,-25-24 16,0 49-16,0-25 16,0 25-16</inkml:trace>
  <inkml:trace contextRef="#ctx0" brushRef="#br0" timeOffset="328513.5867">9064 12227 0,'25'0'94,"0"0"-31,0 0-32,25-50-31,25-24 15,-26-26-15,101-49 16,-76-1-16,-49 51 16,50-51-16,-25 1 15,-25 74-15,-25 50 16,25 25 15,-25 25-15,25-25-16,-25 50 15,0 0-15,24-50 16,-24 50-16,25-1 16,-25 1-1,0 0-15,0 0 16,0 0 0,0 24-16,0-49 15,-25 25-15,25-25 0,-24-25 16,-1 25-1,0-25-15,-50 0 16,25 0-16,-24-50 16,24 25-16,-199-50 15,99 1-15,1-1 16,74 0-16,0 50 16,-24-49-16,74 74 15,0-25-15,25 0 16,-25 0-16,25 0 15,0 0-15,0-25 16,0 26-16,0-1 16,0 0-16,0-25 15,25 25 1,0 25-16,25-50 16,-25 50-16,0-25 15,-1 0-15,1 25 16,25 0-1,-25 0 1,-25 25 0</inkml:trace>
  <inkml:trace contextRef="#ctx0" brushRef="#br0" timeOffset="329623.3196">9114 11904 0,'-25'24'0,"25"1"15,0 0-15,0 0 16,-25 50-16,0 24 15,25-49-15,-24 0 16,-1 0-16,25-25 16,-25 25-16,25-25 15,-25-50 95,25 0-110,0 0 15,0 0-15,0-25 16,0 25 0,0 0-16,25 25 93,0 0-93,24 0 16,-49-25-16,25 25 16,0 0-16,-25-25 15,25 25-15</inkml:trace>
  <inkml:trace contextRef="#ctx0" brushRef="#br0" timeOffset="330359.1866">9089 12601 0,'0'25'16,"0"0"-1,0-75 95,25-25-95,0 25-15,0 1 16,0 49 0,0 0-1,0 0-15,0 0 16,-1 0 0,1 24-16,0-24 15,25 25-15,-50 25 16,50-25-16,-50 25 15,0 0-15,25-25 16,-25-1-16,0 26 16,0-25-16,0 0 15,0 0 1,0 25 15,-25-50-31</inkml:trace>
  <inkml:trace contextRef="#ctx0" brushRef="#br0" timeOffset="330982.2903">9637 11928 0,'0'0'0,"75"0"16,24 0-16,1 0 16,-50 0-16,49 50 15,-24-25-15,-25 0 16,-25 0-16,-25 0 16,0 0-16,0 0 15,0 24 1,0-24-16,0 25 15,0 25 1,0-50-16,0 0 16,0 25-16,-25-50 15,25 24-15,0 1 16,-25-25 0,0 0-1</inkml:trace>
  <inkml:trace contextRef="#ctx0" brushRef="#br0" timeOffset="331508.4195">10534 12327 0,'0'0'0,"49"0"0,-24 0 15,25-25 48,-25 25-63,-25-25 15,0 0-15,25 25 16,-25-25 0,0 0-1,0 0-15,0 1 16,0-1-16,0 0 15,0 0-15,0 0 16,25 25 31,0 0-31,49 0-1,-24 0-15,199 0 16,-149 0-16,-75 0 15</inkml:trace>
  <inkml:trace contextRef="#ctx0" brushRef="#br0" timeOffset="331894.2065">11281 11256 0,'0'25'31,"0"0"-31,0 0 16,0 0-16,0 25 15,0-26-15,-50 51 16,50-25-16,0-25 15,0 25-15,-50 49 16,25-49-16,-25 0 16,25-25-16</inkml:trace>
  <inkml:trace contextRef="#ctx0" brushRef="#br0" timeOffset="332408.3649">10708 11928 0,'0'25'16,"0"0"-16,0 25 15,0 25-15,-25-25 16,-25-1-16,50 1 16,0-25-16,-25 0 15,25 0 1,0 0 31</inkml:trace>
  <inkml:trace contextRef="#ctx0" brushRef="#br0" timeOffset="333784.1646">12127 12427 0,'0'-50'78,"25"-25"-62,0-50 0,0 76-16,-25-26 15,25 0-15,0 1 16,0 24-16,-25 0 16,0 0-16,25 50 15,-1 0 16,1 0-15,-25 25-16,50-25 16,-50 50-16,25 0 15,0-25-15,0 24 16,-25 26-16,25-50 16,-25 0-1,0 0-15,25 0 16,0 0-1,-25-1 1,0 1 15,0 0-31,0 25 16,0 0 0,0-25-16,0 0 31,0 0-31,0 0 0,24-25 47,26 0-47,-25 24 15,25-24-15,25 0 16,-1 25-16,1-25 16,-25 0-16,-25 0 15,-25-49 16,0 24-15,-25-25 0,0 25-16,25-25 15,-50-25-15,25 50 16,-49-49-16,24-1 16,25 50-16,-25-25 15,25 25 1,25 50 31,0 0-47,0 0 15,50-25 17,-25 25-17,0-25 1,50 0-16,-51 0 15,1 0-15,-25-25 16,0 0-16,0 0 16,0 0-1,0 1-15</inkml:trace>
  <inkml:trace contextRef="#ctx0" brushRef="#br0" timeOffset="335436.2602">13372 12128 0,'0'49'32,"-25"1"-32,25-25 15,0 0-15,0 25 16,0-25-16,0 0 16,0 0-1,0 24 1,0-24-1,75 25 1,-25-50-16,0 0 16,-25 0-16,0 0 15,-25-25 1,0 0 0,0-24-16,0 24 15,-25-50 1,0 25-1,0 25-15,0 0 0,25-25 16,-50 26-16,0-26 16,-49-75-16,99 100 15,0 0 32,0 1-31,25 24 31,24 0-16,-24 24-31,0 1 16,75 50-16,-25 0 15,-51-50 1,-24 0-1,25 99-15,-25-49 16,0 49-16,0-24 16,0 24-16,0 1 15,-49-1-15,24-49 16,0 0-16,0 49 16,25-49-16,0-25 15,0 0-15,0-25 16,0-1-1,25-98 79,25-1-78,-26-49-16,26 24 15,-25-49-15,50-51 16,-50 26-16,49 25 16,-49 49-1,0 50-15,0 0 16,0 25-16,0 1 31,0 24-15,0 0-1,0 0-15,0 0 32,0 24-32,49 26 15,-74 0-15,50-25 16,-50 50-16,25-75 16,-25 25-16,0 0 15,0-1-15,0 1 16,0 0-16,0 0 15,0 0-15,0 25 16,0-100 78,0 25-79,0-25 1,25-24-16,-25 24 16,0 0-16,0-25 15,0 1-15,0 24 0,25 0 16,-25 25-16,25 0 16,0 25 46</inkml:trace>
  <inkml:trace contextRef="#ctx0" brushRef="#br0" timeOffset="337999.0398">14817 12402 0,'0'25'62,"0"-1"-30,-50-24-1,0 0-31,0 0 16,25 0-16,0 0 15,1 0 1,24-49-1,0-1 1,0 25-16,0-50 16,0-24-16,0 24 15,0-25-15,0 50 16,0 26-16,24 24 16,1 0-16,0 0 15,0 0 1,0 49-16,0 1 15,25 0-15,-25-25 16,0 25-16,-1-1 16,1-24-16,-25 0 15,0 25-15,0 0 16,25-25-16,-25 0 16,0 0-16,0 0 15,25-25-15,-25 24 16,25 26 15,-25-25-15,0 0 31,0-50-1,25 0-30,-25-25 0,25-24-16,0-26 15,-25 50-15,0 0 16,25-24-16,-25 24 16,25-25-16,-25 1 15,0 24-15,24 0 16,1 25-16,0 25 31,0 25-15,0-25-16,25 50 15,-25 0-15,0 24 16,25-49-16,-50 0 16,24 50-16,1-50 15,-25 24-15,0 1 16,25 0-16,-25 0 15,0 25 1,0-26-16,0 1 0,-25 50 16,25-50-16,-25 74 15,1-74-15,-1 25 16,0 24 0,25-24-16,-50 49 0,25-49 15,0-25-15,25 25 16,-25-50-1,0 49-15,0-24 16,25-25-16,0 0 16,-25-25 62,1-25-63,-26 25 1,25-50-16,0 25 0,0 0 16,0 0-1,0 25-15,25-24 16,-25-1 0,25 0-1,0 0-15,-25 0 16,25-100-16,0 51 15,0-1-15,0 25 16,25-24-16</inkml:trace>
  <inkml:trace contextRef="#ctx0" brushRef="#br0" timeOffset="338641.1337">15788 12451 0,'25'0'15,"0"0"-15,24 0 16,1 0-16,-25-24 31,0 24-15,-25-25 15,0 0-15,0 0-1,0 0-15,-25 0 16,25 0-16,-25 0 16,25 0-16,-25-25 15,0 50-15,25-24 16,0-26-1,0 25 1,0-50-16,0 50 16,25 25 46,0 0-46,-25 25-1,0 0-15,0 0 16,-25 25 0,-49-25-16</inkml:trace>
  <inkml:trace contextRef="#ctx0" brushRef="#br0" timeOffset="339202.3116">15713 12252 0,'0'25'32,"0"0"-32,0 0 15,0 25-15,0-25 16,0 24-16,0 1 15,0-25-15,0 0 16</inkml:trace>
  <inkml:trace contextRef="#ctx0" brushRef="#br0" timeOffset="345386.5545">8267 13447 0,'75'0'16,"-25"0"-16,99 0 15,225 0 1,-175 0-16,0 25 16,25-25-16,1 0 15,24 25-15,-75-25 16,-50 0-16,76 0 15,-26 0-15,25 25 16,-25-25-16,-24 0 16,124 0-16,0 0 15,-25 0-15,0 0 16,50 0-16,24 0 16,-24 0-1,0 0-15,-150 0 0,100 0 16,-24 0-16,148 0 31,-248 0-31,-26 0 16,26 0-16,-76 0 0,26-50 15,-25 25 1,0 25-16,0-24 0,-1-1 16,-24 25-16,50-25 15,-50 25-15,0-25 16,0 25-16,0 0 31</inkml:trace>
  <inkml:trace contextRef="#ctx0" brushRef="#br0" timeOffset="359503.2639">17655 11555 0,'0'25'156,"0"0"-156,0 0 94,0 0-63,0 24 1,0-24-17,0 50-15,0-50 16,0 25-16,0-25 16,0-1-16,0-48 62</inkml:trace>
  <inkml:trace contextRef="#ctx0" brushRef="#br0" timeOffset="360381.8406">17979 11331 0,'0'25'16,"0"0"-16,0 0 16,0-1-1,0 1-15,0 0 16,0 0-16,0 0 16,0 25-1,0-25-15,0 0 16,0 0-1,0-1 1,0 1-16,0 0 16,0 0-1,0 0-15,0 0 16,0 0 0,0 0-16,0 0 15,0 24 1,-25-24-1,25 0-15,0 0 16,0 0 15,0 0 1,25-25-17,25 0 1,25 0-16,24-25 15,-49 0-15,0 25 16,25-50-16,-26 50 16,-24-25-1,0 25-15,-25-24 78,0-1-62</inkml:trace>
  <inkml:trace contextRef="#ctx0" brushRef="#br0" timeOffset="360878.2307">18228 11655 0,'0'24'31,"0"1"-15,0 0-16,25-25 16,-25 25-1,0 0-15,0 0 16,0 75 0,0-51-16,0 1 15,0-25-15,0 0 16,0 0-16,0 50 15,0-51 1,0 26-16,-25-25 16,-25-50 93,26 25-109</inkml:trace>
  <inkml:trace contextRef="#ctx0" brushRef="#br0" timeOffset="362402.2965">17905 11754 0,'0'-25'125,"0"0"-110,0 0-15,0 1 0</inkml:trace>
  <inkml:trace contextRef="#ctx0" brushRef="#br0" timeOffset="1.04458E6">9363 2914 0,'50'0'47,"0"0"-32,49 0-15,1 0 16,-25 0-16,-1 0 15,26 0-15,0 0 16,-26 0-16,26 0 16,0 0-16,-26 0 15,-49 0-15,25 0 16,0 0 0,-25 0-16,24 0 15,-24 0 1</inkml:trace>
  <inkml:trace contextRef="#ctx0" brushRef="#br0" timeOffset="1.04561E6">9936 4035 0,'25'0'94,"25"0"-78,24 0-1,26 0-15,-50 0 16,24 0-16,1-25 16,0 25-16,-50 0 15,49-25-15,-49 25 16,0 0 15,-25-25-15,25 25-1,0 0 1,0 0 15,0 0 0,0 0-15,0 0 0,0 0 46</inkml:trace>
  <inkml:trace contextRef="#ctx0" brushRef="#br0" timeOffset="1.11578E6">22910 7097 0,'25'0'125,"0"0"-109,0 0 0,-1 0-1,1 0 1,0 0 0,25 0 15,-25 0-16,0 0 17,0 0-17,0 0-15,24 25 16,-24-25-16,0 0 16,0 0-1,0 25 16,0-25-15,0 25 0,0 0-16,25 0 15,-26 25 1,1-25-16,50 25 16,-75-26-16,50 26 15,-25-50-15,0 50 16,-25-25-1,25-25 1,-1 0 15,-24 25 1,25-25-17,-25 25 1,75-25 15,-50 0-15,-75 25 77,-25 0-77,1-1-16,-26 26 16,75-50-16,-49 25 15,24 25-15,0-50 16,25 25-16,0 0 16,0-25-16,0 25 15,0-25 1,1 0 31,-1 0-16</inkml:trace>
  <inkml:trace contextRef="#ctx0" brushRef="#br0" timeOffset="1.60709E6">19399 6699 0,'49'0'16,"1"0"-16,0 0 16,25-25-16,74-25 15,1-24-15,74-26 16,174-49-16,-74 74 16,-50-50-16,25 51 15,-50-1-15,-25 0 16,-75 25-16,-74 1 15,-25 24-15,-25 25 16,-25-25 15,24 25-15,1 0 0,0-25-1</inkml:trace>
  <inkml:trace contextRef="#ctx0" brushRef="#br0" timeOffset="1.60802E6">28363 2416 0,'0'75'31,"0"24"-31,50 51 16,0 24-16,0-74 15,-25 74-15,0-25 16,-25 51-16,0-101 15,0-24-15,0 0 16,0-1-16,0-24 16,0 0-16,0 0 15,0-25 1,0 24-16,0-24 31,0-50 47</inkml:trace>
  <inkml:trace contextRef="#ctx0" brushRef="#br0" timeOffset="1.60914E6">28314 2192 0,'24'0'31,"1"0"-31,25 0 15,50-25-15,99 0 16,50 0-16,-25 0 16,125-50-16,-125 51 15,-25-1-15,-25 25 16,-24-25-16,-51 25 16,1-25-16,-25 25 15,24-25-15,-24 0 16,0 0-16,-1 25 15,-24-25 1,0 25-16,0 0 16,-25 0-1,0 0 48,0 0-48,-25 25 1,0 0-16,49 174 16,-49-49-1,0 49-15,25 0 16,0-99-16,0 99 16,0 50-16,-25-149 15,25 49-15,-25-49 16,25 24-16,-25-24 15,0-26-15,0 51 16,0-50-16,0-1 16,0-49-16,0 25 15,0-25-15,0 25 16,0-25 0,0 0 30,-50-1-30,0-24 0,0 25-16,-149-25 15,-50 0-15,25 0 16,-100 0-16,150 0 16,-100 0-16,75 0 15,-25 0-15,99 0 16,26 0-16,24 0 15,0 0 1,50 0-16,50-49 156</inkml:trace>
  <inkml:trace contextRef="#ctx0" brushRef="#br0" timeOffset="1.60967E6">29708 2590 0,'0'-25'16,"25"25"15,0 0-15,0 0 0,49-25-16,1 1 15,0 24 1,0-25-16,-26 0 0,1 25 15,0-25 1,-25 25-16</inkml:trace>
  <inkml:trace contextRef="#ctx0" brushRef="#br0" timeOffset="1.6101E6">29310 3387 0,'25'0'0,"-1"-25"15,1 0-15,25 0 16,-25 0-16,25 25 15,-25-24 1,25-1-16,-1 25 16,1 0-16,50-25 15,-50 25-15,-26-25 16,1 0-16,25 25 16,-25 0-16,0 0 15,0 0-15</inkml:trace>
  <inkml:trace contextRef="#ctx0" brushRef="#br0" timeOffset="1.61057E6">29534 3985 0,'0'-25'16,"25"25"0,0-25-1,-1 25 1,1-25-16,25 0 15,-25 0 1,25 0-16,99-24 16,-124 49-16,0 0 15,0 0-15</inkml:trace>
  <inkml:trace contextRef="#ctx0" brushRef="#br0" timeOffset="1.61187E6">29434 2391 0,'0'0'0,"-75"25"0,26 25 15,-1-50-15,-25 25 16,25 24-16,0-24 16,1 25-16,-26 0 15,0 0 1,25 0-16,1-26 16,-76 101-16,50-50 15,26 49-15,-1-24 16,0-1-16,0 1 15,50 25-15,-25-26 16,0 1-16,1 49 16,24-74-16,0 0 15,0-1-15,0-24 16,0 0-16,0 25 16,24-26-16,1 51 15,-25-50-15,25-25 16,-25 0-16,0-1 15,25-24 1,0 0 0,0 0-1,0 0-15,174 25 16,0 0-16,0 0 16,26 0-16,-51-25 15,0 0-15,1 0 16,-51 0-16,1-25 15,-51 0 1,1-49-16,25 24 16,-51-50-16,1 1 15,25-1-15,-50 25 16,0-24-16,-25-26 16,25 50-16,-25 1 15,0-26-15,0 25 16,0-24-16,-25 24 15,0-25-15,-50-24 16,25 49-16,0-24 16,-24 24-16,49-25 15,-25 75-15,25-24 16,25 24 0,-25 25-16,-25-50 46,1 25-46,-1 0 16,0 0-16,25 0 16,-25 0-16,1 25 15,49-24-15,-25 24 94</inkml:trace>
  <inkml:trace contextRef="#ctx0" brushRef="#br0" timeOffset="1.61273E6">29509 4234 0,'0'25'47,"25"49"-32,0 1-15,24 50 16,-49-26-16,25 76 15,25-1 1,0 0-16,0-24 16,-25-51-16,0 26 15,-25-100-15,24 24 16,-24-24-16,0 0 16,0 0-16,0 0 15,25 25 1,-25-25-16,0 0 15,25 24-15,-25-24 16</inkml:trace>
  <inkml:trace contextRef="#ctx0" brushRef="#br0" timeOffset="1.61318E6">29808 6077 0,'25'0'63,"-25"24"-47,24-24-1,26 0 79</inkml:trace>
  <inkml:trace contextRef="#ctx0" brushRef="#br0" timeOffset="1.61503E6">28861 1320 0,'-49'25'16,"-1"-25"-16,25 25 16,0 0-1,0-25-15,-25 25 16,25 0-16,-24-25 15,-26 25-15,25 24 16,-25 1-16,-24 25 16,-1-25-16,1 24 15,24 1-15,-25 0 16,25 24-16,-49 151 16,74-151-16,25 26 15,-49 74-15,49-124 16,0 99-16,0 0 15,25 25-15,0 1 16,0 24-16,0-25 16,25 75-16,0-100 15,24 0-15,1-49 16,0-25-16,-50-26 16,50 26-16,0-25 15,-25-1-15,49 51 16,-24-50-16,0-26 15,50 51 1,-51 0-16,26-26 0,0 26 16,49-25-1,1-1-15,-1 26 16,-49-25-16,49-26 16,-49-24-16,0 0 15,0-25-15,24 25 16,51 0-16,148 0 15,-98 0-15,24-25 16,-25 0-16,-50 0 16,26 0-16,-1-25 15,-49-50-15,74-24 16,-125-1-16,51-25 16,-25-24-16,-1-25 15,26-50-15,-51 24 16,-24 1-16,0-50 15,25 50-15,-50-50 16,24 50-16,-49-100 16,0 100-16,0-1 15,0 1-15,-24 25 16,-26 0 0,0 24-16,0 1 0,25 74 15,-25 0 1,25 26-16,-24-26 15,-1 0-15,0 25 16,50 25-16,-50 1 16,25-26-16,-24 0 15,-26 25-15,50-50 16,-25 75-16,-25-74 16,26 49-16,-1-25 15,0 0-15,-25 25 16,26-25-16,-1 26 15,-25-26-15,0 25 16,1 0-16,49-25 16,-25 50-1,0-25-15,-25 0 0,26 0 16,24 25-16,-25-24 16,-25-1-16,50 25 15,-25 0-15,26 0 16,-1 0-16,0 0 15,0 0-15,0 0 16,0 0-16,0 0 16,0 0-1,0 0-15,0 0 16,-24 0-16,-101 0 16,51 0-16,24 0 15,0 0-15,-24 0 16,-51 0-16,51 0 15,-26 0-15,-24 0 16,49 0-16,0 0 16,26 0-16,-26 0 15,25 0-15,1 0 16,49 0-16,0 0 16,-50 0-16,25 0 15,26 0-15,-1 0 16,-25 0-16,25 0 15,0 0-15,0 0 16</inkml:trace>
  <inkml:trace contextRef="#ctx0" brushRef="#br0" timeOffset="1.62151E6">996 723 0,'25'0'79,"0"-25"-64,50 0 1,24 0-16,-49 25 15,50 0-15,-26-25 16,26 25-16,0-25 16,49 0-16,-25 25 15,26-25-15,-1 25 16,26 0-16,24-25 16,0 25-16,-74-25 15,74 25-15,0-24 16,-25 24-16,25 0 15,-149 0 1,50 0-16,-25 0 16,-1 0-16,26 0 15,0 0-15,-1 0 16,-24 0-16,24 0 16,26 0-16,-25 0 15,24 0-15,1 0 16,-1 0-16,1 0 15,-26 0-15,-24 0 16,0 0-16,-1 0 16,-24 0-16,0 0 15,-25 0-15,0 0 16,0 0-16,0 24 16,49-24-16,-24 0 15,0 0-15,25 0 16,-26 0-16,1 25 15,0 0-15,25 0 16,124 25 0,50-25-16,-75 25 0,-24-25 15,-1-1-15,0-24 16,51 25-16,24 50 16,0-50-16,0 0 15,374 25 16,-424-50-31,-25 0 16,-24 0-16,49 0 16,-49 0-16,49 25 15,0-25-15,-49 0 16,49 0-16,25 0 16,-24 25-16,24-25 15,50 0-15,0 0 16,-25 0-16,0 0 15,-25 0-15,50 0 16,-24 0-16,48 0 16,26 24-16,25 1 15,6400 498 282,-6475-473-281,-50 0-16,50-25 15,-50 25-15,0-26 16,-24 1-16,-1-25 16,0 25-16,-24-25 15,24 25-15,-25-25 16,-49 25-16,74-25 16,-49 25-16,24-25 15,50 0-15,-49 0 16,74 0-16,-25 0 15,100 25 1,-75-25-16,0 0 16,50 25-16,-75-25 15,-24 25-15,-51-25 16,50 25-16,-99-25 16,-25 0-16,0 0 15,0 0-15,-50 24 16,24-24-1,1 0 17,0 0-32,75 0 15,0 0-15,49 0 16,-49 0-16,-1 0 16,26 0-16,24 0 15,50 25-15,-99 0 16,49 0-16,-49-25 15,-50 0-15,0 25 16,-26-25 15,-24 25-15,25 0 0,25 50-1,-25 24-15,0 51 16,0 173-1,-25-49-15,0-50 0,0 75 16,0-75-16,-25 50 16,25 75-16,-25-75 15,0 0-15,25 0 16,-25 74-16,25-74 16,0-50-16,0 100 15,0-75-15,-25 0 16,25 25-16,0 174 15,0-74-15,0 24 16,0 349-16,0-348 16,0-26-16,0-24 15,0-75-15,0-75 16,0-25-16,0-24 16,0-26-1,0-49-15,0 25 16,0-26-16,0 1 0,0 25 15,0 24 1,0 50-16,0-24 0,0 124 16,0-100-1,0-49-15,0 124 16,0-100-16,0 25 16,0 50-16,0-74 15,0-51-15,0-24 16,0 25-16,0-1 15,0-24-15,0 25 16,0-1-16,0-49 16,0 50-16,-25 49 15,25-49-15,0-1 16,-24-24-16,24 25 16,-25-26-16,25-24 15,0 0 1,0-25-16,0 0 15,-25-25-15,25 25 16,-25 0-16,25 24 16,-75 1-16,50 0 15,-25 0-15,-24 0 16,-126 99-16,51-149 16,-50 75-16,0-75 15,-25 0-15,-50 0 16,0 0-16,-125 0 15,76 0-15,-51 0 16,25 0-16,-149 0 16,125 0-16,24 0 15,-149 0-15,75 0 16,24 0-16,-298 0 16,299 0-16,-26 0 15,76 0-15,-150 0 16,124 0-16,26 0 15,-175-25-15,224-25 16,-25 0-16,-25 0 16,75 25-16,50-49 15,-25 24-15,-74 0 16,49 0 0,50 25-16,-125-24 15,125-26-15,-25 25 16,-50-25-16,25 26 15,50 24-15,-25 0 16,-25 0-16,75 25 16,24-25-16,-24 0 15,100 0-15,-1 0 16,-24 0-16,49 25 16,-25-25-16,1 1 15,-76-1-15,26 0 16,-1 25-16,-49 0 15,25 0-15,-25 0 16,0-25-16,-75 25 16,49 0-16,26 0 15,-75 0-15,100-25 16,0 25-16,74 0 16,-24 0-16,-26 0 15,-49 0-15,50 0 16,-125 0-16,74 0 15,-98 0 1,98 0-16,-49 0 0,125 0 16,-75 0-1,74 0-15,-49 0 16,-1-25-16,26-25 16,-125 25-16,100 0 15,-100 25-15,25 0 16,-75 0-16,100-24 15,-174-51-15,174 50 16,-75 25-16,124-25 16,-24-25-16,124 25 15,26 25-15,24 0 16,0-25 31,0-24-32,-50-1-15,25-75 16,-24 51-16,-1-26 16,50 75-16,0-50 15,0 26-15,-49-51 16,49 25-16,0 1 16,-25-76-16,-25 1 15,25-50 1,-24-26-16,-76-73 15,76 73-15,-1 1 16,0 50-16,-24-75 16,74 100-16,-50-75 15,0-1-15,-24-73 16,-1 73-16,-24-73 16,24 24-16,25 99 15,1 26-15,49 74 16,-25 1-16,50 24 15,-25-50-15,25 50 16,-25-24-16,0 24 16,-25-174-16,-24 25 15,24 74-15,25 0 16,-25 26-16,25 24 16,-25-24-16,50 49 15,0 0-15,-24-25 16,-26 1-16,25-1 15,25-50-15,0 26 16,-25-51-16,-25-49 16,50 25-1,-25-25-15,0 24 16,0 51-16,1-75 16,24 74-16,0 1 15,0 24-15,0 0 16,0-49-16,0 49 15,0-74-15,0-175 16,0 150-16,0 0 16,0 49-16,0 51 15,0-1-15,0 50 16,0 26-16,0-26 16,0 25-1,0-25 1,0 0-16,0 0 15,0-24-15,0-200 16,24 124-16,-24-24 16,0 124-16,0-74 15,0-1-15,0 51 16,0-26-16,0 50 16,0-25-16,0 51 15,0-51-15,0-75 16,25 51-16,0 24 15,-25 0 1,25 1-16,-25 24 16,0 25-16,0 0 15,25 0-15,-25 0 16,0-25-16,25 1 16,-25 24-16,0-50 15,50 0-15,-25 1 16,24-26-16,1-99 15,0 25-15,-25 49 16,0 75-16,0-24 16,0 49-16,-25 0 15,0 0 1,25 25 0,-25-25-16,0 0 15,0 0-15,49 0 16,-49 0-16,0 0 15,25 0-15,-25 1 32,25 24-32,0-25 78</inkml:trace>
  <inkml:trace contextRef="#ctx0" brushRef="#br0" timeOffset="1.62533E6">19822 8268 0,'25'25'78,"25"25"-78,-1-26 15,1 1-15,25 25 16,0 0-16,-1 0 16,76 25-1,-51-1-15,51-24 16,-51 0-16,-24-50 15,99 75-15,1-26 16,-1 1-16,0-25 16,75 0-16,-74 0 15,-1 25-15,75 24 16,-75-49-16,349 0 16,-224 0-16,75 0 15,-125-25-15,50 0 16,24 0-16,101 0 15,-126-25-15,26 0 16,50 0-16,-100 0 16,24-49-16,-98 24 15,-26 0-15,75-25 16,-149 26-16,49-1 16,-25-25-16,51-49 15,-26 49-15,-24-25 16,-75 50-16,99-49 15,-25-1-15,26 1 16,-26-1-16,-49 25 16,0 1-16,-25 49 15,-26 0 1,1 0-16,-25 0 31,25 25-15,-25-25-1,25 25-15</inkml:trace>
  <inkml:trace contextRef="#ctx0" brushRef="#br0" timeOffset="1.62813E6">28911 7695 0,'0'-25'0,"0"0"16,0 0 0,0 1-1,25-1-15,-25 0 16,50-25-16,-25 25 16,0 25-1,-25-25 1,25 25 15,24 0-15,1 25-16,0 0 15,-25-25-15,0 25 16,-25 0 0,25-25-16,-25 25 15,0 0 1,0 24-1,0-24 1,0 25 0,-25-25-16,25 0 15,-25-25 1,0 0 46,0 0-46,-50 0 0,1-50-16,24 25 15,50 0-15,-25 25 16,25-25-16,-25 0 16,25 1-16,-25-26 15,25 25-15,0 0 16,0 0-16,0-25 15,0 25 1,0-24-16,0 24 16,25 25 77,0 0-77,0 0 0,0 0-1,-25 25 1,25-1 0,0-24-16,-25 25 15,24-25-15,-24 25 16,0 0-16,0 0 31,0 0-15,0 0-1,0 0 17,-24-25-17,-1 0 1,0 0-1,0 0-15,0 0 32,25-25-1,-25 0-15,25 0-16,0 0 15,0-25-15,0 25 16,0 1-1,50 24 17,-25 0-17,0 0 1,0 0-16,-1 0 16,1 0-16,0 0 15,50 99-15,-25-74 16,-25 25-16,0 25 15,0-26-15,-25-24 16,0 0-16,0 0 16,-25 25-1,0-50-15,-25 25 16,25 0-16,0-25 16,0 0-16,25 25 15,-25-25 1,0 0-16,0 0 31,1 0-31,-1-50 16,0 50-16,0-50 15,-75-75-15,75 51 16,25 49-16,0-25 16,0 25-16,0 0 15,25 0-15,0 0 16,-25 1-1,25 24 1,0 0 0,0 0-16,0 0 15,25 0 1,-1 24 0,1 26-16,0 0 15,0-25-15,-25 25 16,0 0-16,-25-26 15,0 1 1,0 25-16,-25-50 16,0 25-16,0-25 15,0 25-15,-25-25 16,0 0-16,-74 0 16,24 0-16,75 0 15,-24-50-15,-1 25 16,25 25-16,25-25 15,-50 25-15,50-49 16,0 24-16,-25-50 16,25 50-16,0-50 15,0 50-15,25 1 16,0-26-16,0 50 16,0-25-16,-25 0 15,25 25 1,0 0-1,-25-25-15,24 25 16,1 0 0,0 0-1,0 0 1,0 50-16,0-50 16,-25 50-16,0-25 15,0-1-15,0 1 16,0 0-1,-25 0 1,0 0 0,0-25-16,0 0 15,-24 0 1,-1 0-16,25-25 16,-25 25-1,25 0-15,0-25 16,0 0-1,25 0 17,0 1-32,0-1 15,0 0 1,0-25-16,50 0 16,-50 25-16,25 25 15,25 0-15,-25 0 16,0 0-1,0 0 1,24 0-16,-24 0 16,25 25-16,0 25 15,-25-25-15,0 0 16,0 25-16,-1-1 16,-24-24-1,0 0-15,0 25 0,0-25 16,0 0-1,0 0 1,-24 0 0,24-1-1,-25-24 1,0 0-16,0 0 47,0 0 0,0 0-32,0-24 1,25-1 0,0 0-1,0 0 1</inkml:trace>
  <inkml:trace contextRef="#ctx0" brushRef="#br0" timeOffset="1.65484E6">16734 4931 0,'25'0'47,"50"0"-31,49 0-16,-24 0 15,24 0-15,-49 0 16,0 0-16,-25 0 16,24 0-16,-49 0 15,0 0-15,0 0 16,0 0-1,0 0-15,0 0 16</inkml:trace>
  <inkml:trace contextRef="#ctx0" brushRef="#br0" timeOffset="1.66369E6">19249 3537 0,'50'0'78,"-25"0"-63,0-25-15,0 0 0,49-25 16,1 25 0,0-50-16,74-49 15,-49 49-15,-25 25 16,49-24-16,1-1 0,-51 25 15,-24 25 1,0 0-16,-25 25 16</inkml:trace>
  <inkml:trace contextRef="#ctx0" brushRef="#br0" timeOffset="1.66462E6">19448 6375 0,'25'0'125,"25"-74"-125,0 49 15,-25-25-15,25-25 16,-1 25-16,26 1 15,0-51-15,-25 50 16,-25 0-16,49 1 16,-49 24-16,25-25 15,0 25-15,-25-25 16,24 0-16,-24 25 16,-25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2-28T12:49:18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5180 10285 0,'0'-25'47,"25"25"-32,24 0 1,-24 0-16,100-25 16,-26 0-1,51 25 1,-51-25-16,26 0 15,49 25 1,-99 0-16,49 0 16,-49 0-1,50 0-15,-1 0 16,-49 0-16,74 0 0,-49 0 16,-1 0-16,-24 0 15,25 0-15,-50 0 16,24 0-16,26 0 15,-50-24-15,24 24 16,-24 0-16,0 0 16,25 0-1,-25 0-15,24-25 0,-24 25 16,-25 0 0,50 0-16,-1 0 15,-24-25-15,50 25 16,-1 0-16,-24 0 15,25 0-15,49 0 16,-74 0-16,49 0 16,1 0-16,-50 0 15,49 0-15,-74 0 16,74-25-16,-74 25 16,-25 0-16,0 0 15</inkml:trace>
  <inkml:trace contextRef="#ctx0" brushRef="#br0" timeOffset="976.4336">5454 11455 0,'124'0'47,"1"0"-31,24 0-1,75 0 1,-50 0-16,51 0 0,-26 0 15,0 0 1,-25 0-16,1 0 16,-1 0-16,-25 0 15,-49 0-15,74 0 16,-24 0-16,-51 0 16,-24 0-16,49 0 15,-24 0-15,-25 0 16,24 0-16,-49 0 15,0 0-15,-25-25 16,25 25-16,-25 0 16,-1 0-1,1 0 1,0 0 31,0 0-32,0 0 1</inkml:trace>
  <inkml:trace contextRef="#ctx0" brushRef="#br0" timeOffset="1939.2142">6524 10634 0,'0'-25'0,"-49"25"47,-1 0-47,25 0 15,0 0-15,0 0 16,0 0 0,0 0-16,25 25 15,0-1 1,0 1 15,0 0-31,0 0 16,25-25-1,0 25 1,-25 0-16,50 0 16,0-25-16,-25 25 15,-1 0-15,1 0 16,0-1-16,25-24 15,-25 25-15,75 25 16,-100-25 0,0 0-1,0 0 1,0 0-16,-50-25 16,25 0-1,0 25-15,-25-25 16,50 25-16,-50-25 15,25 0-15,-24 0 16,24 25 0,0-100 93</inkml:trace>
  <inkml:trace contextRef="#ctx0" brushRef="#br0" timeOffset="2643.0054">6699 10385 0,'25'0'15,"-25"24"1,0 26-16,24-50 16,-24 50-16,25 0 15,-25 0-15,0-25 16,0-1-16,0 1 15,0 0 1,0 0 0,25 0-16,-25 0 0,0 25 15,25-25-15,-25 24 16,0-24-16,0 0 16,0 0-1,0 0-15</inkml:trace>
  <inkml:trace contextRef="#ctx0" brushRef="#br0" timeOffset="3138.8766">6699 10783 0,'0'-25'63,"25"25"-48,24-50-15,1 25 16,-25 25-16,50-25 15,-25 1-15,-1 24 16,1-25-16,0 25 16,0-25-16,-25 25 15,0 0 1</inkml:trace>
  <inkml:trace contextRef="#ctx0" brushRef="#br0" timeOffset="3714.7791">7321 10708 0,'0'25'0,"0"0"15,0 0-15,0 124 16,25-99-16,-25 0 15,25 0-15,-25-25 16,25-25 15,0 0-15,0 0 15,0 0 0,-1 0-31,-24-25 16,0 0-16,25-25 31,-25 0-15,0 25-16,0 0 16,0-24-16,0-1 15,0 25-15,0 0 16,0 0-16,0 0 15,0 0-15,0 0 16,0 1-16,0-1 16,0 0-16</inkml:trace>
  <inkml:trace contextRef="#ctx0" brushRef="#br0" timeOffset="5513.2971">7919 10808 0,'-25'-25'15,"0"25"1,0 0-16,-25 25 16,50 25-16,-25-25 15,25-1-15,-24 1 16,24 0-16,0 0 16,0 25-16,0-25 15,0 0 1,0 0-1,24 0-15,-24 0 16,0-1-16,25-24 31,0 0-15,0 0 0,-25-24-16,25 24 15,-25-25-15,0-25 16,25 0-16,25-149 15,-50 49-15,0 26 16,0 24-16,0 26 16,0 24-16,0 25 15,0-25 32,-25 50 0,0 50-31,25-25-1,0 0-15,0 0 16,0 24-16,0-24 16,0 0-16,0 25 15,0 0-15,0-25 16,25 49-16,0-24 15,0 0-15,-25 0 16,25 0 0,-25-26-16,24 1 15,1 0-15,0-25 16,-25 25-16,25-25 16,0 25-1,25-25 1,25 0-16,-51 0 15,26 0 1,0-25-16,0-25 16,-50 25-1,0 1-15,25-26 16,-25 0-16,0 25 16,0 0-1,-25 25 1,0 0-1,0 0 1,0 0 0,0 0-1,0 50-15,0 0 16,1-25-16,24 24 16,0-24-16,-25 25 15,25-25-15,0 0 16,0 0-1,0 0-15,0 0 16,49-25 93,-49-50-93,50 50-16,-50-75 16,25 50-16,0-25 15,0 1-15,0 49 16,0 0 15,-25 25-15,0-1-1,25 26-15,0-25 16,-1 25-16,1 0 16,0 0-16,0-50 15,0 0 32,0 0-31,0-50-1,-25 0 1,0 25-16,0-50 16,25 26-16,-25-1 15,0 0-15,0 0 16,0 25 0,25 25-1,-25 50 1,0 0-16,0 0 15,0-1-15,0-24 16,0 25-16,0 0 16,0-25-16,0 25 15,0-25-15</inkml:trace>
  <inkml:trace contextRef="#ctx0" brushRef="#br0" timeOffset="6087.8022">8790 10335 0,'0'25'16,"25"-25"-16,-25 25 16,0 49-16,0 1 15,25-25-15,0 0 16,-25-26-16,0 26 15,0 25-15,0-25 16,0-25-16,0 24 16,0-24-16,0 0 15,0 0 1,0 0 31</inkml:trace>
  <inkml:trace contextRef="#ctx0" brushRef="#br0" timeOffset="6854.8288">9039 10858 0,'25'0'31,"75"0"-31,49 0 16,1 0-16,-1 0 15,75 0-15,-25 0 16,100 0-16,-25 0 16,-25 0-16,-74 0 15,49 0-15,-25 0 16,0 0-16,-49 0 15,-51 0-15,1 0 16,-1 0-16,-49 0 16,25 0-16,-50 0 15,0 0 1,0 0 0,-1-25-1,51 0-15,-25 25 16,74-25-16,-49 25 15,-25 0-15,25-25 16,24 0-16,-24 25 16,50 0-1,24 0-15,-49 0 16,24 0-16,-24 0 16,-1 0-16,26 0 15,-75 0-15,-26 0 16,1 0-16</inkml:trace>
  <inkml:trace contextRef="#ctx0" brushRef="#br0" timeOffset="7483.1519">13098 10559 0,'50'0'47,"75"50"-47,-26-25 16,51-1-16,-100 1 15,24 25-15,-24-50 16,-25 50-1,-25-25 1,25-25 0,-25 25-1,0 0 1,-25 0 0,-25-25-16,0 49 15,-49 1-15,24-25 16,0 25-1,1-25-15,-1 25 0,0-25 16,50-25 0</inkml:trace>
  <inkml:trace contextRef="#ctx0" brushRef="#br0" timeOffset="9228.1971">15016 9139 0,'-100'-24'16,"200"48"-16,-274-48 0,99 24 15,0 0-15,0 0 16,-24 0-16,24 0 15,0 0-15,-24 0 16,24 24-16,0 26 16,-49 0-16,74-25 15,-25 25-15,-49 0 16,74 24-16,-25-49 16,1 100-16,24-76 15,-25 76-15,25-25 16,-49 24-16,49-24 15,0 24-15,-25 26 16,75-1-16,-49-74 16,24 49-16,0 1 15,25-51-15,-25 51 16,25-25-16,0-26 16,0 26-16,25-25 15,0 49-15,25-49 16,-26 0-16,1-1 15,0 1-15,-25 0 16,25-26-16,50 51 16,-50-50-1,49 74-15,-24-49 16,0-25-16,0 25 16,0-26-16,-25-24 15,-1-25-15,-24 25 16,50-25-16,0 50 15,0-25-15,199 50 16,-75-26-16,1 1 16,-1-25-16,-25 0 15,50 0-15,26-25 16,-26 0-16,-25 0 16,25 0-16,1 0 15,49 0-15,-50-50 16,-50 25-16,26-49 15,-1 24-15,25-75 16,25 26-16,-74-26 16,49-24-16,0 24 15,-25-24-15,26 24 16,-126 26-16,76-26 16,-26 26-16,-24-1 15,-1 0-15,-49 1 16,25-1-1,0 25-15,-75-49 16,24 74-16,1-25 16,-25 26-16,0-1 15,0-25-15,0 0 16,0 26-16,-25-26 16,1 0-16,-1 25 15,0 1-15,0 24 16,0-25-16,25 25 15,-50-25-15,0 25 16,25-25 0,-24 26-16,-51-51 15,25 50-15,1-25 16,-51-25-16,50 26 16,-49 49-16,24-25 15,26 0-15,-26 25 16,0-25-16,-49 0 15,49 0-15,-24 25 16,24-25-16,26 25 16,-1 0-16,0 0 15,-24-25-15,24 0 16,0 25 0,0-25-16,1 25 0,-51-24 15,50 24 1,26 0-16,-51 0 15,25 0-15,-24 0 16,24 0-16,0 0 16,26 0-16,-1 0 15,25 0-15,-25 0 16,-25 0-16,26 0 16,-26 0-16,0 0 15,0 0-15,-24 0 16,24 0-16,-49-25 15,24 25-15,25-25 16,-24 25-16,-1 0 16,25-25-16,1 25 15,-1 0-15,25 0 16,-25 0-16,51 0 16,-1 0-1,0 0-15</inkml:trace>
  <inkml:trace contextRef="#ctx0" brushRef="#br0" timeOffset="10496.0654">14418 9862 0,'25'124'15,"0"26"-15,-25-51 0,0 75 16,0-49-16,0-25 15,0-26-15,0-49 16,0 0-16,0 0 31</inkml:trace>
  <inkml:trace contextRef="#ctx0" brushRef="#br0" timeOffset="11215.7239">14518 9862 0,'25'0'16,"0"0"15,0 0 0,-1 0 0,-24 25-15,25-1 0,-25 1-16,0 0 15,0 0-15,0 0 16,0 0 0,0 0-1,-25 0 1,1 25-16,-1-50 15,25 24 1,-25-24 0,25 25-1,-25-25 1,25 25 0,0 0-1,-25-25 1,25 25 15,-25-25-15,25 25-1</inkml:trace>
  <inkml:trace contextRef="#ctx0" brushRef="#br0" timeOffset="11793.4417">14642 10360 0,'0'0'0,"25"49"0,-25-24 15,0 50-15,25-50 16,-25 50-16,25-26 15,-25 26-15,25 0 16,-25-125 78,0 0-79,0 25 1,0-24-16,0-1 16,0 0-16,0 0 15,0 25-15,0 0 16,25 25 31</inkml:trace>
  <inkml:trace contextRef="#ctx0" brushRef="#br0" timeOffset="12255.8559">15190 10285 0,'0'50'63,"0"24"-63,0-24 15,0 0-15,0-25 16,0 0-16,0 0 94</inkml:trace>
  <inkml:trace contextRef="#ctx0" brushRef="#br0" timeOffset="12992.9219">15290 10285 0,'25'0'16,"25"50"-16,-50-25 15,24 0-15,1-1 16,-25 26-16,25 0 16,-25-25-16,0 25 15,0-25-15,25 0 16,-25 24-16,0 1 16,0-25-16,0 0 15,0-50 79,0-25-94,0 25 16,0 0-16,0-49 15,50-51-15,0 75 16,-25 50 46,-25 25-30,25 0-32,-1 0 15,-24 25-15,0 0 16,0-25-16,0 0 15,0 24-15</inkml:trace>
  <inkml:trace contextRef="#ctx0" brushRef="#br0" timeOffset="13458.8952">16161 9712 0,'0'25'31,"25"0"-31,-25 75 16,25 74-16,50-25 15,-50 1-15,0-51 16,0-24-16,-1 0 16,1 49-1,-25-24-15,0-50 0,0-25 16,0 24-16,0 1 16,0-25-1</inkml:trace>
  <inkml:trace contextRef="#ctx0" brushRef="#br0" timeOffset="13778.5695">16186 10683 0,'0'-25'31,"50"25"-16,-25 0 1,0-24-16,50-26 16,-26 50-16,1-25 15,0-25-15,0 25 16,0 0-16,-25-25 16,-1 50-16,-24-49 15,0 24-15,0 0 16</inkml:trace>
  <inkml:trace contextRef="#ctx0" brushRef="#br0" timeOffset="16222.733">14817 11455 0,'0'50'0,"0"-100"0,0 150 0,0-50 16,0-25-1,0 0-15,0-1 16,0 1-16,0 0 15,0 0 1,0 0 15,0 0 47,0 0-78,0 0 16,0 0 0,0 0-16,0-1 62,0 1-46,0 0-16,0 0 15,0 25 1,0-25-16,-25-100 78,25 0-78,0-24 16,0 24-16,0 0 15,0 26-15,0-1 16,0 25-16,0 0 16,0 0-1,0 0 1,25 0 0,-25 0-1,25 1 1,24 24 46,1 49-46,-50-24-16,25 25 16,0 0-16,0 0 15,-25 24-15,50-24 16,-25 25-16,-25-25 15,24-1-15,1 1 16,-25-25 0,0 0-1,0 0-15,-25-50 125,1 0-109</inkml:trace>
  <inkml:trace contextRef="#ctx0" brushRef="#br0" timeOffset="16574.8817">15041 11928 0,'50'0'125,"-1"-24"-110,-24-1-15,50 0 16,25 0-16,-75-25 15,49 0-15,-49 25 16,0 0-16,0-49 16</inkml:trace>
  <inkml:trace contextRef="#ctx0" brushRef="#br0" timeOffset="17023.1468">15564 11231 0,'0'75'15,"0"25"1,25 24-16,-25 25 16,0-49-16,25 0 15,24 74-15,-49-74 16,25-1-16,-25-74 15,0 0 1,0 0-16,0 0 16</inkml:trace>
  <inkml:trace contextRef="#ctx0" brushRef="#br0" timeOffset="17360.8428">15215 11704 0,'25'0'62,"25"0"-46,0-25-16,-1 25 15,-24-49-15,0 49 16,25-50-16,-25 0 16,0 50-1,-25-25-15,25 0 16</inkml:trace>
  <inkml:trace contextRef="#ctx0" brushRef="#br0" timeOffset="17775.3047">15763 11356 0,'25'0'16,"-25"25"-1,50 24-15,24 76 16,-49-75-16,0 0 16,0-1-16,-25 1 15,0 0-15,0-25 16,25 25-1,-25-1-15,25 26 16,0-25-16,-25-25 16,0 25-16,0-25 15</inkml:trace>
  <inkml:trace contextRef="#ctx0" brushRef="#br0" timeOffset="18868.5628">15937 11779 0,'25'0'0,"0"0"15,0 0 1,25 0-1,-25 0 1,24 0 0,-24-25-16,0 25 15,0-25-15,0 0 16,-25 0-16,25 25 16,0-24-16,0-1 15,-25 0-15,25 25 16,-25-25-16,0 0 15,25 25 1,-50 0 78,0 0-79,25 75 1,0-50-16,0 24 16,0 1-16,0 0 15,0 0-15,0 24 16,0-24 0,0 0-16,25 0 15,-25-25-15,25 25 16,-1-1-16,-24-24 15,0 0 1,25-25 15,-25-25-15,75-25 0,-25 1-16,-25-1 15,50-50-15,-26 26 16,-24 24-16,0 0 15,-25 25 1,25 25 47,-25 25-48,0 0 1,0 0-16,0 25 15,25-50 1,-25 24-16,0 1 0</inkml:trace>
  <inkml:trace contextRef="#ctx0" brushRef="#br0" timeOffset="19763.9969">17133 11530 0,'-25'0'31,"-25"0"-15,0 75-16,50-25 15,-50 24-15,25-49 16,25 0-16,0 0 16,0 0-1,0 0 1,0 0 0,25-25 15,0 0 0,25-75-15,25-25-1,-75 26-15,25-51 16,24-74-16,-49 50 16,25 24-16,0 0 15,0 51-15,-25 49 16,0 50 62,25 49-62,-25 1-16,0 25 15,0 24-15,25-49 16,0 50-16,0-26 15,0-49 1,-25 0-16,0 0 16,24-26-16,1 26 15,0 25-15,-25 0 16,0-26-16,0 1 16,0-25-1,0-75 95,50-49-95</inkml:trace>
  <inkml:trace contextRef="#ctx0" brushRef="#br0" timeOffset="21074.7815">15464 12252 0,'0'25'47,"0"25"-32,0-25-15,0 0 16,0 0 0,0 24-1,0-24-15,0 0 0,0 0 16,0 0 15,25-25 0,25 0-15,-25 0 0,0 0-16,0 0 15,24 0-15,1-25 16,-25 0-16,25-25 16,-50 26-16,25 24 15,0-50-15,-25 25 16,0 0 31</inkml:trace>
  <inkml:trace contextRef="#ctx0" brushRef="#br0" timeOffset="21396.0902">15813 12227 0,'25'50'31,"-25"0"-31,0-25 15,0 25-15,0-25 16,0-1 0,0 26-16,0-25 31</inkml:trace>
  <inkml:trace contextRef="#ctx0" brushRef="#br0" timeOffset="22002.8264">15962 12252 0,'0'25'63,"0"0"-48,0 0 1,0 0-16,0 0 16,25 0-16,-25 0 15,50-25 1,-50 24-1,25-24-15,-25 50 79,0 0-64,0-25-15</inkml:trace>
  <inkml:trace contextRef="#ctx0" brushRef="#br0" timeOffset="22471.7431">16286 11978 0,'0'25'31,"0"50"-31,0-25 16,0 24-16,0 1 15,0 25 1,0-75-16,0 74 16,0 1-16,0-50 15,0-1-15,0-24 16</inkml:trace>
  <inkml:trace contextRef="#ctx0" brushRef="#br0" timeOffset="22808.7213">16211 12402 0,'0'-25'63,"25"25"-48,25-50 1,-25 50-16,0-25 15,0-25 1</inkml:trace>
  <inkml:trace contextRef="#ctx0" brushRef="#br0" timeOffset="24487.2189">18901 10434 0,'24'0'47,"101"0"-47,24-25 16,51 25-16,-1-24 15,50-1-15,50 0 16,-100 0-16,25 25 16,-25-50-16,50 25 15,-50 25-15,-49-25 16,-26 25-16,-24-25 16,25 0-16,-51 25 15,26-49-15,-1 49 16,-24-25-1,25 0-15,74-25 16,-25 50-16,-49 0 16,49-25-16,-49 0 15,-25 25-15,49-25 16,-49 25-16,25 0 16,49 0-16,-74 0 15,24 0-15,1 0 16,-50 0-16,0 0 15,-1 0-15,1 0 16,-25 0-16,100 0 16,-76 0-16,1 0 15,-25 0-15,25 0 16,-25 0 15,0 0 0,0-25-15,24 25-16,200-24 16,-49-1-16,-1 0 15,-50 0 1,1 0-16,-26 25 16,-24-25-16,-25 25 15,-51 0-15</inkml:trace>
  <inkml:trace contextRef="#ctx0" brushRef="#br0" timeOffset="25192.9254">24852 9687 0,'50'0'47,"-25"0"-31,0 0-1,0 0-15,24 0 16,-24 0-16,25 0 16,0 25-1,-25-25-15,25 0 16,-25 0-16,-1 0 15,1 0-15,0 0 16,-25 25 31,0 25-31,0-25-16,-25 0 15,0 0-15,-24 24 16,-26 26-16,0-50 15,50 25 1,-49-25-16,24 25 16,25-50-16,0 24 15</inkml:trace>
  <inkml:trace contextRef="#ctx0" brushRef="#br0" timeOffset="26987.1564">21341 8915 0,'0'25'16,"0"75"-1,0 24-15,0-74 0,0 50 16,0-26-1,0-24-15,0-25 16,0 50-16,-25-75 0,25 25 16,0 0-1,0 24 1,-25-49 0,25-24 77,0-1-77,-25-50-16,25 0 16,0 1-16,0-1 15,0 25 1,0 0-16,0 25 15,0-49-15,0 24 0,0 25 16,25-25 0,0 50-16,0-50 15,0 50-15,0 0 16,0 0-16,-25-25 16,25 25-16,-25 25 46,0 0-46,0 25 16,0-25 0,0 50-16,-50 49 15,25-74-15,50-50 94,25 0-78,-26 0-1,51 25-15,0 0 16,-25 0-16,-25-25 16,0 25-1,-25 24-15,0-24 0,0 0 16,0 0-1,0 0 1,-25 0 0,0-25-16,0 0 15,0 0 1,-25 25-16,25 0 16,0-25-16,0 0 15,-24 0-15,24 0 16,0 0-1,0 0-15,50 0 63</inkml:trace>
  <inkml:trace contextRef="#ctx0" brushRef="#br0" timeOffset="27438.1014">22387 8318 0,'0'74'16,"0"-24"-16,0 0 16,0 25-16,-25-1 15,25 51-15,-50 24 16,25-24-16,25-26 15,0 1-15,-25 0 16,0-26-16,25 1 16,-24 0-16,24-50 15</inkml:trace>
  <inkml:trace contextRef="#ctx0" brushRef="#br0" timeOffset="28578.1548">22661 9090 0,'-25'0'0,"-25"0"16,25 0-16,0 25 15,0-25-15,25 24 16,-49 1-16,-1 50 15,25-25-15,25-25 16,0 0-16,0 24 16,0-24-1,0 25-15,0-25 16,0 0-16,0 0 16,0 25 15,25-50 0,25 0-15,-26-25-1,1 25-15,25-75 16,-25 75-16,0-50 16,25 0-16,0 1 15,-26-1-15,1 25 16,0 25-1,-25 50 48,0-25-47,0 0-16,0-1 15,0 51-15,0-50 16,0 0-1,25-25 79,-25-25-78,100-124-16,-50 74 15,-25 25-15,-25 75 79,0 0-64,0 0-15,0 0 16,0 0-16,0 24 15,0-24 1,0 25 0,0-25-16,24-25 93,1 0-77,0-50 0</inkml:trace>
  <inkml:trace contextRef="#ctx0" brushRef="#br0" timeOffset="28830.7886">23258 9164 0,'0'25'15,"0"25"1,0-25 0,0 0-16,0 0 15,0 25-15,0-26 16,0 1 0,0 0-1,0 0-15,0 0 16,0 0-1</inkml:trace>
  <inkml:trace contextRef="#ctx0" brushRef="#br0" timeOffset="29360.8108">23582 8841 0,'0'25'32,"-25"24"-17,25-24 1,-25 50-16,25-50 16,-25 0-16,25 49 15,0-24-15,0-25 16,0 0-1</inkml:trace>
  <inkml:trace contextRef="#ctx0" brushRef="#br0" timeOffset="29760.6575">23906 8766 0,'-25'25'0,"0"25"16,-50-25-16,50-1 15,-24 1-15,-1 25 16,25 0-16,0-50 16,25 25 15,0 0-31,50-25 15,0 50-15,24-26 16,101 51-16,-51 0 16,-49-50-16,25 0 15,-26-25 1,1 0-16,-50 0 16</inkml:trace>
  <inkml:trace contextRef="#ctx0" brushRef="#br0" timeOffset="30943.6777">21515 10235 0,'0'75'15,"0"-50"-15,-25 74 16,0-49-16,1 50 15,-1 24-15,25-74 16,-25 25-16,0-25 16,25-26-16,0 26 31,0-25-15,0 0-16,0 0 15,0 0 1,25-25-16,0 25 31,0-25-15,-1 0-16,1 0 15,25 0-15,0-25 16,-25 0-16,0 0 16,0-25-16,25 25 15,-50-49-15,0 49 16,0-25-1,0 25 1,0 0-16,0-25 16,0 1-16</inkml:trace>
  <inkml:trace contextRef="#ctx0" brushRef="#br0" timeOffset="31232.4414">21839 10683 0,'0'75'16,"0"0"-16,0-1 16,0 51-16,0-25 15,0-26-15,0-49 16,0 0-1</inkml:trace>
  <inkml:trace contextRef="#ctx0" brushRef="#br0" timeOffset="31538.8933">21988 10385 0</inkml:trace>
  <inkml:trace contextRef="#ctx0" brushRef="#br0" timeOffset="32071.0381">22287 10434 0,'0'25'16,"0"0"-16,0 0 15,-25 0 1,25 0 0,-25 0-16,1-25 15,24 50-15,-25-1 16,0-24-16,25 0 15,-25-25 1,25 25-16,0 0 31,50 0-15,-25 0 0,-1-25-16,-24 25 15,25-25 1,-25 25-16,0-1 15,0 1 1,0 0 0,0 0-16,0 0 15,0 0 1,-25 0-16,1 25 16,24-25-16,0 0 15,-25-25-15,25 24 16,0-73 15,0-1-15</inkml:trace>
  <inkml:trace contextRef="#ctx0" brushRef="#br0" timeOffset="32500.0709">22561 10210 0,'0'50'15,"0"-25"1,0 0-16,0 0 16,0 49-16,0 1 15,0-25-15,0 25 16,0-26-16,0 26 16,0-50-16,0 100 15,0-101 63</inkml:trace>
  <inkml:trace contextRef="#ctx0" brushRef="#br0" timeOffset="32805.5283">22437 10833 0,'49'-50'47,"1"0"-47,0 25 16,0 0-16,0-24 15,-1-26-15,1 50 16,-25-25-16,-25 0 15</inkml:trace>
  <inkml:trace contextRef="#ctx0" brushRef="#br0" timeOffset="33780.8472">25574 8118 0,'25'0'0,"0"25"16,-25 50 0,0 50-16,25-1 15,0 26-15,0 49 16,-25-75-16,0 75 16,0-24-16,0-26 15,0 1-15,0 49 16,0 50-16,0-125 15,0 26-15,0-26 16,0-24-16,0-1 16,0-49-16,0-25 15,0 0-15,0 0 16,0 0 0,0 0-1,-25-25 1,25 25-16,0 24 15,0-24 1,0 25 62,0 0-62,0-25-1,0 25-15</inkml:trace>
  <inkml:trace contextRef="#ctx0" brushRef="#br0" timeOffset="35416.7234">25774 8367 0,'24'0'31,"1"-24"-31,25 24 16,25-25-16,74 25 16,50-25-16,-24 0 15,-1 0-15,50 0 16,0 25-16,25-25 16,-25 25-16,-49 0 15,74 0-15,25 0 16,25 0-1,-26 0-15,-123 0 16,99-25-16,-125 25 0,1-50 16,-50 26-1,-50 24 1,-25 49 156,0 26-157,0 0 1,0 24-16,0 76 16,0-1-16,0 25 15,0-49-15,0 24 16,0 50-16,0-25 16,0 50-16,0-149 15,-25 49-15,0-24 16,0-1-16,25-74 15,-25 0-15,25-25 16,0 25-16,-25-1 16,25-24-16,0 50 15,-25-25-15,25 25 16,0-1 0,0-24-16,0 0 0,0-25 15,0 50-15,0-51 16,-75-24 93,-24 0-109,-175-24 16,100 24-16,-26 0 15,-98 0-15,-26 0 16,0 0-16,0 0 16,75 0-16,-25 0 15,25 0-15,50 0 16,100 0-16,-1 0 16,25 0-16,1 0 15,24 0-15,25 0 31,0 0-15,-25 0-16,25 0 16,-25 0-16,26 0 15,-1 0-15,0 0 78,0 0-62</inkml:trace>
  <inkml:trace contextRef="#ctx0" brushRef="#br0" timeOffset="36054.8457">26819 9239 0,'0'-25'0,"50"0"15,0-25-15,-25 26 16,50-1-16,24 0 15,-49 0-15,-25 0 16,50 0-16,24 25 16,-74 0-1,25 0 1,-25 0-16</inkml:trace>
  <inkml:trace contextRef="#ctx0" brushRef="#br0" timeOffset="36886.7562">27243 9289 0,'0'25'16,"0"0"-1,0 0-15,-25 24 16,0-24-16,25 0 15,0 25-15,0 0 16,0-25-16,-25 24 16,0 1-16,25-25 15,0 0 1,0 0 31,0 0 0,25-25-32,0 0 1,0 0-16,0 0 16,25 0-16,-1 0 15,-24 0-15,25-50 16,0 25-16,-25 0 15,-25 0-15,25-24 16,-25-1-16,0 0 16,0 25-16,0 0 15,0 0-15,0 0 16,-25 25 15,0 0-15,-25 0-1,25 0 1,-25 25-16,50 0 16,-49 25-1,24 0-15,0-25 16,0 49-16,25-24 16,0-25-16,0 0 15,0 0-15,0 25 16,0-25 31,25-25-32,0 0 1,24 0-16,1 0 16,25 0-16,0 0 15</inkml:trace>
  <inkml:trace contextRef="#ctx0" brushRef="#br0" timeOffset="37578.894">28015 9538 0,'0'0'0,"-25"0"0,-25 0 16,25 25-1,0 0-15,0 24 16,-25 1 0,26-25-16,24 50 0,0-50 15,0 0 16,49-25 1,1 0-17,25 0-15,-50-25 16,0 25 0,49-75-16,-74 50 15,25 25-15,-25 25 63,0 0-48,0 0 1,0 0 46,25-25-30</inkml:trace>
  <inkml:trace contextRef="#ctx0" brushRef="#br0" timeOffset="39004.7232">28463 9289 0,'-25'0'0,"-50"50"15,75-1-15,-25-24 16,1 50 0,-1-25-16,25 0 0,-25-1 15,25-24-15,0 25 16,0-25-16,0 0 31,0 0-15,25-25 15,0 0-31,-1 0 16,26-25-16,25 0 15,0-25-15,-1 0 16,1 1-16,0-26 16,-25-25-16,-26 51 15,1-76-15,0 75 16,-25 0-16,0 1 15,0 24-15,0 0 32,-25 25 15,0 50-32,1-25-15,-1 49 16,25 1-16,-25 25 15,0-26-15,25 1 16,-25 0-16,0-26 16,25 1-16,-25 0 15,25 0-15,0-25 32,25-25 46,25-25-78,25-50 15,-51 75-15,1-50 16,-25 75 62,0 0-62,25-25 15,0 0-15,0 0-16,25 0 15,-25 0 1,0 0-16,24 0 15,-24 0-15,-25-25 16,25 25-16,0-25 16,-25 0-16,0 1 15,0-1 1,-25 25 15,0 0-15,0 0-1,1 49-15,-1-24 16,25 25-16,0-25 16,0 0-16,0 25 15,0-25-15,0 0 16,0 0-16,0-1 16,0 1-1,25-25 1,-1 0-1,1 0-15,0 0 16,0-25-16,0 25 16,0 0-16,0-24 15,-25-1-15,25 25 16,0 0-16,-25-25 16,25 25-1,0 25 16,74 49-15,-49-24-16,0 25 16,-25-25-16,0-50 15,-25 25-15,0-1 32</inkml:trace>
  <inkml:trace contextRef="#ctx0" brushRef="#br0" timeOffset="40509.4116">15215 9413 0,'0'25'47,"0"25"-32,0 0 1,0-25-16,0 0 16,0 0-16,0-1 31,0 1-16,0 0-15,0 0 16,0 0 0</inkml:trace>
  <inkml:trace contextRef="#ctx0" brushRef="#br0" timeOffset="41538.0968">15091 9438 0,'0'-25'16,"0"0"-16,0 1 31,0-1-15,0 0 46,49 25-46,1 0 0,0 0-16,50 0 0,-51 0 15,1 0 1,0 0-16,-25 25 16,-25 0-1,0 24 1,0-24-16,0 25 15,0 0 1,-25 0-16,-25-1 16,0 26-16,26-75 15,24 50-15,-50 0 16,0 0-16,25-1 16,-25-24-16,25 0 15,0 0-15,0 0 16,1 0-16,24 0 15,74-25 142,1 0-157,-25 0 15,0 0-15,-25 0 16,-1 0-16,1 0 16,0 0 15,0-25-16,0 0 1,50 0-16,-50 25 16,-25-25 15,25 25-15</inkml:trace>
  <inkml:trace contextRef="#ctx0" brushRef="#br0" timeOffset="41809.6682">15738 9862 0,'25'0'47</inkml:trace>
  <inkml:trace contextRef="#ctx0" brushRef="#br0" timeOffset="42433.3607">16311 9314 0,'0'25'16,"0"0"-1,0-1-15,0 1 16,0 25 0,0 0-1,0-25-15,0 0 16,0 25-16,0 24 16,0 1-16,0-50 15,0 0-15,0 0 16,25-25-16,-25 25 31,0 0-15,0-1-1,0 1 1</inkml:trace>
  <inkml:trace contextRef="#ctx0" brushRef="#br0" timeOffset="55172.7593">15290 9463 0,'0'-25'31,"25"25"-31,25 0 16,-26 0 0,1 0-16,0 0 15,0 0 17,-25 25 61,0 0-77,0 0-16,0 0 31,0 0-15,0 0-1,0 0-15,0-1 16,-50 1-16,50 0 16,-25 0-16,1 0 15,-26 25 1,25-25-16,0 0 16,0 49-16,-25-49 15,50 0-15,-50 0 16,25 0-16,1 25 15,-1-25 1,25 0-16,0 0 16,-25-25-16,25 24 15,25-24 79,0 0-78,24 0-16,-24 0 15,0 0-15,25 0 16,25 0-16,-25 0 16,24 0-16,-24 0 15,-25 0-15,25 0 16,0 0-1,-26 0 1,1 0 15,0 0 110,-25 25-94,0 0-32,-25 0 1,0-25 0,1 0-16,-1 25 15,-25-25-15,25 0 16,0 25-16,-25-25 16,25 0-1,-24 0 1,24 25-16,0-25 15,0 25-15,0-25 16,0 0-16,0 0 16,0 0-16,0 0 15,25 25 188</inkml:trace>
  <inkml:trace contextRef="#ctx0" brushRef="#br0" timeOffset="58022.402">26919 11480 0,'0'50'46,"0"25"-30,0 74 0,0-99-16,0 50 15,0 24-15,0-49 16,0 24-16,0-24 16,-25 0-16,25-25 15,0-1-15,0 26 16,0-25-16,0 0 15,-25 24 1,25 1-16,0-25 0,0 25 16,0-50-1,0 24-15,0-24 16,0 0 0,0 0-16,0 0 15,0 0 1,0 25-1,0-25 1,-25-1 203,-49 1-219,-51 0 15,25-25 1,26 25-16,-26 0 16,-49 0-16,49 0 15,25 0-15,-74 0 0,49-25 16,51 25-16,-26-25 16,-25 24-1,26 1-15,-1-25 16,-25 0-16,1 50 15,24-25-15,-74 0 16,74 0-16,-50-25 16,-24 50-16,74-50 15,-24 25-15,-1-25 16,25 0-16,-24 25 16,24-25-16,-25 0 15,-49 24-15,-25 1 16,74-25-16,-99 25 15,49 0-15,-24 0 16,0 25-16,49-25 16,-24-25-16,49 25 15,26 0-15,-76-1 16,75-24-16,26 0 16,24 0-16,0 0 15,0 0 110,0 0-125,-50 0 16,-49 0-16,-1 0 15,1 0-15,-26 25 16,26 0-16,49-25 16,25 0-16,-24 0 15</inkml:trace>
  <inkml:trace contextRef="#ctx0" brushRef="#br0" timeOffset="58744.0466">21715 13647 0,'-25'0'32,"0"0"-17,-50 25 1,25 0-16,-49-1 15,-51 1-15,51 50 16,-26-25-16,50 0 16,1-25-16,-76 24 15,76 1-15,-76 25 16,125-75-16,125 0 109,-25 0-93,-1 0-16,-49 0 16,50 0-16,-50 0 15,25 0-15,-1 0 16,1 0-16,0 0 15,-25 0-15,0 0 16,0 25-16,0 0 16,24-25-16,-24 25 15,25-25-15,0 24 16,0-24-16,-25 0 16,-1 0 46</inkml:trace>
  <inkml:trace contextRef="#ctx0" brushRef="#br0" timeOffset="60029.0081">22486 13223 0,'0'25'15,"0"25"-15,0 25 16,0 24-16,0 1 16,0 25-1,0-51 1,0-99 125,0-24-126,0-26 1,0 0-1,0 25-15,0-49 16,25-1-16,0 25 0,0 1 16,0-26-1,-25 0-15,25 26 16,-25 49-16,0 0 16,25 25-16,0 0 46,0 50-46,0 0 16,24-1-16,1 51 16,25 24-16,-25-49 15,-25 25-15,24-26 16,-24-24-16,-25-25 16,-25-25 109,1 0-110,-1 0-15,-25 0 16</inkml:trace>
  <inkml:trace contextRef="#ctx0" brushRef="#br0" timeOffset="60381.1865">22511 13497 0,'25'0'32,"0"0"15,0-25-32,0-24 1,25 49-16,-25-50 15,24 0-15,-24 0 16,0 25-16,25 0 16,-50 0-16,25 1 62</inkml:trace>
  <inkml:trace contextRef="#ctx0" brushRef="#br0" timeOffset="60846.2167">23159 12725 0,'25'0'47,"-25"50"-31,50-25-1,-50 25-15,24 25 16,-24-26-16,0 51 16,25-75-16,-25 50 15,0-1-15,0 1 16,0 0-16,0-26 16,0 1-16,0 0 15,0-25-15,0 0 16</inkml:trace>
  <inkml:trace contextRef="#ctx0" brushRef="#br0" timeOffset="61211.8189">23034 13323 0,'0'-25'0,"0"0"16,25 25-1,0-25 1,0 25-16,50-25 16,-25 0-16,-26 1 15,26-1-15,0 0 16,-25 0-16,0-25 15,50 0 1,-51 25-16,-24 0 16,25-24-1,0 24-15</inkml:trace>
  <inkml:trace contextRef="#ctx0" brushRef="#br0" timeOffset="61754.5347">23806 12402 0,'0'25'31,"0"-1"-15,0 51-16,0 0 15,0-25-15,25 49 16,-25-24-16,0 0 16,0-26-16,0-24 15,25 0-15,-25 0 31</inkml:trace>
  <inkml:trace contextRef="#ctx0" brushRef="#br0" timeOffset="62734.6232">23756 12974 0,'0'25'63,"25"0"-63,25-25 16,0 0-16,0 0 15,0 0-15,-1 0 16,-24 0-1,0 0 1,0-25-16,-25-25 16,0 26-16,25-1 15,-25 0-15,0 0 16,0 50 62,0 0-78,0 24 16,0 26-16,0 25 15,0 24 1,25-49-16,0 0 16,0-1-16,-25-24 15,25 0-15,-25-25 16,25-25-16,-1 0 62,1 0-46,0-50 0,50-74-16,-25 49 15,-25 0-15,0 75 16,-1-25-16,1 25 15,0 0 64,0 0-64,0 0 1,-25 25-1,25 0-15,50 25 16,-50-25 0,-1 0-1,1 0 1,0-25 109</inkml:trace>
  <inkml:trace contextRef="#ctx0" brushRef="#br0" timeOffset="63343.14">25251 12999 0,'-50'0'16,"25"0"0,-25 25-16,0 25 15,25-25-15,-24 50 16,24-26 0,0 1-16,0 0 15,25-25-15,-25 25 16,25-25-16,0 24 15,0 1 1,25-50 47,-25-25-48,50-25-15,-1-74 16,-49 49-16,25 1 15,0-51-15,-25 50 16,25-49-16,0 49 16,-25 0-16,0 51 15,0-1-15,25 25 16,0 49 46,-25-24-46,25 0-16,-25 0 16,0 0-1</inkml:trace>
  <inkml:trace contextRef="#ctx0" brushRef="#br0" timeOffset="63873.7585">25948 12053 0,'0'25'16,"0"25"-16,0-25 16,0 24-16,25 26 15,-25 25 1,25-50-16,-25 49 15,0 1-15,25-26 0,-25 1 16,24-50 0,-24 25-16,0-25 15,0 0-15,0 0 32,25-25 30,25 0-46,-25-25-1,75-25-15,-51 0 16,1-25-16,0 26 16,-25-1-16</inkml:trace>
  <inkml:trace contextRef="#ctx0" brushRef="#br0" timeOffset="64158.8022">26471 12551 0,'0'100'0,"25"-75"16,0 49-16,-25-49 15,0 0-15,24 0 16,-24 0-16,25-25 16</inkml:trace>
  <inkml:trace contextRef="#ctx0" brushRef="#br0" timeOffset="64718.4223">26819 12352 0,'-24'0'31,"-1"0"-15,0 0-16,25 25 31,-25-25-31,25 25 16,0 0-1,0-1-15,0 1 16,0 0-1,0 0-15,25 0 16,0 25-16,0-25 16,-1 0-1,-24 0-15,0-1 16,0 1-16,-24 0 16,-1 25-1,25-25 1,-25-25-1</inkml:trace>
  <inkml:trace contextRef="#ctx0" brushRef="#br0" timeOffset="65138.2069">27068 11904 0,'0'49'16,"0"-24"0,0 0-16,0 0 15,0 50-15,0-25 16,0-26-16,0 26 16,0-25-16,0 0 15,0 0-15,0 0 16,0 25-1,0-25 1,25 24 0</inkml:trace>
  <inkml:trace contextRef="#ctx0" brushRef="#br0" timeOffset="65488.4381">27019 12427 0,'25'0'16,"-25"-25"-16,24 25 15,1 0-15,0 0 31,0-25-15,25 25 0,-25-25-16,0 0 15</inkml:trace>
  <inkml:trace contextRef="#ctx0" brushRef="#br0" timeOffset="67780.8999">19598 13049 0,'0'0'0,"-50"0"0,25 0 16,0 0-16,-49 0 15,-1 0-15,25 0 16,25 0-16,-25 25 16,1-25-16,-1 0 15,-25 0-15,25 0 16,0 25-16,25-25 16,1 25-16,-26 0 15,25 0-15,-25-1 16,0 26-16,0 0 15,-24-50-15,-51 75 16,51-25-16,-26-26 16,0 26-16,-24 0 15,74-25-15,-25 0 16,1 25 0,-1-25-16,50-25 15,0 25-15,-25-1 16,0 51-16,1-25 15,-1 25-15,25-26 16,-50 26-16,-24 25 16,74-26-16,-25-49 15,25 75-15,-25-25 16,25-26-16,25-24 16,-25 75-16,1 0 15,24-51-15,0-24 16,0 25-16,0 0 15,0-25-15,0 0 16,0 0-16,0 0 16,0-1-16,0 26 15,0 0-15,24-25 16,1 25-16,-25-25 31,25 24-31,0-24 0,-25 0 16,0 0-16,25 0 15,0-25 1,25 50-16,-25 0 0,49-50 16,-24 49-1,25-24-15,49 0 16,1 25-16,49 0 16,-49-25-16,-51 0 15,1-25-15,0 25 16,0-25-16,-26 0 15,26 0-15,-25 0 16,25 0-16,-26 0 16,1 0-16,25 0 15,0 0-15,-26 0 16,1 0-16,0 0 16,-25 0-16,25-25 15,-25 25-15,24 0 16,1 0-16,0 0 15,-25 0-15,75-25 16,-51 25-16,26 0 16,25-25-16,-51 0 15,1 0-15,0-25 16,0 25-16,-25 0 16,0 25-1,-25-49-15,49 49 16,-49-25-16,25-25 15,0 25-15,0 0 16,0 0 0,0-25-1,0 50-15,0-49 16,0 24-16,-25 0 16,25 0-16,-25 0 15,24-25-15,1 25 16,-25 0-16,25-24 15,-25 24-15,0 0 16,0 0-16,50-50 16,-50 50-16,0 0 15,0-49-15,0 49 16,25 0 0,-25-25-1,0 25-15,0-124 16,0 99-16,0-25 15,0 25-15,0 1 16,0-1-16,0 25 16,0 0-1,-25 0 1,25 0 0,0 0-16,-25 0 15,25-24 1,-25 49-16,25-50 15,0 25-15,0 0 16,-50-25-16,50 25 16,-24 25-16,24-49 15,-25 24-15,25 0 16,-25 0 0,25 0-16,-25 0 15,25 0 1,-25 0-1,0 0-15,25 0 16,-50 25-16,50-25 16,-25 25-16,-24-24 15,24-1 1,-25 25-16,25 0 16,0-25-16,-25 0 15,0 25-15,26-25 16,-1 25-16,0 0 15,25-25 1,-25 25-16,-50 0 16,0-25-16,26 0 15,-26 0-15,0 25 16,-24 0-16,24 0 16,25 0-16,25 0 15,0-25-15,0 25 16,0 0 93</inkml:trace>
  <inkml:trace contextRef="#ctx0" brushRef="#br0" timeOffset="70203.3849">17855 14244 0,'25'25'16,"-25"25"-1,25 0 1,-1-50-16,-24 25 16,25-25-1,-25 25 1,25-25 15,0 0 16,0 0-16,0 0-15,0 0-1,0 0 1,0-25 0,-25 0-16,25 0 15,-1 0 1,-24-25-16,0 25 16,0 0-16,0-24 15,25 24-15,0 25 110,0 0-95,25 0-15,-25 0 16,25 25-16,-1 0 15,1-1 1,0 1-16,-25-25 16,0 0-1,-25 25 1,25-25 15,-25 25 16,0 0-16,0 0-15,-25-25 31,0 0-16,0 0-31,25-25 16,-25 25-1,0-75 1,25 50 0,0-24-1,0 24 1,0 0-1,25 25 1,0-25 0,25 25-16,-25 0 15,0 0 1,0 0 0,-25 25-1,24-25 1,-24 25-16,25-25 15,-25 25 1,0-50 93,0 0-93,25-50 0,-25 50-1,25 25 17,0 0-17,0 0 1,0 25-16,0-25 15,-25 25-15,50-25 16,-50 25-16,0 0 31,0 0-31,0 0 16,0 0 15,0-50 32,0 0-48,0-25-15,0 0 16,0 25-16,0 0 16,24 0-1,1 1-15,0 24 16,0 0-1,0 0 17,0 0-17,-25 24-15,25-24 32,-25 25-32,0 0 15,0 0-15,0 0 16,0 0-16,0 0 15,0 0 1,0 25-16,-25-50 16,-25 24-16</inkml:trace>
  <inkml:trace contextRef="#ctx0" brushRef="#br0" timeOffset="70792.8502">18901 14344 0,'0'25'0,"0"0"16,0 49 0,0 1-16,0-25 15,0-25-15,0 0 16,0 49-16,0-24 16,0-25-1,0 25-15,0-25 16,0 0-16,0 0 15,0 49-15,0-49 16,24 25 0,-24-75 46,0 0-46,0-24-16,0-26 15,25-25 1,-25 1-16,0-1 16,0 75-16,50-75 15,-25 1-15,-25 49 16,25 25-16,-25 0 16</inkml:trace>
  <inkml:trace contextRef="#ctx0" brushRef="#br0" timeOffset="72155.0352">19150 14269 0,'-25'0'0,"0"0"31,0 25 16,25 0-47,0 0 16,0 0 15,0 0 0,25-25 0,0 0-15,0 0 0,24-50-1,-24-50 1,0 75-16,0-49 16,-25 49-16,0-25 15,0 25-15,0 0 16,25 25 31,0 0-16,0 0-31,0 25 16,25-25-1,-50 25-15,24-25 16,-24 25-1,0 0-15,0 0 16,0 0 15,0 0 1,-24-25-1,24-25-16,-25-50-15,25 25 16,0 0-16,0 1 16,0 24-16,25 25 62,-1 0-46,-24 25-1,25-1-15,0 26 0,0-50 16,0 25-16,0-25 31,-25 25-31,25-25 32,0-25-17,-25-25 16,0 25-31,0-24 16,0 24 0,0 0-1</inkml:trace>
  <inkml:trace contextRef="#ctx0" brushRef="#br0" timeOffset="73226.605">17058 14942 0,'-25'0'15,"0"0"-15,-25 0 16,0 0-16,1 0 15,-51 0-15,-49 0 16,49 0-16,-99-25 16,0 25-16,74 0 15,-124 0-15,100 0 16,-1 0-16,-49 0 16,25 0-1,49 25-15,-24-25 16,49 0-16,-24 0 15,49 0-15,0 0 16,25 0-16,-24 0 16,49 0-16,0 0 15,-50 0-15,50 0 16,-24 0-16,-126 0 16,76 25-16,-51-25 15,51 0-15,-51 0 16,1 0-16,74 0 15,-25 0-15,-24 0 16,24 0-16,51 0 16,24 0-16,-25 0 15,25 0-15</inkml:trace>
  <inkml:trace contextRef="#ctx0" brushRef="#br0" timeOffset="73872.0437">13721 14593 0,'-25'0'16,"0"0"0,-74 25-16,49-25 15,-25 50-15,-74-1 16,74-24-16,-25 0 15,-49 0 1,99-25-16,-25 0 16,1 50-16,24-25 15,25-25-15,0 0 16,0 0-16,25 25 31,-25-25-15,25 25-16,0 0 31,0 0 0,50-1-31,-25 1 16,50 0-16,-1 0 16,1 0-16,0 0 15,-50-25 1,0 0-16,0 0 15,-1 0 1</inkml:trace>
  <inkml:trace contextRef="#ctx0" brushRef="#br0" timeOffset="74781.1369">8068 14219 0,'75'0'16,"-50"0"0,25 0-16,49 0 15,1 0-15,49 0 16,26 0-16,74 0 15,-25-49-15,0 49 16,-50 0-16,100 0 16,-50 0-16,0 0 15,-24-25-15,-51 25 16,25-50-16,-24 25 16,-26 25-16,26 0 15,-76 0-15,51 0 16,-26 0-1,1 0-15,25 0 0,-26 0 16,-24 0 0,0 0-16,-1 0 15,-49 0-15,25 0 16,-25 0-16,25 0 16,24 0-16,1 0 15,0-25-15,-50 25 16</inkml:trace>
  <inkml:trace contextRef="#ctx0" brushRef="#br0" timeOffset="76126.7018">8641 15738 0,'100'0'0,"-1"0"16,1 0-1,49 0-15,-24 0 0,-1 0 16,-49 0-16,49 0 16,101-24-16,-76-1 15,75 0-15,-50 0 16,51 0-1,-1 0-15,-50 25 16,25 0-16,-25-25 16,-49 25-16,24-25 15,-49 25-15,-50 0 16,25 0-16,-26 0 16,1 0-16,25 0 15,-25 0-15,-1 0 16,1 0-16,-25 0 15,0 0-15,0 0 16,0 0 15,25 0-15,-25 0 0,24 0-16,-24 0 15,25 0-15,-25 0 16,25 0-16,-25 0 15,24 0 64</inkml:trace>
  <inkml:trace contextRef="#ctx0" brushRef="#br0" timeOffset="77742.2919">8691 15066 0,'0'0'0,"0"25"32,25-25 61,-25-25-93,0 0 16,49-74-16,-49-1 16,25 25-16,0-24 15,0-26-15,0 50 16,-25 26-16,25-1 15,0 0-15,25 50 47,-50 25-47,50 25 16,-26 24-16,-24-24 16,50 50-16,-25-25 15,-25-1-15,25 1 16,0 25-16,-25-51 15,0-24-15,0 0 16,0 0 0</inkml:trace>
  <inkml:trace contextRef="#ctx0" brushRef="#br0" timeOffset="78162.6683">8840 14817 0,'25'0'15,"0"0"1,25 0-1,-25-25 1,25 0-16,-1 25 16,-24-25-16,0 0 15,-25 1 17,0-1-17,0 0 1</inkml:trace>
  <inkml:trace contextRef="#ctx0" brushRef="#br0" timeOffset="79517.4034">9438 14394 0,'0'74'31,"0"-24"-31,0 0 16,0-25-16,0 0 15,0 25-15,0-1 16,0-24 0,0 0-16,0 0 15,0 0 1,0 0 0,0 0-16,0 0 31,0-50 94,0 0-110,25 0 1,25 0 0,-26 0-1,26 25-15,0 0 16,0 0 0,-50 25 30,0 0-14,-25 0-1,-25 25-31,-25-50 0,26 0 16,24 0-1,0 0-15,0 0 16</inkml:trace>
  <inkml:trace contextRef="#ctx0" brushRef="#br0" timeOffset="80844.5763">9911 14593 0,'0'50'16,"0"0"-1,0-26 1,0 26-16,0-25 16,0 0-16,0 0 15,0 0 1,0 0 15,-25-25-15,0 0-1,50 0 95,0-25-110,25 25 15,-25-50-15,0 50 16,49-25-16,-49-25 16,0 50-16,25-49 15,0 24-15,-25-25 16,-25 25-1,25 0-15,-25 0 16,-25 25 62,0 0-62,0 0-16,0 25 15,0 25-15,25-25 16,0 25-16,0-1 16,0-24-16,0 0 15,0 0-15,0 0 16,25-25 46,0-25-46,0 0-16,0 0 16,-25 0-1,25 25 17,-1 25-1,-24 0-31,25-25 109,0 0-109,-25-50 16,0 25-16,25 25 15,0 25 48,-25 0-47,25 0-16,-25 25 15,25-50-15,-25 50 16,25-25-16,0-25 31,0 0 0</inkml:trace>
  <inkml:trace contextRef="#ctx0" brushRef="#br0" timeOffset="81256.1853">10807 14244 0,'0'50'31,"0"50"-15,0-50 0,25-1-16,-25 1 15,0 0-15,0-25 16,0 0-16,0 0 16,0 0-1,0-1 1,0 1-1,-25 0 1,1-25 0,-1 0-1,0 0 1,0 0 0</inkml:trace>
  <inkml:trace contextRef="#ctx0" brushRef="#br0" timeOffset="81455.4847">10658 14693 0,'0'-25'16,"0"0"-16,0 0 16,25 25-1,-25-25-15,25 25 16,0 0-16,99-50 16,-24 25-16,-1 25 15,1-25 1,-25 25-16,-25 0 15</inkml:trace>
  <inkml:trace contextRef="#ctx0" brushRef="#br0" timeOffset="81999.9819">11430 14394 0,'0'50'31,"0"-26"-31,0 1 16,0 25-16,25 0 15,-25 25-15,0-1 16,0-49-16,0 25 16,0-25-16,0 0 15,0 0-15</inkml:trace>
  <inkml:trace contextRef="#ctx0" brushRef="#br0" timeOffset="82417.0051">11480 14419 0,'25'-25'0,"0"25"15,0 0 1,-1 0-16,-24-25 15,25 25-15,0 0 16,0 0-16,0 0 31,0 0-15,0 0-16,0 0 0,0-25 16,0 25-1,-1-25-15</inkml:trace>
  <inkml:trace contextRef="#ctx0" brushRef="#br0" timeOffset="83071.0503">11330 14742 0,'25'0'15,"0"0"1,25 0 0,-50-25-16,25 25 15,0 0-15,0-24 16,0-1-16,0 25 15,-1 0-15,1-25 16,0 25-16,0 0 31,0 0 47,-25 50-62,0-26-16,0 1 16,0 0-1,0 0 1,0 0 0,0 0 30,0 0-30,0 0 0,0 0-16,0 0 15,0-50 95</inkml:trace>
  <inkml:trace contextRef="#ctx0" brushRef="#br0" timeOffset="83921.8234">12003 14170 0,'0'25'16,"0"49"-1,0 1 1,0-25-1,0 24-15,0-24 16,0 0-16,0 0 16,0 0-16,0-25 31,25-25 16,-25 24-32,25-24 1,-1 0-16,1 0 16,25-24-1,-25-1 1,-25 0 0,25-25-16,0 25 15,-25 0-15,0-25 16,0 25-16,0 1 15,0-1 1,-25 0 0,0 25-1,25 25 1,0 0 0,-25-25-16,25 49 15,0-24 1,0 0-16,0 25 15,0-25 1,0 0 0,25 0-1,-25 0 1</inkml:trace>
  <inkml:trace contextRef="#ctx0" brushRef="#br0" timeOffset="85138.6032">8392 15141 0,'-25'0'31,"0"0"-31,-50 0 16,-49 0-16,-50 0 15,-50 0-15,49 0 16,-74 0-16,0 0 16,25 0-16,100 0 15,-26 0-15,75 0 16,1 0-16,24 25 16,25-25-1,0 0-15,0 0 16,0 0 31,0 0-32,0 0 1,-24 0 0,24 0-1,-25 0 1,25 0-16,0 0 15,0 0 1</inkml:trace>
  <inkml:trace contextRef="#ctx0" brushRef="#br0" timeOffset="86099.9847">6101 14668 0,'0'0'15,"-25"25"-15,0-25 0,0 24 16,0-24-16,0 50 16,-24 0-1,-1-25-15,25 0 16,0-25 0,25 25-16,-25-25 15,25 25 32,0 0-31,0 0 15,0-1-15,25-24-1,0 50-15,0-50 16,74 75-16,-24 25 15,-50-100-15,-25 24 16,25-24 0,-25 25-16,50 0 78,-25 0-63,0 0-15,-1 0 16</inkml:trace>
  <inkml:trace contextRef="#ctx0" brushRef="#br0" timeOffset="88233.1311">4084 13597 0,'0'0'15,"-25"0"-15,0 0 16,0 0 0,0 0-16,0 0 0,1 0 15,-101 25-15,50-25 16,25 0-1,-24 50-15,24-50 16,25 25-16,-50-1 16,75 1-16,-49-25 15,24 50-15,0-25 16,0 0 0,0 0-1,0 0-15,0 49 0,0-49 16,0 0-16,-24 50 15,24-50-15,0 0 16,-25 49-16,0-49 16,50 0-16,-25 0 15,25 0-15,0 0 16,0 25 0,0-25-16,-25 0 15,25-1-15,0 1 16,0 0-16,0 25 15,0-25-15,-25 25 16,25 0-16,0-1 16,0 1-16,0-25 15,0 0-15,0 25 16,0 0-16,0-25 16,0 24-16,25-24 15,0 0 1,-25 0-16,0 0 15,0 0-15,25-25 16,-25 25-16,0 0 16,25 0-1,-25-1-15,25-24 16,0 25 0,0 0-1,0 0 1,0-25-16,-1 25 15,1-25-15,0 0 16,0 25-16,149 50 16,-149-50-16,50-1 15,50 26-15,-1 0 16,26 0-16,-51-25 16,26 0-16,-51 0 15,26-1-15,-25-24 16,74 0-16,-74 25 15,-25-25-15,-1 0 16,-24 0-16,0 0 16,0 0-1,0 0 1,0 0-16,0-25 16,25 1-16,24-1 15,1 0-15,-25 0 16,25 25-16,24-75 15,1 50-15,-50 0 16,-1 0-16,26-24 16,-25-1-1,-25 25-15,0-25 16,-25 0-16,0 25 16,25 1-16,-25-26 15,24 25-15,-24 0 16,0-25-16,0 25 15,25-25 1,0 26-16,-25-1 16,0-25-16,0 25 15,0 0-15,0 0 16,25-25-16,-25 25 16,0 0-16,0-24 15,0-1-15,0 25 16,0 0-16,0-25 15,0 25 1,0 0-16,0-24 0,0 24 31,0-25-15,-25 50-16,0-25 16,25 0-1,-25-25 1,1 50-1,-1-25-15,-25-24 16,0 24 0,50 0-16,-50-25 15,0 25-15,26-25 16,-151-24-16,150 74 62,25-25-46,-74 25-16,-1-50 16,-75 25-1,26-25-15,-1 0 16,-24-24-16,0 49 0,-1 0 16,125 25-1,0 0-15,1 0 47,-1 0-47,-25 0 16,0 0-1,0 0-15,-49 0 16,24 0-16,25 0 16,-25 0-16,1 0 15,24 0-15,25 0 16,0 0 31,0 0-32,0 0 1,0 0 15</inkml:trace>
  <inkml:trace contextRef="#ctx0" brushRef="#br0" timeOffset="91518.5845">3760 14020 0,'-25'0'63,"0"0"-47,0 0-1,1 0 16,-1 0-15,-25 50 0,25-25-16,0 0 15,25 0-15,-25 0 16,25 0 0,0-1-1,0 1 16,0 0 16,25-25-15,0 25-32,50 0 15,-50 0-15,-1-25 16,1 0-16,-25 25 15,25-25-15,0 0 16,-25 25 47,0 0-48,-50 0 16,25-25-15,25 24 0,-24-24-1,-1 0 63,25-24-62,-25 24-16,25-50 16,-25 25-16,25 0 31,0 0-15,25 25-16,0-25 15,49 0-15</inkml:trace>
  <inkml:trace contextRef="#ctx0" brushRef="#br0" timeOffset="92829.8357">4059 14170 0,'0'25'16,"0"-1"-1,-25 1-15,25 0 16,0 25-16,0 0 16,0-25-16,0 25 15,0-26-15,0 1 16,25-25 31,0 0-16,0 0-15,25 0-16,-25 0 15,-1 0-15,26 0 16,-50-25-16,25 1 16,0-1-16,-25-25 15,25 50 1,-25-25-16,0 0 15,25 25 48,-25 25-47,0 0-1,0 0 1,0 0-16,25 0 15,0-1 1,0-24 62,-25-24-62,24-1-16,1 0 15,0 25 1,0 0 0,0 0 31,0 0-1,0 0-30,0-50 0,0 50-16,0-50 15,-25 25-15,24 25 16,-24 50 62,0-25-78,0 0 16,0 0-16,0 0 15,0 0 1,0-1 0,0 1 187</inkml:trace>
  <inkml:trace contextRef="#ctx0" brushRef="#br0" timeOffset="93278.8104">4980 14070 0,'0'50'31,"-25"-50"-31,25 50 16,-24 24-16,-26 1 15,50 0 1,-25-25-16,-25 24 15,50-24-15,0 0 16,-75 0-16,75-1 16,-25 26-16,25-50 15,-24-25-15,24 25 16,0 0 0</inkml:trace>
  <inkml:trace contextRef="#ctx0" brushRef="#br0" timeOffset="94480.7019">4059 14792 0,'0'25'63,"-50"25"-63,0 25 16,26-50-16,-26 24 15,25-49-15,25 25 16,-25-25-16,25 25 15,-25-25-15,0 0 16,0 0 62,0-124-62,0-1-1,25 100 1,0-25-16,0 25 0,0 1 16,0-1-1,0 50 110,0-1-109,25 26-16,25-25 16,0 50-1,-25-25-15,50 0 16,-26 49-16,1-74 0,25 75 15,-25-75-15,-1 24 16,-24-49 0</inkml:trace>
  <inkml:trace contextRef="#ctx0" brushRef="#br0" timeOffset="95486.3146">4258 15116 0,'0'25'47,"0"0"-31,0 25-1,0-26 1,0 1-16,0 25 16,0-25-16,0 0 15,0 0-15,0 25 16,0-25-16,0-1 15,0 26-15,0-25 16,0 0 0,0 0 15,0-75 16,-25 0-47,25-74 15,0 49-15,0-24 16,0 24-16,0 25 16,0 25-1,0 0-15,0 0 16,25 25 31,0 0-32,25 0 1,-25 0-16,0 0 31,0 25-15,-25 0 15,0 0-15,0 0-1,0 0-15,-75-25 16,75 25-16,-25-25 16,0 0-16,0 25 15,25 0-15,0-1 63,25 26-48,25 0 1,-25-50-16,25 25 16,-25 0-1,-1 0 1,1-25-16,0 0 31,0 0-31,0 0 16,0 0 15,0 0-15</inkml:trace>
  <inkml:trace contextRef="#ctx0" brushRef="#br0" timeOffset="96156.132">4682 15365 0,'24'0'15,"1"0"17,0 0-17,25 0-15,-25 0 16,0 0-16,0 0 15,-25-25 32,0 0-47,0 0 16,0 0 0,-25 25-16,25-25 15,-25 25-15,0 0 16,0 0 15,25 25-15,-25 0-16,25 0 15,0 25-15,0-25 16,0 0-16,0 0 16,0 0 62,25-25-78,0 0 15,0 24 1,0-24 0,0 0-1</inkml:trace>
  <inkml:trace contextRef="#ctx0" brushRef="#br0" timeOffset="96483.8821">4955 15340 0,'0'50'47,"0"-25"-47,0 0 16,0 24-16,0 1 15,0 0-15,0 25 16,0-50-16,0 24 16,0 1-16,0 0 15,0-25-15,0 25 16,0-25-16,0-100 94,0 25-79,0-49-15,0-1 16</inkml:trace>
  <inkml:trace contextRef="#ctx0" brushRef="#br0" timeOffset="96995.8637">5080 15265 0,'0'0'0,"25"0"0,0 0 16,0 0 46,-25 25-46,0 0 15,0 0-31,0 0 16,0 0-1,-25-25 1,0 25-16,0-25 16,0 25-1,0-25 32</inkml:trace>
  <inkml:trace contextRef="#ctx0" brushRef="#br0" timeOffset="97586.6161">5329 15191 0,'-25'0'31,"0"0"-15,25 25-1,-25-25-15,25 24 16,0 1 0,0 50-1,0-50-15,0 0 16,50-25 46,-50-25-46,0 0 0,0 0-16,0 0 15,0-49-15,0 24 16,0 25 0,25 25 77</inkml:trace>
  <inkml:trace contextRef="#ctx0" brushRef="#br0" timeOffset="98172.8941">5429 15141 0,'0'25'31,"0"0"-16,0 0-15,0-1 16,0 1-16,0-50 109,0 1-93,0-1-16,0 0 16,25-50-16,-1 50 15,1 50 48,-25 0-48,0 25-15,0 24 16,0-24-16,0 25 16,0 0-16,0-26 15,0-24-15,0 0 16,0 0-16,0-50 47</inkml:trace>
  <inkml:trace contextRef="#ctx0" brushRef="#br0" timeOffset="99448.012">3113 13647 0,'0'-25'15,"0"0"1,0-25-1,25 0-15,0 0 16,-25-24-16,0-76 16,0 51-16,74-100 15,-74 49-15,75-74 16,-50-25-16,0 25 16,0-75-16,0 125 15,-25-25-15,0-1 16,0 101-1,24 49-15,-24 0 16,0 25 0,0 0 15,0 0-15,0 0-16,0 1 31,0-1-16,-74 25 126</inkml:trace>
  <inkml:trace contextRef="#ctx0" brushRef="#br0" timeOffset="100760.821">2739 10634 0,'0'24'94,"25"1"-16,0-25-78,25 0 16,-25-25-16,25 1 15,-1-1-15,51-25 16,-50 0-16,-25 25 16,49-25-16,-24 25 15,0-24-15,0 24 16,0-25-16,-26 50 16,1-50-16,0 25 15,0 50 48,0 50-63,75 99 15,-26-49-15,1 24 16,-25-74-16,-25-1 16,25 1-1,-25-25-15,-1 0 0,-24-25 16,0 0-1,0 0-15,-24-50 79,-76 0-64</inkml:trace>
  <inkml:trace contextRef="#ctx0" brushRef="#br0" timeOffset="101862.1633">2216 7720 0,'0'75'16,"0"-1"-16,0 76 15,0-51 1,0 76-16,0 24 16,0-25-16,0-49 0,0 24 15,0-24-15,0-51 16,0 76-16,0-75 15,0 24 1,0 1-16,0-1 16,0-24-16,0-25 15,0 0-15,0-25 16,0 24-16,0-24 16,0 25-1,-25-50 79</inkml:trace>
  <inkml:trace contextRef="#ctx0" brushRef="#br0" timeOffset="103373.4741">2191 7845 0,'25'0'31,"0"0"-31,25 0 16,25 0 0,49 0-16,26 0 0,-76 0 15,275 0 1,-150 0-16,0 0 16,-99-25-16,74 25 15,-49-25-15,49 0 16,50-25-1,-124 50-15,24-25 0,-49 25 16,0 0 0,-50 0-16,0 0 140,-1 0-124,1 0-16,0 0 16,0 0-16,0 0 31,0 0-16,-25 50 32,0 25-31,0-1-16,0 26 16,0-25-16,0 24 15,-25-24-15,0 49 16,0 26-16,0-1 15,0-24-15,1-26 16,24 26-16,-25-50 16,25 24-16,-25-24 15,25-25 1,0 0-16,0-26 0,0 1 16,0 0-1,0 0 1,0 0-16,0 0 47,0 0-16,0 0 0,-50-25 0,-25 0-15,25 25-16,-49 0 16,-51-1-16,51 26 15,-75 0-15,-1-25 16,26 0-16,-26 0 16,-24 0-16,0 0 15,0-25-15,0 0 16,99 0-16,-74 25 15,24-1-15,-24 1 16,74 0-16,26-25 16,-1 25-1,25-25-15,25 0 16,25-25 109,25-25-109,25-24-16</inkml:trace>
  <inkml:trace contextRef="#ctx0" brushRef="#br0" timeOffset="104077.0795">2789 8492 0,'0'-25'0,"-25"25"63,0 25-63,25 50 15,0-50 1,0 0-16,0-1 16,0 1-1,0 0-15,25 0 0,0 25 16,0-50-16,25 50 16,24 74-1,-24-49-15,-50-50 16,0 0 15,-25 0-15,-24 0-1,49-1-15,-50 1 16,25 25 0</inkml:trace>
  <inkml:trace contextRef="#ctx0" brushRef="#br0" timeOffset="104542.22">3212 8019 0,'0'50'16,"0"24"-16,0 1 15,0 0-15,0-1 16,0 1-16,0-25 16,0 0-16,0 0 15,0 24-15,0-24 16,0-25-1,0 25-15,0 0 0,0 24 16,0-24 0,0 25-16,0-25 0,0-25 15,0-50 63</inkml:trace>
  <inkml:trace contextRef="#ctx0" brushRef="#br0" timeOffset="104972.9555">3063 8641 0,'0'-24'78,"25"-1"-62,50-25-1,-26 50-15,-24-50 16,0 50-16,0-25 31,0 25 0</inkml:trace>
  <inkml:trace contextRef="#ctx0" brushRef="#br0" timeOffset="105374.2396">3362 8542 0,'0'25'15,"0"0"1,0 0-16,0 124 16,0-124-16,0 0 15,0 0-15,25-25 110,-25 25-110,49-25 15,-24 0 1,0 0 15,0 0-31,0 0 16,0-25-1,-25 0-15,0 0 16,0-25 0</inkml:trace>
  <inkml:trace contextRef="#ctx0" brushRef="#br0" timeOffset="106670.1693">3810 8592 0,'-25'0'0,"0"0"16,25 25-1,-25-1-15,25 51 16,0-50-16,0 0 16,0 25-16,0-25 15,0 0 1,0-1-16,0 1 16,25-25 30,0 0-30,0-74 0,0 49-16,0 0 15,-25-25-15,0 0 16,0-24-16,0 24 16,0-50-16,0 50 15,0-24-15,0 49 16,0-25-16,0 25 15,0 75 48,0 0-47,0 24-16,25-24 15,-25-25-15,50 75 16,-50-26-16,74 1 15,1 25 1,-75-75-16,75-1 16,-26 26-16,-24-25 15,0-25-15,0 25 16,0-25-16,0 0 16,0 0 15,-25-50-31,25 25 15,-25-49-15,0 24 16,0 0-16,0 25 16,0 0-16,0 0 15,-25 25 17,25 25-17,-25-25-15,25 25 16,0 25-16,0 0 15,0-25 1,0 0 0,0-1-16,0 1 15,0 0 1,50-50 62,-50 0-62,50-24-16,-50 24 15,49 0-15,-49 0 16,25 0-16,0 25 31,0 0 47,-25 25-46,25 0-17</inkml:trace>
  <inkml:trace contextRef="#ctx0" brushRef="#br0" timeOffset="107088.4074">4781 8193 0,'0'50'31,"0"-25"-31,0 25 15,0-1-15,0 1 16,0-25-16,0 0 16,-25 25-16,25 0 15,-25-25-15,0 24 16,25 1-16,-24 0 16,24-25-1,-25-25 48</inkml:trace>
  <inkml:trace contextRef="#ctx0" brushRef="#br0" timeOffset="107169.4803">4657 8691 0,'49'-99'15,"-98"198"-15,173-198 0,50 99 16,26 0-16,-26 0 15,25 49-15</inkml:trace>
  <inkml:trace contextRef="#ctx0" brushRef="#br0" timeOffset="108548.9961">2117 11779 0,'0'25'0,"0"0"16,0 25-16,0 24 16,0-24-16,0 0 15,0-25 1,0 0-16,0 99 16,0-99-16,0 25 15,0-25-15,0 25 16,0 0-16,0-1 15,0 1-15,0-149 94,0-1-78,0 0-16,0 1 15,0-26-15,49-49 16,-24 74-16,0 26 16,0-26-16,25 0 15,-25 51-15,0 49 16,-25-25-16,25 25 31,0 49-15,-25 76-16,24-25 15,26 49-15,-25-74 16,25 149-16,-25-75 16,0-24-16,0-26 15,-25-49-15,0-25 16,0 0-16</inkml:trace>
  <inkml:trace contextRef="#ctx0" brushRef="#br0" timeOffset="109507.8643">2316 12327 0,'0'-25'62,"0"-25"-46,25 25-16,-25 0 16,50-49-16,-26 24 15,26 0-15,-25 0 16,0 0-16,25-49 16,-50 49-16,25-25 15,0 26 1,0-26-16,-25-25 15,49 26-15,-49 24 16,25 0-16,-25 25 16,0 50 31,0 50-32,25-1-15,-25 1 16,0-25-16,0 49 15,0-24-15,0 0 16,0 0-16,0 24 16,0-24-16,0 0 15,0-26-15,0-24 16,0 25-16,0-25 16,0-50 93,0 0-109,25 25 16,0 0 15,0 0-16,0 0-15,-25 25 32,0 0-1,0 0-15,-25-25 15,0 0-16,0 0 1,0 25-16,25-50 63,0 0-63</inkml:trace>
  <inkml:trace contextRef="#ctx0" brushRef="#br0" timeOffset="110996.4773">3237 11854 0,'0'-25'15,"-25"25"1,0 25-1,1-25 1,-1 50-16,25-26 16,-25 1-1,25 0-15,0 0 16,0 0 0,0 0-16,0 0 15,0 0 1,0 0-16,0 0 15,0-1 1,0 26 0,0-25-1,0 0-15,0 0 16,-25-25 46,0 0-46,50-50 31,25 25-47,-1 0 16,1 0-16,0 1 15,0-1-15,0 0 16,-50 0-16,25 25 15,-25-25-15,24 25 16,-24-25-16,0 0 31,0 0 1,-24 25-17,-1 0 1,0 25-1,25 0-15,0 0 16,0 0-16,0 25 16,0-25-16,0-1 15,0 26-15,0-25 16,0 0-16,0 0 16,25-25 77,-25-25-93,25 0 16,-1 25 0,26-25 140,-50-25-156,25 50 15,-25 50 48,0-25-47,0 0-16,0 0 15,25 25-15,-25-25 16,0 0-1,0 0 1,0-1 0,0 1-1,25-25 1</inkml:trace>
  <inkml:trace contextRef="#ctx0" brushRef="#br0" timeOffset="111432.3235">3885 11480 0,'0'0'16,"0"75"-16,0-25 0,0 0 16,0-1-1,0 1 1,0 25-16,0-25 16,0 24-16,0-24 15,0 25-15,0-50 16,0 0-16,0 0 31,0-1 0,0 1-31,0 0 16,-25-25 31</inkml:trace>
  <inkml:trace contextRef="#ctx0" brushRef="#br0" timeOffset="111705.1166">3835 11953 0,'25'0'15,"0"0"1,0 0-16,49 0 16,1 0-16,25-25 15,-51 25-15,1 0 16,-25 0-1</inkml:trace>
  <inkml:trace contextRef="#ctx0" brushRef="#br0" timeOffset="112218.1983">3685 12800 0,'0'25'0,"0"0"32,0 0-32,0 0 15,0 0 16,0-1-31,-24 1 16,24 0-16,0 0 16,-25 0-1,0-25 1,25 25-16</inkml:trace>
  <inkml:trace contextRef="#ctx0" brushRef="#br0" timeOffset="112615.2238">3237 13323 0,'0'-25'47,"25"0"-31,25 0-16,-25 0 16,0 25-16,25-25 15,-26 1-15,26 24 16,-25-25-16,0 0 15,-25 0-15,25 0 16,0 25 0,-25-25-16</inkml:trace>
  <inkml:trace contextRef="#ctx0" brushRef="#br0" timeOffset="113032.6085">3486 12725 0,'25'-25'31,"0"25"-31,25-24 16,0 24 0,-1 0-16,1-25 15,0 0-15,-25 25 16,0 0-16,0 0 16,0-25-16,0 0 31</inkml:trace>
  <inkml:trace contextRef="#ctx0" brushRef="#br0" timeOffset="113767.0327">3860 12949 0,'0'25'15,"0"0"17,0 0-17,0 0 1,0 0-16,0 0 15,0 0 17,25-25 140,-25 25-172,0 0 15,25-1 1,-25 1-1,25-25 17,-1 0-1,1 0 0,50-25-31</inkml:trace>
  <inkml:trace contextRef="#ctx0" brushRef="#br0" timeOffset="114972.5709">4607 12053 0,'-25'0'16,"25"25"-16,-25 0 16,25 0-16,0 0 15,0 24-15,0-24 16,0 50-16,-25 124 15,0-124-15,25 124 16,0-99-16,25 24 16,0-24-1,-25-1-15,0-24 16,0-50-16,0 25 16,0-25-1,0 0 16,-25-25 16,-25 0-31,25 0 0,-49 0-1,49 0-15,0 0 16,0 0-1,0 0 1,-25-25 0,50-25-16,-49 25 15,49 0-15,-25-25 16,0 1 0,25-1-16,0 25 15,25 0 1,0 25-1,-1 0-15,26 0 16,0 0 0,0-25-16,-25 25 15,25-25-15,-26 25 16,26 0-16,-25 0 16,25 0-16,-25-25 15,25 0-15,-25 25 16,-1 0-16,-24 50 109,0 0-93,0-25-1,25 0 1,-25 0-16,0 0 31,25-25-31,0 0 32,0 0-17,0-50 16,-25 25-15,0 0-16,0-25 16,0 25-1,0 0-15,0 0 16,0 1-16,0-1 16,-50 0-1,25 25 16,-25 0-31,1 0 16,24 25 0,-25 0-1,0 24-15</inkml:trace>
  <inkml:trace contextRef="#ctx0" brushRef="#br0" timeOffset="115868.1364">3860 13323 0,'25'-50'78,"0"0"-62,0 25-16,-25 1 16,24-1-16,1-25 15,-25 25-15,50-25 16,-50 25-16,50-25 15,-25 1 1,25-1-16,-25 50 16,-1 0-1,1 0 63,-25 50-62,25-1 0,0 1-1,-25 0 1,0-25-16,0 0 16</inkml:trace>
  <inkml:trace contextRef="#ctx0" brushRef="#br0" timeOffset="118112.6756">4881 15614 0,'0'100'32,"0"-76"-32,0 76 15,0-25-15,25 49 16,49 26-16,-24-76 15,-25 1-15,25-25 16,-25 50-16,0-76 16,25 1-16,-50 0 15,24 0-15,26-25 16,25 75-16,49 24 16,26-24-16,-1-50 15,-49 0-15,-1 25 16,26-25-16,-25-25 15,-1 0-15,1 0 16,-25 0-16,-26 0 16,1 0-16,0 0 15,-25 0 1</inkml:trace>
  <inkml:trace contextRef="#ctx0" brushRef="#br0" timeOffset="118895.8471">6574 16660 0,'0'25'31,"0"0"1,0 0-1,25-1-31,0-24 31,0 25-31,0-25 16,0 0-16,-25 50 15,0-25 1,0 0-16,0 0 16,0 0-16,0 0 15,0 0-15,0-1 16,-25 1-16,-25 0 15,25-25 1,0 25-16,0-25 63</inkml:trace>
  <inkml:trace contextRef="#ctx0" brushRef="#br0" timeOffset="120707.8242">7396 16411 0,'124'0'16,"26"0"-16,-51 0 15,-24 0-15,50 0 16,-26 0-16,-24 0 16,-50 0-1,0 0 32,0 0-31,0 0-1,-1 0-15,26 0 16,-25 0 0,0 0 15,0 0-31,75 0 15,-1 0-15,-24 0 16,0 0-16,-26 0 16,1-25-16,0 25 15,-50 50 95,0 24-95,0 51 1,0 49-16,0 1 16,0 24-16,0-25 15,0 75 1,0-149-16,0 24 15,0-49-15,0-25 16,0-25-16,0 24 16,0-24-1,0 0 17,0 0-1,0 0-31,0 0 15,-50-25 79,-25 0-78,-24 0-16,-1-25 15,-99 0-15,-50-25 16,25 25 0,-25-24-16,99 49 0,-24-25 15,0 0-15,-50 25 16,149 0 0,0-25-16,1 25 0,24 0 15,25 0 1,25-25 93,0-25-93,0 25-16,0 0 15,0 1 1,0-26-16,0-149 16,0 149-16,0-100 15,0 76-15,25 24 16,0-50-16,-25 25 16,0-49-16,25 49 15,0 1-15,-25 24 16,24 0-16,-24 0 15,0 25-15,0 0 16,75 25 218,-25 0-234,25 0 16,-1 0-16,26 0 16,-25 0-16,24 0 15,-74 0-15,0 0 16,0 0-16</inkml:trace>
  <inkml:trace contextRef="#ctx0" brushRef="#br0" timeOffset="123283.605">7147 16735 0,'0'24'15,"0"26"-15,0-25 16,0 50-16,0-25 16,0-25-16,0-1 15,0 26-15,0-25 16,0 0-1,0 0 32,0 0-15,-25 0-17,25 0-15,0-75 141,0 0-141,0-25 15,0 26-15,0-1 16,0-25-16,0 50 16,25 0-16,0 0 15,0 0 1,0 25 0,-1 0-1,1 0 16,0 0-15,0 25-16,-25 0 31,25-25-31,-25 25 16,0 0 0,0 0-16,0 0 31,-25-25-16,0 0-15,0 0 32,0 0-17,1 0-15,-1 25 16,0-25 0,25 25 15,0 0-16,0-1 17,25-24 30,24 25-46,-24-25-1,0 0 17,0 0-1,0 0-31,0 0 16,0 0 15,0 0 0,-25-25-15,0 1-1,-25 24 48,0 0-48,0 24 1,0 1 0,25 25-1,-25-50-15,25 25 0,0 25 16,-25-25 0,25 0 15,0 24 0,25-24-15,0 0-1,0-25 32,0 0-31,0 0-1,0-25 1,0 25 0,0-25-16,-1 1 15,1-1-15,0 25 16,25-25 0,-25 0-1,25 25-15,-25 0 16,-25-25-1,25 25 1,-25-25 0,25 25-1,-25-25 17,0 0-17,-25 25 63,0 0-62,25 25-16,0 0 16,-25 0 15,25 0-16,0 0 1,0 0 0,0 0 15,0-1-15,25-24 77,0 25-46,0-25-31,-25 25-1,24-25 1,-24 25 0,50-25-1,-25 0 1,0 0 0,0 0-1,0-25 1,-25 0 15,0 0-31,0 1 16,0-1-1,0 0 1,0 0 0,0 0-1,0 0 1</inkml:trace>
  <inkml:trace contextRef="#ctx0" brushRef="#br0" timeOffset="124712.7631">8093 16560 0,'0'25'31,"0"50"-15,0 24-16,0-49 16,0 50-16,0 49 15,0-49-15,0-50 16,0-1-16,0 1 16,0-25-16,0 0 15,0 0 1,-25-25 93,0 0-93,0-25-1,25 0 32,0-25-15,0 25-17,25 1 1,0 24-1,0 0 1,0 0 15,0 0-31,0 0 32,0 0 14,-25 24-30,0 1-16,0 25 16,0 0-16,0-25 15,0 0 1,0 0-16,25 0 16,0 0-1,-1-1-15,26 1 16,25 0-16,-50 0 15,-25-75 32,0 25-31,0 1-16,0-1 16,0 0-1,0-25 16,0 25-15,0 0 0,0-25-16,0 25 15,25 0-15,0-24 16,0 49-16,-1 0 47,1 0-47,0 0 15,0 25 1,-25-1 0,0 1-16,0 0 31,0 0-15,0 0-16,0 0 15,-25-25 1,25 25-16,-25-25 15,25-25 48,0 0-63,0-25 16,0 25-16,25 25 15,-25-25-15,25 25 16,0 0-1</inkml:trace>
  <inkml:trace contextRef="#ctx0" brushRef="#br0" timeOffset="127194.2326">5653 16162 0,'0'50'16,"0"-25"-16,0-1 16,0 51-1,0 0-15,0-25 16,0-1-16,0-24 15,0 0-15,0 0 16,0 0-16,0-50 141,0-25-141,0 25 15,0-24-15,0-26 16,0 0-16,25 1 16,0-1-16,-1-25 15,1 1-15,0 24 16,25 25-1,-50 25-15,25 25 16,-25 25 31,25 25-47,-25 0 16,0-25-16,0-1 15,0 26-15,0 0 16,-25-25-1,-25 0 17,25 0-32,0-25 15,0 0 1,1 0-16,-1 0 16,0 0-16,0 0 31,25 25 31,0 25-46,25-26 0,0-24-1,24 25-15,-24 0 16,0-25-16,50 50 15,-50-50 1,0 0 0,49 0-1,-49 0-15,0-25 16,0 0 0,-25 0-1,0 0 1,-25 25-1,0 0 1,0-24-16,1 24 16,24 24 15,-25 1-15,25 0-16,0 25 15,0-25 1,-25 25-16,25 0 15,0 24-15,0-49 16,0 50-16,0-50 16,0 49-1,0 1-15,0-50 141,0 0-141,0 0 16,0 0-16,0 25 15,0-1-15,0 26 16,0 0-16,0-25 15,0-26-15,0 1 16,0-50 62,0-24-78,0-26 16,0 25-16,0-25 15,0-24-15,0 24 16,0-24-16,25-1 16,24-49-16,-49 124 15,25 25-15,0 0 78,0 0-62,0 0 0,0 0-1,-25 25 32,0-1-47,25-24 16,-25 25-1,-25 0 64,0-25-79,0 0 15,0 0 1,0 0-1,0 0-15,1 0 63,-1 0-32,25-25-15,0 0-16,25 25 15,-1-24 1,1 24 0</inkml:trace>
  <inkml:trace contextRef="#ctx0" brushRef="#br0" timeOffset="127868.843">6250 16436 0,'0'25'47,"0"0"-47,0-1 16,0 26-16,0-25 15,0 0-15,25-25 63,0 0-47,-25-25-1,0 0 1,0 0-16,0-24 15,0 24 1,0 0 0,0 0-16,0 0 15,0 0-15,0 0 47,25 25 0,0 0-31,0 25-1,0 0 1,-25 25-16,0-25 31,0 0 0,25-75 32</inkml:trace>
  <inkml:trace contextRef="#ctx0" brushRef="#br0" timeOffset="128288.5156">6699 15938 0,'0'25'31,"0"-1"-15,0 1-16,0 50 16,0 0-16,0-25 15,0 24-15,0 1 16,0 0-16,0-50 16,0 24-16,0-24 15,0 25-15,0-25 16,0 0-16,0 25 15,0-25 1,-25-25 62,25-25-78,-50 0 16,25-25-16,25 0 15</inkml:trace>
  <inkml:trace contextRef="#ctx0" brushRef="#br0" timeOffset="128604.8659">6599 16286 0,'25'0'0,"0"0"15,0 0 17,0 0-17,24 0 1,-24 0-16,25 0 16,25 0-16,-25-25 15,24 1-15,-74-1 63,0-25-48</inkml:trace>
  <inkml:trace contextRef="#ctx0" brushRef="#br0" timeOffset="132121.6163">18676 13373 0,'25'0'110,"0"0"-95,0 0 1,0 0-1,-75 99 64,0-49-64,-24 25-15,-1-25 16,25 0-16,0-1 15,26-24-15,24 0 16,-25-25 0,74 0 77,1 0-77,-25 0 0,0 0-16,50 0 0,-50 0 15,0 0 17,-1 0-17,1 0 1,0-25-1,0 25 1,0-25 0,0 25-16,0 0 15</inkml:trace>
  <inkml:trace contextRef="#ctx0" brushRef="#br0" timeOffset="132426.4929">19075 13647 0,'25'-25'63</inkml:trace>
  <inkml:trace contextRef="#ctx0" brushRef="#br0" timeOffset="133938.6606">19424 13248 0</inkml:trace>
  <inkml:trace contextRef="#ctx0" brushRef="#br0" timeOffset="134932.8289">18826 13846 0,'0'25'0,"-25"0"46,25 0-30,-25 0 0,0-25-1,0 24-15,-74 1 16,49-25 0,0 25-16,-25-25 15,1 25-15,-26-25 16,50 0-16,-24 25 15,49-25 1</inkml:trace>
  <inkml:trace contextRef="#ctx0" brushRef="#br0" timeOffset="135863.9263">19274 13423 0,'25'0'15,"-25"-25"-15,25 25 47,0 0-47,0-25 16,0 25-1,0 0 17,-1 0-1,-24 50-16,0-26 1,0 26-16,0-25 16,-24 0-16,-1 0 15,25 25-15,-25-50 16,25 25-16,-25-25 16,25 25 77,25-25-77,0 0 0,49 0-1,-49 0 1,0 0-16</inkml:trace>
  <inkml:trace contextRef="#ctx0" brushRef="#br0" timeOffset="137688.5943">4059 13871 0,'0'-25'15,"0"0"1,25 0 31,0 25-16,0 0 0,0 0-15,0 0-1,-25 25 64,0 0-79,0 0 15,0 0 1,-25-25 15,25 25 0,0 0-15,0-1 15,0 1 16,25 0-16,-1-25-15,1 25 15,-25 0 16,0 0-16,-25-25 16,1 0-16,-1 0-31,-25 0 16,25 0 0</inkml:trace>
  <inkml:trace contextRef="#ctx0" brushRef="#br0" timeOffset="138072.2479">4482 13995 0</inkml:trace>
  <inkml:trace contextRef="#ctx0" brushRef="#br0" timeOffset="139072.5332">4682 13796 0,'24'0'0,"1"0"16,0 0-1,0 25-15,-25 0 16,0 0 0,0 0-16,0 0 15,0 0 1,0-1-16,0 1 31,-25-25-15,0 25 15,50 0 78,0-25-93,-25 25 0,0 0-1,25-25 1,-25 25 15,0 0-15,-25 0 15,0 0-31,0-25 47</inkml:trace>
  <inkml:trace contextRef="#ctx0" brushRef="#br0" timeOffset="1.0356E6">18004 14767 0,'25'0'78,"0"0"-63,0 0-15,50-25 16,-26 25-16,26 0 16,-25-25-16,0 1 15,24-1-15,-49 25 16,25 0-16,0 0 16,0 0-16,-1 0 15,-24-25 1,50 25-16,0 0 0,-1-25 15,26 25 1,0 0-16,-26-25 16,1 25-16,25 0 15,-26 0-15,-49-25 16,25 25-16,0 0 16,-25 0 15,0 0 16,0 0-16</inkml:trace>
  <inkml:trace contextRef="#ctx0" brushRef="#br0" timeOffset="1.03825E6">12476 14319 0,'0'25'47,"0"25"-31,0 0-16,0-26 15,25-24 64,0 0-79,24-24 15,-24-1-15,50-25 16,25 0-16,24 0 15,26-49-15,-51 49 16,1-25 0,-1 25-16,-24 1 0,-50-1 15,0 25 1</inkml:trace>
  <inkml:trace contextRef="#ctx0" brushRef="#br0" timeOffset="1.04049E6">2665 14145 0,'0'25'0,"0"0"31,0-1-15,0 1 0,0 0-16,0 0 31,0 0-15,0 0-16,0 0 15,0 25-15,0-25 16,0-1-16,0 1 15,0 50-15,0-25 16,0-25-16,0 0 16,24 24-16,-24 1 15,25-50 1,0 25-16,0 25 16,0 0-1,75 49 1,-75-49-16,24 25 0,-24-50 15,50 25 1,-50-1-16,25 1 16,-1-25-16,-24 0 15,0 0-15,0-25 16,0 0 15,0 0-31,0 0 16,74 75-16,26-26 15,-25-24-15,74 0 16,0 0-16,-74 0 16,74 0-16,-49-25 15,99 25-15,-50 0 16,-49-25-16,49 0 16,-50 0-16,51-50 15,-51 25-15,-49-25 16,-25 0-16,0 26 15,-26-51-15,1 25 16,-25 25-16,0-25 16,0 1-1,0-1-15,0 25 16,0 0-16,0 0 16,0 0-16,0 0 15,0 0 1,-25-24-16,1-1 15,-1 0-15,0 0 16,0 25-16,0 0 16,25 0-1,-25 0-15,0-24 16,-25-1 0,1 25-16,-1-50 15,-75 25-15,100 1 16,-24 49-16,24-25 15,0 25-15,0 0 63,25-25-63</inkml:trace>
  <inkml:trace contextRef="#ctx0" brushRef="#br0" timeOffset="1.04629E6">16112 9588 0,'24'0'16,"-24"-25"0,25 25-1,-25-25 17,0 0 30,25 25-31,0-25 1,0 25-17,25-25 1,-25-25-16,25 25 15,-50 1-15,24 24 16,-24 24 265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992515" cy="1889500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Chapter IV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Process Modeling and Design</a:t>
            </a:r>
            <a:endParaRPr lang="en-SG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365937"/>
            <a:ext cx="6815669" cy="612461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Meas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Vandeth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87133"/>
            <a:ext cx="9601196" cy="4188735"/>
          </a:xfrm>
        </p:spPr>
        <p:txBody>
          <a:bodyPr/>
          <a:lstStyle/>
          <a:p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ចូរគូរគូស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បង្ហាញដំណើរការលក់នៅ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KAP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ដែលមានដំណើការដូចខាងក្រោមៈ</a:t>
            </a: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ទទួល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Order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ពីអតិថិជន</a:t>
            </a: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ត្រួតពិនិត្យអតិថិជនចាស់ថ្មី បើ</a:t>
            </a:r>
          </a:p>
          <a:p>
            <a:pPr lvl="2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ជាអតិថិជនថ្មី កត់ចូលក្នុង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File Customers</a:t>
            </a:r>
          </a:p>
          <a:p>
            <a:pPr lvl="2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បើអតិថិជនចាស់គេត្រួតពិនិត្យមើលតើអតិថិជនមានជំពាក់លើសកំណត់ឬទេ</a:t>
            </a: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បើអតិថិជនគ្រប់លក្ខខ័ណ្ឌទិញគេត្រួតពិនិត្យមើលទំនិញកុម្ម៉ង់ក្នុងស្តុក</a:t>
            </a: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បើគ្រប់គ្រាន់បង្កើតវិក័យប័ត្រលក់ចេញអោយអតិថិជននិង​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Stock</a:t>
            </a:r>
          </a:p>
          <a:p>
            <a:pPr marL="457200" lvl="1" indent="0">
              <a:buNone/>
            </a:pP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160" t="3121" r="25000"/>
          <a:stretch/>
        </p:blipFill>
        <p:spPr bwMode="auto">
          <a:xfrm>
            <a:off x="2021983" y="1339403"/>
            <a:ext cx="6838682" cy="4535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55360" y="582840"/>
              <a:ext cx="1856160" cy="726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6000" y="573480"/>
                <a:ext cx="1874880" cy="7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4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82132"/>
            <a:ext cx="9601196" cy="4893736"/>
          </a:xfrm>
        </p:spPr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គូស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បង្ហាញដំណើរការខ្ចីសៀវភៅនៅ ប័ណ្ណាល័យ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/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Reader/Member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បំពេញប័ណ្ណខ្ចី បញ្ជូនអោយប័ណ្ណារក្ស 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0"/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ក្រោយទទួលបាន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ត្រួតពិនិត្យសមាជិកភាព</a:t>
            </a:r>
          </a:p>
          <a:p>
            <a:pPr lvl="0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បើគ្មានគេបញ្ចូលរួចផ្តល់កាតសមាជិក</a:t>
            </a:r>
          </a:p>
          <a:p>
            <a:pPr lvl="0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ត្រួតពិនិត្យមានជំពាក់ចាស់មិនទាន់សង</a:t>
            </a:r>
          </a:p>
          <a:p>
            <a:pPr lvl="0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ត្រួតពិនិត្យស្តុកសៀវភៅ</a:t>
            </a:r>
          </a:p>
          <a:p>
            <a:pPr lvl="0"/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បើត្រឹមត្រូវចុះបញ្ចីខ្ចី។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73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 OF DRAWING DFD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/>
          <a:lstStyle/>
          <a:p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ហាមដាច់ខាតករណីដូចខាងក្រោម</a:t>
            </a: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គូស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ពីរដោយផ្ទាល់</a:t>
            </a:r>
          </a:p>
          <a:p>
            <a:pPr lvl="1"/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គូស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Store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ពីរ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ផ្ទាល់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គូស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Store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ដោយផ្ទាល់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គួរជៀសវាង គូស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កាត់ខ្វែងគ្នាដោយ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or Data Store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 អាចគូសច្រើនដងបាន</a:t>
            </a:r>
          </a:p>
          <a:p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​ត្រូវតែមានន័យ(មានព័ត៌មាន)គ្រប់គ្រាន់ អាចមានពត៌មានពេញលេញឬ ប្រើ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ដើម្បីបញ្ជាក់ន័យ។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65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Modeling Technique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8649"/>
            <a:ext cx="9601196" cy="4137219"/>
          </a:xfrm>
        </p:spPr>
        <p:txBody>
          <a:bodyPr/>
          <a:lstStyle/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ជាផ្នែកមួយនៃ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SADT(Structure Analysis and Design Technique)</a:t>
            </a:r>
          </a:p>
          <a:p>
            <a:pPr marL="0" indent="0"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Analyze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Design system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ដោយពុះចែកប្រព័ន្ធជាបំនែកតូចៗរហូតដល់អាចធ្វើទៅបាន។ដូចនេះដើម្បី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Analyze 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គេចែក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ជាបីស្រទាប់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(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កំរិត) រួច ប្រើ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Model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Level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ទាំងនោះ។  ៣កំរិតនោះគឺ</a:t>
            </a:r>
          </a:p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Context Level model by context diagram</a:t>
            </a:r>
          </a:p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Top level model by top level diagram</a:t>
            </a:r>
          </a:p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level model by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phisical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level diagram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01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DIAGRAM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2" y="1584101"/>
            <a:ext cx="9776135" cy="42917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បង្ហាញពីទិដ្ឋភាពទូទៅឬ បរិបទរបស់ប្រព័ន្ធទាំងមូល ពោលគឺបង្ហាញទំនាក់ទំនងរវាង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ទាំងអស់របស់ប្រព័ន្ធ ធ្វើការទំនាក់ទំនងផ្តោះប្តូរទិន្នន័យជាមួយប្រព័ន្ធ។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91558" y="2950812"/>
            <a:ext cx="2408884" cy="1988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SYSTEM’S NAME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133064" y="3567449"/>
            <a:ext cx="1390919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Entity 1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662654" y="3358941"/>
            <a:ext cx="1390919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Entity 2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400540" y="5133782"/>
            <a:ext cx="1390919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Entity N</a:t>
            </a:r>
            <a:endParaRPr lang="en-S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23983" y="3850784"/>
            <a:ext cx="136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95079" y="3729984"/>
            <a:ext cx="136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23983" y="4404575"/>
            <a:ext cx="136757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00441" y="4268126"/>
            <a:ext cx="136757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95493" y="4939048"/>
            <a:ext cx="0" cy="19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49285" y="4939048"/>
            <a:ext cx="12878" cy="19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70950" y="34689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3805607" y="407417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217477" y="48689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3839453" y="350896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205773" y="478466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7722836" y="391897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949164" y="328423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39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63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km-KH" dirty="0" smtClean="0"/>
              <a:t>គូស​ </a:t>
            </a:r>
            <a:r>
              <a:rPr lang="en-US" dirty="0" smtClean="0"/>
              <a:t>Context Diagram </a:t>
            </a:r>
            <a:r>
              <a:rPr lang="km-KH" dirty="0" smtClean="0"/>
              <a:t>ស្តី​ប្រព័ន្ធគ្រប់គ្រងនិស្សិត។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45465"/>
            <a:ext cx="9601196" cy="4330403"/>
          </a:xfrm>
        </p:spPr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59880" y="645480"/>
              <a:ext cx="8624520" cy="5191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520" y="636120"/>
                <a:ext cx="8643240" cy="52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6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9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93949"/>
            <a:ext cx="9601196" cy="43819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Context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Diagram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ដែលបង្ហាញទិដ្ឋភាពរបស់ប្រព័ន្ធ មើលពីខាងក្រៅដូចនេះ៖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តែមួយគត់តំណាងអោយប្រព័ន្ធទាំងមូល 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Black Box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Store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ដាច់ខាត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ប្រព័ន្ធមួយមាន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Context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តែមួយគត់។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ID = 0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3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9395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3195"/>
            <a:ext cx="9601196" cy="3982674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លំហាត់(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HOME WORK)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ចូរគូស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Context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បង្ហាញទិដ្ឋភាពទូទៅនៃប្រព័ន្ធ</a:t>
            </a:r>
          </a:p>
          <a:p>
            <a:pPr marL="0" indent="0"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១.​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Library Management System</a:t>
            </a:r>
          </a:p>
          <a:p>
            <a:pPr marL="0" indent="0"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២​.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Sale &amp; Stock 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Management System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9395"/>
          </a:xfrm>
        </p:spPr>
        <p:txBody>
          <a:bodyPr/>
          <a:lstStyle/>
          <a:p>
            <a:r>
              <a:rPr lang="en-US" dirty="0" smtClean="0"/>
              <a:t>Top Level Diagram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3195"/>
            <a:ext cx="9601196" cy="39826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Top Level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ដែលបង្ហាញពី​​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Main Process (Main Function or Sub System)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Main Data Stores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រួមទាំងទំនាក់រវាង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ទាំងនោះជាមួយ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Processes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ទាំងនោះ។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Top Level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បង្ហាញអំពីការបែងចែកការងាររបស់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Top Management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ឬបង្ហាញ ទំហ៊ំប្រតិបត្តការរបស់ប្រព័ន្ធ(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scope of System)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1680" y="2375640"/>
              <a:ext cx="8265600" cy="252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320" y="2366280"/>
                <a:ext cx="8284320" cy="25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4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M1" panose="02000500000000020004" pitchFamily="2" charset="0"/>
                <a:cs typeface="Khmer M1" panose="02000500000000020004" pitchFamily="2" charset="0"/>
              </a:rPr>
              <a:t>គោលបំណង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អំពីរបៀបវិភាគប្រតិបត្តការអាជីវកម្ម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របៀបគូសបង្ហាញដំណើរការរបស់អាជីវកម្ម ដោយ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DFD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Process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និងអធិប្បាយដំណើរការកុំព្យូទ័រលើ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Business Process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ដែលបានកំណត់​ដោយ​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Algorithm flow chart or English structure. 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58344"/>
            <a:ext cx="9601196" cy="43175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ចូរគូស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Top Level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Diagrm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បង្ហាញដំណើការគ្រប់គ្រងនិស្សិតដែលបែងចែកជា</a:t>
            </a:r>
            <a:b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គ្រប់គ្រងចុះឈ្មោះ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(Enrollment Management)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Score Management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Absent Management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24720" y="3128760"/>
              <a:ext cx="2241360" cy="90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60" y="3119400"/>
                <a:ext cx="22600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783800" y="1963440"/>
              <a:ext cx="9655560" cy="413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440" y="1954080"/>
                <a:ext cx="967428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1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6920" y="-8640"/>
              <a:ext cx="11582640" cy="5997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560" y="-18000"/>
                <a:ext cx="11601360" cy="60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872880" y="2599920"/>
              <a:ext cx="5406120" cy="3191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3520" y="2590560"/>
                <a:ext cx="5424840" cy="32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8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4640" y="170640"/>
              <a:ext cx="11349360" cy="547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0" y="161280"/>
                <a:ext cx="11368080" cy="54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7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58344"/>
            <a:ext cx="9601196" cy="4317524"/>
          </a:xfrm>
        </p:spPr>
        <p:txBody>
          <a:bodyPr/>
          <a:lstStyle/>
          <a:p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Ex: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ចូរគូស​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Top Level Diagram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បង្ហាញដំណើការគ្រប់់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គ្រងបណ្ណាល័យដែល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មានមុខងារសំខាន់ដូចជា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គ្រប់គ្រងសមាជិក គ្រប់គ្រងស្តុកសៀវភៅ និងគ្រប់គ្រងប្រតិបត្តការខ្ចីសង។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18480" y="2770200"/>
              <a:ext cx="10032120" cy="3765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120" y="2760840"/>
                <a:ext cx="10050840" cy="37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3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9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0910"/>
          </a:xfrm>
        </p:spPr>
        <p:txBody>
          <a:bodyPr/>
          <a:lstStyle/>
          <a:p>
            <a:r>
              <a:rPr lang="en-US" dirty="0" smtClean="0"/>
              <a:t>Physical Level Diagram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6073"/>
            <a:ext cx="9601196" cy="39697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=&gt; Physical Process=&gt;Real Activities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level diagram or under top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ជាសកម្មភាពជាក់ស្តែង(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Process)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ក្នុងការអនុវត្តប្រតិបត្តការអាជីវកម្មក្នុងការបំលែង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input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អោយជា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Output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 និតិវិធីនិងគោលការណ៍របស់ស្ថា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ប័ន។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Physical level DFD 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ជា​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Default dfd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មានន័យថាពេលគេអោយគូស 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គឺគូស 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Level DFD.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level dfd 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អាចមានចំនួនច្រើន 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Diagram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0910"/>
          </a:xfrm>
        </p:spPr>
        <p:txBody>
          <a:bodyPr/>
          <a:lstStyle/>
          <a:p>
            <a:r>
              <a:rPr lang="en-US" dirty="0" smtClean="0"/>
              <a:t>Ex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6073"/>
            <a:ext cx="9601196" cy="3969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គូស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Level Diagram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បង្ហាញដំណើរការ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ចុះឈ្មោះនិស្សិត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វត្តមាន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ការសិក្សា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0910"/>
          </a:xfrm>
        </p:spPr>
        <p:txBody>
          <a:bodyPr/>
          <a:lstStyle/>
          <a:p>
            <a:r>
              <a:rPr lang="km-KH" dirty="0" smtClean="0"/>
              <a:t>ចំណាំ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6073"/>
            <a:ext cx="9601196" cy="3969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ការគូសបំបែក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DFD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ត្រូវរក្សា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Balance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Flow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External 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Processes.</a:t>
            </a:r>
          </a:p>
          <a:p>
            <a:pPr marL="0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6071"/>
            <a:ext cx="9601196" cy="589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Specification &amp; Process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12891"/>
            <a:ext cx="9601196" cy="4162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ជាការកំណត់​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Computer Process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ដោយផ្អែកលើសកម្មភាពដែលបានមកពីការ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Analyse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កំរិតប្រតិបត្តការឬ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Physical DFD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5313" y="3567448"/>
            <a:ext cx="1996225" cy="181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3451539" y="4372376"/>
            <a:ext cx="708337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171148" y="3591059"/>
            <a:ext cx="3002384" cy="176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MODELING</a:t>
            </a:r>
            <a:br>
              <a:rPr lang="en-US" dirty="0" smtClean="0"/>
            </a:br>
            <a:r>
              <a:rPr lang="en-US" dirty="0" smtClean="0"/>
              <a:t>(CONTEXT=&gt;TOP</a:t>
            </a:r>
          </a:p>
          <a:p>
            <a:pPr algn="ctr"/>
            <a:r>
              <a:rPr lang="en-US" dirty="0" smtClean="0"/>
              <a:t>=&gt;PHYSICAL</a:t>
            </a:r>
            <a:endParaRPr lang="en-SG" dirty="0"/>
          </a:p>
        </p:txBody>
      </p:sp>
      <p:sp>
        <p:nvSpPr>
          <p:cNvPr id="7" name="Right Arrow 6"/>
          <p:cNvSpPr/>
          <p:nvPr/>
        </p:nvSpPr>
        <p:spPr>
          <a:xfrm>
            <a:off x="7173532" y="4296176"/>
            <a:ext cx="1146220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319752" y="3567448"/>
            <a:ext cx="2736757" cy="181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SPECIFICATION</a:t>
            </a:r>
          </a:p>
          <a:p>
            <a:pPr algn="ctr"/>
            <a:r>
              <a:rPr lang="en-US" dirty="0" smtClean="0"/>
              <a:t>(DEFINE COMPUTER PROCESS)=&gt;PROCESS DESCRIPTION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46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Process Modeling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modeling: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	Graphically </a:t>
            </a:r>
            <a:r>
              <a:rPr lang="en-US" sz="2800" dirty="0"/>
              <a:t>represent the processes that capture, manipulate, store and distribute data between a system and its environment and among system </a:t>
            </a:r>
            <a:r>
              <a:rPr lang="en-US" sz="2800" dirty="0" smtClean="0"/>
              <a:t>components. To model process we use Data Flow Diagram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flow diagrams (DFD)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/>
              <a:t>Graphically illustrate movement of data between external entities and the processes and data stores within a system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6071"/>
            <a:ext cx="9601196" cy="589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12891"/>
            <a:ext cx="9601196" cy="4162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ជាការអធិប្បាយអំពីដំណើរកាអនុត្តប្រតិបត្តការអាជីវកម្មដោយកុំព្យូរទ័រ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ពោលគឺដំណើរ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</a:t>
            </a:r>
            <a:r>
              <a:rPr lang="ca-E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ក្នុងការអនុវត្តប្រតិបត្តការអាជីវកម្ម</a:t>
            </a:r>
            <a:r>
              <a:rPr lang="km-KH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To describe computer 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យើងប្រើ៖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Structured English or Algorithm flow chart(Algorithm chart)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Decision table or Decision tree.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95460"/>
            <a:ext cx="9601196" cy="618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English or English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45465"/>
            <a:ext cx="9601196" cy="4330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ភាសារ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Algorithm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 algorithmic language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</a:t>
            </a:r>
            <a:r>
              <a:rPr lang="en-SG" b="1" dirty="0" smtClean="0"/>
              <a:t>PSEUDOCODE</a:t>
            </a:r>
            <a:r>
              <a:rPr lang="km-KH" b="1" dirty="0" smtClean="0"/>
              <a:t>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ប្រើប្រាស់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General English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Control Structure of Programming Language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ដើម្បីអធិប្បាយប្រតិបត្តិការរបស់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ដែលត្រូវអនុវត្តដោយ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Computer Program.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Structured English=Control Structure + General English.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4096"/>
            <a:ext cx="9601196" cy="1017431"/>
          </a:xfrm>
        </p:spPr>
        <p:txBody>
          <a:bodyPr/>
          <a:lstStyle/>
          <a:p>
            <a:r>
              <a:rPr lang="en-US" dirty="0" smtClean="0"/>
              <a:t>Structured English (Con)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51527"/>
            <a:ext cx="9601198" cy="41243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General English: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ប្រើភាសារអង់គ្លេសទូរទៅដើម្បីអធិប្បាយដំណើការអនុវត្តការងារតាមលំដាប់លំដោយ(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Sequential Operation)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យើងអាចប្រើ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Any word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លៃយ៉ាងណា ខ្លីៗ​ មានលំដាប់ច្បាស់លាស់ និង ងាយយល់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ដូចជា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dirty="0"/>
              <a:t>Input: READ, OBTAIN, GET</a:t>
            </a:r>
            <a:br>
              <a:rPr lang="en-SG" dirty="0"/>
            </a:br>
            <a:r>
              <a:rPr lang="en-SG" dirty="0"/>
              <a:t>Output: PRINT, DISPLAY, SHOW</a:t>
            </a:r>
            <a:br>
              <a:rPr lang="en-SG" dirty="0"/>
            </a:br>
            <a:r>
              <a:rPr lang="en-SG" dirty="0"/>
              <a:t>Compute: COMPUTE, CALCULATE, DETERMINE</a:t>
            </a:r>
            <a:br>
              <a:rPr lang="en-SG" dirty="0"/>
            </a:br>
            <a:r>
              <a:rPr lang="en-SG" dirty="0"/>
              <a:t>Initialize: SET, INIT</a:t>
            </a:r>
            <a:br>
              <a:rPr lang="en-SG" dirty="0"/>
            </a:br>
            <a:r>
              <a:rPr lang="en-SG" dirty="0"/>
              <a:t>Add one: INCREMENT, BUMP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4096"/>
            <a:ext cx="9601196" cy="1017431"/>
          </a:xfrm>
        </p:spPr>
        <p:txBody>
          <a:bodyPr/>
          <a:lstStyle/>
          <a:p>
            <a:r>
              <a:rPr lang="en-US" dirty="0" smtClean="0"/>
              <a:t>Structured English (Con)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51527"/>
            <a:ext cx="9601198" cy="41243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Control Structure: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ប្រើសម្រាប់ អធិប្បាយលក្ខខ័ណ្ឌដើម្បីអនុវត្តការងារៈ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If condition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if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for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While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while.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English</a:t>
            </a:r>
            <a:endParaRPr lang="en-S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399" y="1910625"/>
            <a:ext cx="9601199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INVOKING SUBPROCEDURES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Use the CALL keyword. For example: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AvgAge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with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StudentAges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CALL Swap with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CurrentItem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TargetItem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Account.debit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with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CheckAmount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getBalance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RETURNING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aBalance</a:t>
            </a:r>
            <a:endParaRPr kumimoji="0" lang="km-K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SquareRoot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with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orbitHeight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 RETURNING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nominalOrbit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81071"/>
            <a:ext cx="9601196" cy="4394797"/>
          </a:xfrm>
        </p:spPr>
        <p:txBody>
          <a:bodyPr/>
          <a:lstStyle/>
          <a:p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សរសេរ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Structured English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ដើម្បីអធិប្បាយ៖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Register Customers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Sale Operation</a:t>
            </a: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Guide Line</a:t>
            </a:r>
          </a:p>
          <a:p>
            <a:pPr lvl="2"/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Define input</a:t>
            </a:r>
          </a:p>
          <a:p>
            <a:pPr lvl="2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Define process(auto operate)</a:t>
            </a:r>
          </a:p>
          <a:p>
            <a:pPr lvl="2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Define Output</a:t>
            </a:r>
          </a:p>
          <a:p>
            <a:pPr marL="457200" lvl="1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81071"/>
            <a:ext cx="9601196" cy="4394797"/>
          </a:xfrm>
        </p:spPr>
        <p:txBody>
          <a:bodyPr/>
          <a:lstStyle/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A:</a:t>
            </a:r>
            <a:endParaRPr lang="ca-E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DO WHILE  there are a new customer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1. Input or Code=call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getCustomerCode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2. Input customer’s information</a:t>
            </a: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3. If Customer’s Information is complete Then</a:t>
            </a: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Call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SaveCustomers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Call Clear Form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if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WHILE</a:t>
            </a:r>
          </a:p>
          <a:p>
            <a:pPr marL="457200" lvl="1" indent="0">
              <a:buNone/>
            </a:pP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82581"/>
            <a:ext cx="9601196" cy="5193288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:</a:t>
            </a:r>
            <a:endParaRPr lang="ca-E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Do while there are a new valid Sale Invoice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1. Generate: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2. if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InvoiceDate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is current date then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InvoiceDate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=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CurrentDate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else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Input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InvoiceDate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End if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3. Select Customer from drop down List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4. Display Customer’s Information</a:t>
            </a:r>
          </a:p>
          <a:p>
            <a:pPr marL="457200" lvl="1" indent="0">
              <a:buNone/>
            </a:pP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82132"/>
            <a:ext cx="9601196" cy="4893736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5. For each item on invoice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5.1 Input </a:t>
            </a:r>
            <a:r>
              <a:rPr lang="en-US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ItemCode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5.2 Display Item’s Information: </a:t>
            </a:r>
            <a:r>
              <a:rPr lang="en-US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Item,Unit,Price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5.3 If Quantity &lt;&gt;1 Then	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Input Quantity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else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Quantity=1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5.4 If Discount&lt;&gt;0 Then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Input Discount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else 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Discount=0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END If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5.4 Amount=..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END FOR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Total=SUM(Amount)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6. If Data is Complete Then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6.1 Call Save Invoice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6.2  Call Stock Update</a:t>
            </a: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6.3  Call Print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</a:t>
            </a:r>
          </a:p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END IF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End while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60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65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8649"/>
            <a:ext cx="9601196" cy="4137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Graphics tool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សម្រាប់អធិប្បាយ ដំណើរការរបស់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Program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ក្នុងការ អនុវត្ត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Computer Process.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Algorithm flow chart </a:t>
            </a:r>
            <a:r>
              <a:rPr lang="en-SG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Structure English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អាចប្រើជំនួសគ្នាទៅវិញទៅមកបាន។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Symbol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2. </a:t>
            </a:r>
            <a:r>
              <a:rPr lang="km-KH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សមាសធាតុផ្សំនិងនិម្មិតសញ្ញានៃ </a:t>
            </a: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DFD</a:t>
            </a:r>
            <a:endParaRPr lang="en-SG" sz="3200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DFD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Model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Yourdon(Ed Yourdon) notation and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Sarson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Gane</a:t>
            </a:r>
            <a:r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Sarson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notation.</a:t>
            </a:r>
            <a:endParaRPr lang="en-SG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សមាសធាតុរបស់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DFD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External Entity, Process, Data Store, Data Flow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Read/Write Data Store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ដែលជាបន្សំរវាង​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flow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store.</a:t>
            </a:r>
          </a:p>
        </p:txBody>
      </p:sp>
    </p:spTree>
    <p:extLst>
      <p:ext uri="{BB962C8B-B14F-4D97-AF65-F5344CB8AC3E}">
        <p14:creationId xmlns:p14="http://schemas.microsoft.com/office/powerpoint/2010/main" val="34166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38" y="1221941"/>
            <a:ext cx="2948030" cy="4237257"/>
          </a:xfrm>
        </p:spPr>
      </p:pic>
    </p:spTree>
    <p:extLst>
      <p:ext uri="{BB962C8B-B14F-4D97-AF65-F5344CB8AC3E}">
        <p14:creationId xmlns:p14="http://schemas.microsoft.com/office/powerpoint/2010/main" val="4157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1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36372"/>
            <a:ext cx="9601196" cy="4639496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1754212" y="1014565"/>
            <a:ext cx="1201490" cy="54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SG" dirty="0"/>
          </a:p>
        </p:txBody>
      </p:sp>
      <p:sp>
        <p:nvSpPr>
          <p:cNvPr id="6" name="Parallelogram 5"/>
          <p:cNvSpPr/>
          <p:nvPr/>
        </p:nvSpPr>
        <p:spPr>
          <a:xfrm>
            <a:off x="1468191" y="2250466"/>
            <a:ext cx="1609859" cy="8242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CustomerCode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7893" y="3074714"/>
            <a:ext cx="12879" cy="51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40736" y="1559896"/>
            <a:ext cx="28977" cy="62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1381259" y="3589869"/>
            <a:ext cx="1539025" cy="1329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Doublicate</a:t>
            </a:r>
            <a:r>
              <a:rPr lang="en-US" dirty="0" smtClean="0"/>
              <a:t>?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37893" y="4932608"/>
            <a:ext cx="0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9409" y="49859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SG" dirty="0"/>
          </a:p>
        </p:txBody>
      </p:sp>
      <p:sp>
        <p:nvSpPr>
          <p:cNvPr id="17" name="Oval 16"/>
          <p:cNvSpPr/>
          <p:nvPr/>
        </p:nvSpPr>
        <p:spPr>
          <a:xfrm>
            <a:off x="1935050" y="5444319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5270678" y="1441067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21" name="Parallelogram 20"/>
          <p:cNvSpPr/>
          <p:nvPr/>
        </p:nvSpPr>
        <p:spPr>
          <a:xfrm>
            <a:off x="4668591" y="2391537"/>
            <a:ext cx="1609859" cy="8242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Customer’s Information</a:t>
            </a:r>
            <a:endParaRPr lang="en-SG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473520" y="1791531"/>
            <a:ext cx="1" cy="6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4810257" y="3815791"/>
            <a:ext cx="1616301" cy="8046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Complete?</a:t>
            </a:r>
            <a:endParaRPr lang="en-SG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05528" y="3251084"/>
            <a:ext cx="12879" cy="51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24363" y="4642663"/>
            <a:ext cx="0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5879" y="4696023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SG" dirty="0"/>
          </a:p>
        </p:txBody>
      </p:sp>
      <p:sp>
        <p:nvSpPr>
          <p:cNvPr id="29" name="Flowchart: Predefined Process 28"/>
          <p:cNvSpPr/>
          <p:nvPr/>
        </p:nvSpPr>
        <p:spPr>
          <a:xfrm>
            <a:off x="8673920" y="1742885"/>
            <a:ext cx="1095240" cy="697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Customer</a:t>
            </a:r>
            <a:endParaRPr lang="en-SG" dirty="0"/>
          </a:p>
        </p:txBody>
      </p:sp>
      <p:sp>
        <p:nvSpPr>
          <p:cNvPr id="30" name="Oval 29"/>
          <p:cNvSpPr/>
          <p:nvPr/>
        </p:nvSpPr>
        <p:spPr>
          <a:xfrm>
            <a:off x="5402685" y="5134927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31" name="Oval 30"/>
          <p:cNvSpPr/>
          <p:nvPr/>
        </p:nvSpPr>
        <p:spPr>
          <a:xfrm>
            <a:off x="8989987" y="934020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192830" y="1142879"/>
            <a:ext cx="1" cy="6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8413389" y="3187521"/>
            <a:ext cx="1616301" cy="8046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Customer</a:t>
            </a:r>
            <a:endParaRPr lang="en-SG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221539" y="3992217"/>
            <a:ext cx="0" cy="88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99586" y="4880689"/>
            <a:ext cx="1201490" cy="54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9221538" y="419957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SG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192830" y="2359425"/>
            <a:ext cx="0" cy="88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</p:cNvCxnSpPr>
          <p:nvPr/>
        </p:nvCxnSpPr>
        <p:spPr>
          <a:xfrm flipV="1">
            <a:off x="2920284" y="4254799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6383" y="3828584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SG" dirty="0"/>
          </a:p>
        </p:txBody>
      </p:sp>
      <p:sp>
        <p:nvSpPr>
          <p:cNvPr id="45" name="Oval 44"/>
          <p:cNvSpPr/>
          <p:nvPr/>
        </p:nvSpPr>
        <p:spPr>
          <a:xfrm>
            <a:off x="3540017" y="4075487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46" name="Oval 45"/>
          <p:cNvSpPr/>
          <p:nvPr/>
        </p:nvSpPr>
        <p:spPr>
          <a:xfrm>
            <a:off x="7238191" y="3415775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664803" y="3589869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85919" y="3231109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121716" y="3589868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757342" y="3380888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80956" y="1802921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295400" y="1658640"/>
            <a:ext cx="405686" cy="350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6718778" y="407283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SG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930654" y="4254382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03823" y="4224885"/>
            <a:ext cx="6342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102831" y="1872207"/>
            <a:ext cx="0" cy="234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05528" y="1872207"/>
            <a:ext cx="149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9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31831"/>
            <a:ext cx="9601196" cy="3944037"/>
          </a:xfrm>
        </p:spPr>
        <p:txBody>
          <a:bodyPr/>
          <a:lstStyle/>
          <a:p>
            <a:r>
              <a:rPr lang="km-KH" dirty="0" smtClean="0"/>
              <a:t>ជាតារាងបង្ហាញលគ្ខខណ្ខសម្រាប់អោយ </a:t>
            </a:r>
            <a:r>
              <a:rPr lang="en-US" dirty="0" smtClean="0"/>
              <a:t>Programmer </a:t>
            </a:r>
            <a:r>
              <a:rPr lang="km-KH" dirty="0" smtClean="0"/>
              <a:t>អនុវត្តលក្ខខ័ណ្ឌក្នុងការ សរសេរកូដ </a:t>
            </a:r>
            <a:r>
              <a:rPr lang="en-US" dirty="0" smtClean="0"/>
              <a:t>Process Business Logic.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20738"/>
              </p:ext>
            </p:extLst>
          </p:nvPr>
        </p:nvGraphicFramePr>
        <p:xfrm>
          <a:off x="1586963" y="286485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Condition/Action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r>
                        <a:rPr lang="en-US" baseline="0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condition(Y/N)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r>
                        <a:rPr lang="en-US" baseline="0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condition(Y/N) 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X: Selected Action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Selected Action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38" y="2286000"/>
            <a:ext cx="8126099" cy="34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SG" dirty="0"/>
          </a:p>
        </p:txBody>
      </p:sp>
      <p:pic>
        <p:nvPicPr>
          <p:cNvPr id="1028" name="Picture 4" descr="Structured Analysis - Tutorials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57" y="1970469"/>
            <a:ext cx="8178084" cy="38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7418"/>
            <a:ext cx="9601196" cy="720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សមាសធាតុផ្សំនិងនិម្មិតសញ្ញានៃ </a:t>
            </a: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DFD</a:t>
            </a:r>
            <a:endParaRPr lang="en-SG" sz="3200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7856"/>
            <a:ext cx="10577944" cy="45858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A. External Entity: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ជាមនុស្ស ស្ថាប័ន ឬប្រព័ន្ធដ៍ទៃដែលមានមនុស្សជាតំណាង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ក្រៅ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Scope)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មានទំនាក់ទំនង ផ្លាស់ប្តូរព័ត៌មានជាមួយប្រព័ន្ធដែលយើងសិក្សា។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និម្មិតសញ្ញាទាំង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Yourdon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Sarson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គឺការេ​ដែលមានឈ្មោះនៅកណ្តាល។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អតិថិជន អ្នកផ្គត់ផ្គង់ និស្សិត គ្រូ អាណាព្យាបាល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Doctor, Bank, General Tax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Department,CBC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…..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70364"/>
            <a:ext cx="9601196" cy="40055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B. Process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ជាសកម្មភាពដើម្បីបំលែទិន្នន័យពី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Condition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Rule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Business.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និម្មិតសញ្ញា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Yourdon: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រង្វង់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Sarson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ការេលុបជ្រុង​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(Rounded corner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square)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ទទួលបញ្ជាទិញ បង្កើតវិក័យប័ត្រ ពិនិត្យ ឆែកនេះឆែកនោះ បញ្ជូន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……….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817418"/>
            <a:ext cx="9601196" cy="720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សមាសធាតុផ្សំនិងនិម្មិតសញ្ញានៃ </a:t>
            </a: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DFD</a:t>
            </a:r>
            <a:endParaRPr lang="en-SG" sz="3200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70364"/>
            <a:ext cx="9601196" cy="40055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C. Data Store: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File,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ទូរ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,DB Table,…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សម្រាប់រក្សាទុកទិន្ន័យជាអចិន្ត្រៃសំរាប់ប្រើប្រាស់ដើម្បីចែករំលៃ ធ្វើរបាយការ​ រុករក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,…..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និម្មិតសញ្ញា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Yourdon: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បន្ទាត់ស្របពីរលើក្រោម និង បិទខាងឆ្វេង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(Optional)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(តំណាង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file)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Sarson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បន្ទាត់ស្របពីរលើក្រោម និង បិទខាងឆ្វេង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(Require)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តំណាង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 : Customer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File,Invoice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File,Order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File,…..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D: Data Flow: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ជាចរន្តពត៌មានដែលបញ្ជូនពីផ្នែកមួយទៅមួយ។​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និម្មិសញ្ញា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Yourdon and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Sarson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 បន្ទាត់មានព្រួញតាមទិសដោះព័ត៌មាន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817418"/>
            <a:ext cx="9601196" cy="720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សមាសធាតុផ្សំនិងនិម្មិតសញ្ញានៃ </a:t>
            </a: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DFD</a:t>
            </a:r>
            <a:endParaRPr lang="en-SG" sz="3200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97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DFD’s Symbols</a:t>
            </a:r>
            <a:endParaRPr lang="en-SG" dirty="0"/>
          </a:p>
        </p:txBody>
      </p:sp>
      <p:pic>
        <p:nvPicPr>
          <p:cNvPr id="1026" name="Picture 2" descr="Data Flow Diagram Symbols, Types, and Tips | Lucid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8" y="1704109"/>
            <a:ext cx="3731340" cy="46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70364"/>
            <a:ext cx="9601196" cy="4005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C. Read/Write Data Store: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សញ្ញាព្រួញចូល គឺជាការកត់ត្រាចូល កែរ និងលុបទិន្នន័យក្នុង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Store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វាអាស្រ័យលើ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Process’s name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នៅចុងម្ខាងនៃ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Flow.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សញ្ញាព្រួញចេញ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ការអានទិន្នន័យពីក្នុង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Store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វាអាស្រ័យលើ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Process’s name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នៅចុងម្ខាងនៃ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Flow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Search,Find,View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817418"/>
            <a:ext cx="9601196" cy="720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សមាសធាតុផ្សំនិងនិម្មិតសញ្ញានៃ </a:t>
            </a:r>
            <a:r>
              <a:rPr lang="en-US" sz="3200" dirty="0" smtClean="0">
                <a:latin typeface="Khmer M1" panose="02000500000000020004" pitchFamily="2" charset="0"/>
                <a:cs typeface="Khmer M1" panose="02000500000000020004" pitchFamily="2" charset="0"/>
              </a:rPr>
              <a:t>DFD</a:t>
            </a:r>
            <a:endParaRPr lang="en-SG" sz="3200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178037-4B66-48F2-9A21-DE5EFBA80644}"/>
</file>

<file path=customXml/itemProps2.xml><?xml version="1.0" encoding="utf-8"?>
<ds:datastoreItem xmlns:ds="http://schemas.openxmlformats.org/officeDocument/2006/customXml" ds:itemID="{4CC9A462-38D9-46CC-8FB5-AC58341CF81C}"/>
</file>

<file path=customXml/itemProps3.xml><?xml version="1.0" encoding="utf-8"?>
<ds:datastoreItem xmlns:ds="http://schemas.openxmlformats.org/officeDocument/2006/customXml" ds:itemID="{E5AF64F7-CB1D-496D-9117-EBF419796F62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2341</TotalTime>
  <Words>1623</Words>
  <Application>Microsoft Office PowerPoint</Application>
  <PresentationFormat>Widescreen</PresentationFormat>
  <Paragraphs>241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DaunPenh</vt:lpstr>
      <vt:lpstr>Garamond</vt:lpstr>
      <vt:lpstr>Khmer M1</vt:lpstr>
      <vt:lpstr>Khmer OS Battambang</vt:lpstr>
      <vt:lpstr>Khmer OS Siemreap</vt:lpstr>
      <vt:lpstr>MoolBoran</vt:lpstr>
      <vt:lpstr>Organic</vt:lpstr>
      <vt:lpstr>Chapter IV Process Modeling and Design</vt:lpstr>
      <vt:lpstr>គោលបំណង</vt:lpstr>
      <vt:lpstr>1. Process Modeling</vt:lpstr>
      <vt:lpstr>2. សមាសធាតុផ្សំនិងនិម្មិតសញ្ញានៃ DFD</vt:lpstr>
      <vt:lpstr>សមាសធាតុផ្សំនិងនិម្មិតសញ្ញានៃ DFD</vt:lpstr>
      <vt:lpstr>សមាសធាតុផ្សំនិងនិម្មិតសញ្ញានៃ DFD</vt:lpstr>
      <vt:lpstr>សមាសធាតុផ្សំនិងនិម្មិតសញ្ញានៃ DFD</vt:lpstr>
      <vt:lpstr>DFD’s Symbols</vt:lpstr>
      <vt:lpstr>សមាសធាតុផ្សំនិងនិម្មិតសញ្ញានៃ DFD</vt:lpstr>
      <vt:lpstr>DFD EXAMPLE</vt:lpstr>
      <vt:lpstr>PowerPoint Presentation</vt:lpstr>
      <vt:lpstr>PowerPoint Presentation</vt:lpstr>
      <vt:lpstr>RULE OF DRAWING DFD</vt:lpstr>
      <vt:lpstr>Process Modeling Technique</vt:lpstr>
      <vt:lpstr>CONTEXT DIAGRAM</vt:lpstr>
      <vt:lpstr>Example: គូស​ Context Diagram ស្តី​ប្រព័ន្ធគ្រប់គ្រងនិស្សិត។</vt:lpstr>
      <vt:lpstr>NOTES</vt:lpstr>
      <vt:lpstr>Examples</vt:lpstr>
      <vt:lpstr>Top Level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Level Diagram</vt:lpstr>
      <vt:lpstr>Ex</vt:lpstr>
      <vt:lpstr>ចំណាំ</vt:lpstr>
      <vt:lpstr>Process Specification &amp; Process Description</vt:lpstr>
      <vt:lpstr>Process description</vt:lpstr>
      <vt:lpstr>Structured English or English Structure</vt:lpstr>
      <vt:lpstr>Structured English (Con)</vt:lpstr>
      <vt:lpstr>Structured English (Con)</vt:lpstr>
      <vt:lpstr>Structured English</vt:lpstr>
      <vt:lpstr>Ex</vt:lpstr>
      <vt:lpstr>Ex</vt:lpstr>
      <vt:lpstr>Ex</vt:lpstr>
      <vt:lpstr>PowerPoint Presentation</vt:lpstr>
      <vt:lpstr>Algorithm Flow Chart</vt:lpstr>
      <vt:lpstr>PowerPoint Presentation</vt:lpstr>
      <vt:lpstr>Example</vt:lpstr>
      <vt:lpstr>PowerPoint Presentation</vt:lpstr>
      <vt:lpstr>Decision Table </vt:lpstr>
      <vt:lpstr>Example</vt:lpstr>
      <vt:lpstr>Decision tree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System Development Life Cycle</dc:title>
  <dc:creator>HP</dc:creator>
  <cp:lastModifiedBy>HP</cp:lastModifiedBy>
  <cp:revision>476</cp:revision>
  <dcterms:created xsi:type="dcterms:W3CDTF">2020-10-27T08:09:17Z</dcterms:created>
  <dcterms:modified xsi:type="dcterms:W3CDTF">2021-01-11T12:31:39Z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