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C36"/>
    <a:srgbClr val="37FF2D"/>
    <a:srgbClr val="BD8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4C27-4019-4019-A638-800B744D1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9EC42-CF00-4F30-8FC7-5C85B3D2D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C87BD-C5A1-41C4-8F8E-360CDF37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A8F9-3FBE-498B-AA1F-7180DA67F3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17FA-5310-4A67-961B-F8813017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B4AFC-65BC-4A5D-AEE2-FA61C6CF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4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D77B-01AD-4374-BEF0-B453B7D4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0FC2C-CF50-482D-971F-ED571EED5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1F70C-1E91-4DD4-A09C-1D57C90D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A8F9-3FBE-498B-AA1F-7180DA67F3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A31A1-05BB-475C-8BA6-756F9AC2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A26EB-0B36-409B-B2FB-9145F3BA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1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5F9E4-3616-4B42-B190-676B33385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15132-B805-42C0-8EC2-E11AEFE58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AAAD6-A1D8-4559-9F1A-22D4E43A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A8F9-3FBE-498B-AA1F-7180DA67F3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755B0-2260-4FA0-B0FE-A6C7AE4F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3108A-7588-4C6A-9CD3-30F0114F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3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17AD-35E6-4D8A-B665-5F4CF3C1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DBBB-DC3B-4E07-A579-2951742E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24366-FADA-469F-9FA6-283D7C37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A8F9-3FBE-498B-AA1F-7180DA67F3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B1011-91F7-43E1-A1A5-5F5ADC9E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9902F-81D8-4A96-A526-05487696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4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704D-509E-4ACE-8B61-56C9BE372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B24B1-3283-4F36-8C89-0BCE4EF3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CF716-D1C7-425F-B62F-3A516680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A8F9-3FBE-498B-AA1F-7180DA67F3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6DCF-F32C-4A6A-B666-DC91ED2D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B1A8F-DAE7-4C65-9948-34F50949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5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8612-8AAB-4E3D-BD6B-6473F6C1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AA6B-3483-43B5-9DF2-1211FF686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682E3-50FB-439B-889E-15ABC6092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E7DB-2877-40B7-80F6-EC4E8CAE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A8F9-3FBE-498B-AA1F-7180DA67F3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9ACBE-D121-4C85-BB84-4B65364D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8EA43-1691-4D04-B8CB-A1143397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2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A493-3777-4179-9D82-9488776D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7FC9E-C04C-427D-B87F-BA6A3864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61DF8-049F-4B2E-9D59-3EFFB3068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5981D-239C-412E-B4A5-CD97E9AB1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981A-ABF6-48AE-9DE1-2020CAE22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4BF2F-BE1A-4D82-952E-330E76A1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A8F9-3FBE-498B-AA1F-7180DA67F3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95062-BD70-4F81-8CAC-93EBDBFF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6616C-F541-4532-AE56-E22FD3AE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EDE1-05E1-4164-AA69-05A1EFAE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B5104-1C96-4381-9F68-4804286A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A8F9-3FBE-498B-AA1F-7180DA67F3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994A9-EC7B-49E5-98CA-24EC60AC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428A1-C69C-4264-B4FD-357A56C8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4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49ECE-5B8F-483E-9463-8F1C3425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A8F9-3FBE-498B-AA1F-7180DA67F3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61C22-31FE-4510-85BD-D3B2F6BE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712F7-8288-4AFA-AC1C-96189057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2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504D-C449-4719-870D-5E7AE776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6931-2F75-4E00-B037-9FEA1DBB1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5DE0E-B063-4F1E-9723-180FA5B04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EF06B-8536-4471-8588-B9C5BB4F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A8F9-3FBE-498B-AA1F-7180DA67F3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E958D-8A56-457D-9E3C-FA2F0F27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F390A-FDE9-4EBF-A563-FE47FD78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7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BA40-22B2-4ED7-952B-96BEFAD0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B134D-57B2-47E7-B62B-65560AEA8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57C7-3DA3-41F9-B242-8D0677DBC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38BAF-5611-4193-A935-7072C1DF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A8F9-3FBE-498B-AA1F-7180DA67F3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83A34-AC7C-4B7D-8AF0-BDF731F5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44B4C-BB9A-4B24-A694-F97B0972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4912B-950C-4B89-9054-FCDF2E7E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59540-B2FC-40D7-A663-7B189ED4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2AC5C-456C-437E-A01A-C567AFCB7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1A8F9-3FBE-498B-AA1F-7180DA67F33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059D0-FBD6-44A9-A716-7FA7EE2D9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E112D-4CDF-4706-8447-3D0CD9827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4B05-5102-4C5A-BBC7-FA272A42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3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C0E5FB-6F51-408C-8217-1B0548BA7A9B}"/>
              </a:ext>
            </a:extLst>
          </p:cNvPr>
          <p:cNvSpPr/>
          <p:nvPr/>
        </p:nvSpPr>
        <p:spPr>
          <a:xfrm>
            <a:off x="3802109" y="479387"/>
            <a:ext cx="4161182" cy="6069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4C17B-BFE1-4C15-B833-98ADCDDACE88}"/>
              </a:ext>
            </a:extLst>
          </p:cNvPr>
          <p:cNvSpPr txBox="1"/>
          <p:nvPr/>
        </p:nvSpPr>
        <p:spPr>
          <a:xfrm>
            <a:off x="5450766" y="-5626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 in.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D30E0-DFDA-4E55-BE6F-E533A6F06388}"/>
              </a:ext>
            </a:extLst>
          </p:cNvPr>
          <p:cNvSpPr txBox="1"/>
          <p:nvPr/>
        </p:nvSpPr>
        <p:spPr>
          <a:xfrm>
            <a:off x="8289624" y="30588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 in.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B833B9-4D59-4837-A445-0434EF09757C}"/>
              </a:ext>
            </a:extLst>
          </p:cNvPr>
          <p:cNvGrpSpPr/>
          <p:nvPr/>
        </p:nvGrpSpPr>
        <p:grpSpPr>
          <a:xfrm>
            <a:off x="8051787" y="485638"/>
            <a:ext cx="337900" cy="6083540"/>
            <a:chOff x="8203094" y="774387"/>
            <a:chExt cx="221973" cy="589887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C43EBCD-F9DE-4919-8E3B-09F329B5A465}"/>
                </a:ext>
              </a:extLst>
            </p:cNvPr>
            <p:cNvGrpSpPr/>
            <p:nvPr/>
          </p:nvGrpSpPr>
          <p:grpSpPr>
            <a:xfrm>
              <a:off x="8203094" y="774387"/>
              <a:ext cx="208722" cy="5897217"/>
              <a:chOff x="8203094" y="774387"/>
              <a:chExt cx="208722" cy="5897217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3A79F14-8ACE-4821-9B9B-25A4BEB32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3094" y="774387"/>
                <a:ext cx="20872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DFE0B7F-9CB2-43FE-A0F3-6E8ACE1E4C1A}"/>
                  </a:ext>
                </a:extLst>
              </p:cNvPr>
              <p:cNvCxnSpPr/>
              <p:nvPr/>
            </p:nvCxnSpPr>
            <p:spPr>
              <a:xfrm>
                <a:off x="8307455" y="774387"/>
                <a:ext cx="0" cy="589721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C88ADA-7BEA-476A-A463-1F1E307F6CF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216345" y="6673261"/>
              <a:ext cx="2087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D89AB84-9E6E-4820-B835-943608EC62CF}"/>
              </a:ext>
            </a:extLst>
          </p:cNvPr>
          <p:cNvGrpSpPr/>
          <p:nvPr/>
        </p:nvGrpSpPr>
        <p:grpSpPr>
          <a:xfrm rot="5400000">
            <a:off x="5746879" y="-1699468"/>
            <a:ext cx="271638" cy="4205945"/>
            <a:chOff x="8203094" y="774387"/>
            <a:chExt cx="221973" cy="589887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92FED8D-13F4-4CAB-86F5-682513E8F952}"/>
                </a:ext>
              </a:extLst>
            </p:cNvPr>
            <p:cNvGrpSpPr/>
            <p:nvPr/>
          </p:nvGrpSpPr>
          <p:grpSpPr>
            <a:xfrm>
              <a:off x="8203094" y="774387"/>
              <a:ext cx="208722" cy="5897217"/>
              <a:chOff x="8203094" y="774387"/>
              <a:chExt cx="208722" cy="5897217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454C87A-D05B-44FD-BB73-9F3957F49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3094" y="774387"/>
                <a:ext cx="20872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90545BC-1272-4597-B2C4-1612BE992013}"/>
                  </a:ext>
                </a:extLst>
              </p:cNvPr>
              <p:cNvCxnSpPr/>
              <p:nvPr/>
            </p:nvCxnSpPr>
            <p:spPr>
              <a:xfrm>
                <a:off x="8307455" y="774387"/>
                <a:ext cx="0" cy="589721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FE0D81A-8DE7-418B-B686-C8C6593458C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216345" y="6673261"/>
              <a:ext cx="2087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5EE4F14-9CFA-4C33-8239-DE29ADC7F38B}"/>
              </a:ext>
            </a:extLst>
          </p:cNvPr>
          <p:cNvSpPr/>
          <p:nvPr/>
        </p:nvSpPr>
        <p:spPr>
          <a:xfrm>
            <a:off x="3802108" y="5880564"/>
            <a:ext cx="4161181" cy="6679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368D93-D288-4218-9E39-16A67BD59F3C}"/>
              </a:ext>
            </a:extLst>
          </p:cNvPr>
          <p:cNvSpPr txBox="1"/>
          <p:nvPr/>
        </p:nvSpPr>
        <p:spPr>
          <a:xfrm>
            <a:off x="5024360" y="5880564"/>
            <a:ext cx="214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of Incubator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4BB16-6790-42FA-879A-60FF108AE000}"/>
              </a:ext>
            </a:extLst>
          </p:cNvPr>
          <p:cNvSpPr txBox="1"/>
          <p:nvPr/>
        </p:nvSpPr>
        <p:spPr>
          <a:xfrm>
            <a:off x="5450766" y="619984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26.5 in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8D89C9-999E-4335-A5A3-71B38E5D0814}"/>
              </a:ext>
            </a:extLst>
          </p:cNvPr>
          <p:cNvSpPr txBox="1"/>
          <p:nvPr/>
        </p:nvSpPr>
        <p:spPr>
          <a:xfrm>
            <a:off x="3726262" y="606523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 in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812E5A0-FB62-49E1-AE99-6085B9A19B88}"/>
              </a:ext>
            </a:extLst>
          </p:cNvPr>
          <p:cNvGrpSpPr/>
          <p:nvPr/>
        </p:nvGrpSpPr>
        <p:grpSpPr>
          <a:xfrm>
            <a:off x="3892356" y="3944702"/>
            <a:ext cx="3918521" cy="708056"/>
            <a:chOff x="-392878" y="4131965"/>
            <a:chExt cx="3918521" cy="70805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E99CA5F-3CE2-467B-8D6F-FFD87789C66D}"/>
                </a:ext>
              </a:extLst>
            </p:cNvPr>
            <p:cNvSpPr/>
            <p:nvPr/>
          </p:nvSpPr>
          <p:spPr>
            <a:xfrm>
              <a:off x="-370497" y="4166356"/>
              <a:ext cx="3896140" cy="6704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B7EBB6A-0326-43F9-B9E8-74CA74DAE1AB}"/>
                </a:ext>
              </a:extLst>
            </p:cNvPr>
            <p:cNvSpPr txBox="1"/>
            <p:nvPr/>
          </p:nvSpPr>
          <p:spPr>
            <a:xfrm>
              <a:off x="1167043" y="4193690"/>
              <a:ext cx="821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25.5 in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54413AE-68C7-401E-B086-8003B1F959AF}"/>
                </a:ext>
              </a:extLst>
            </p:cNvPr>
            <p:cNvSpPr txBox="1"/>
            <p:nvPr/>
          </p:nvSpPr>
          <p:spPr>
            <a:xfrm>
              <a:off x="-392878" y="4316899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16.5 in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E1476C6-37BA-4189-8AC6-4FA947100601}"/>
                </a:ext>
              </a:extLst>
            </p:cNvPr>
            <p:cNvSpPr txBox="1"/>
            <p:nvPr/>
          </p:nvSpPr>
          <p:spPr>
            <a:xfrm>
              <a:off x="1167043" y="4131965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Shelf 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CFA0C78-BEB1-425C-B001-4D42EBD5826F}"/>
              </a:ext>
            </a:extLst>
          </p:cNvPr>
          <p:cNvGrpSpPr/>
          <p:nvPr/>
        </p:nvGrpSpPr>
        <p:grpSpPr>
          <a:xfrm>
            <a:off x="3892356" y="4912632"/>
            <a:ext cx="3918521" cy="708056"/>
            <a:chOff x="-392878" y="4131965"/>
            <a:chExt cx="3918521" cy="70805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5C308D2-E9E5-430A-9A5F-711ACB9679DD}"/>
                </a:ext>
              </a:extLst>
            </p:cNvPr>
            <p:cNvSpPr/>
            <p:nvPr/>
          </p:nvSpPr>
          <p:spPr>
            <a:xfrm>
              <a:off x="-370497" y="4166356"/>
              <a:ext cx="3896140" cy="6704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787E9BA-5880-4CE3-903C-F46717866D70}"/>
                </a:ext>
              </a:extLst>
            </p:cNvPr>
            <p:cNvSpPr txBox="1"/>
            <p:nvPr/>
          </p:nvSpPr>
          <p:spPr>
            <a:xfrm>
              <a:off x="1167043" y="4193690"/>
              <a:ext cx="821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25.5 in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64AC061-3796-4700-A917-93FF25A98860}"/>
                </a:ext>
              </a:extLst>
            </p:cNvPr>
            <p:cNvSpPr txBox="1"/>
            <p:nvPr/>
          </p:nvSpPr>
          <p:spPr>
            <a:xfrm>
              <a:off x="-392878" y="4316899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16.5 in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310C29F-8666-471E-9A29-6B693CC7CDE2}"/>
                </a:ext>
              </a:extLst>
            </p:cNvPr>
            <p:cNvSpPr txBox="1"/>
            <p:nvPr/>
          </p:nvSpPr>
          <p:spPr>
            <a:xfrm>
              <a:off x="1167043" y="4131965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Shelf 4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EE81771-22C5-4986-B7A3-E55561CF8826}"/>
              </a:ext>
            </a:extLst>
          </p:cNvPr>
          <p:cNvGrpSpPr/>
          <p:nvPr/>
        </p:nvGrpSpPr>
        <p:grpSpPr>
          <a:xfrm>
            <a:off x="3892356" y="2347566"/>
            <a:ext cx="3918521" cy="708056"/>
            <a:chOff x="-392878" y="4131965"/>
            <a:chExt cx="3918521" cy="70805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0139D7C-9E96-4B66-873C-7D68C673B504}"/>
                </a:ext>
              </a:extLst>
            </p:cNvPr>
            <p:cNvSpPr/>
            <p:nvPr/>
          </p:nvSpPr>
          <p:spPr>
            <a:xfrm>
              <a:off x="-370497" y="4166356"/>
              <a:ext cx="3896140" cy="6704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6119E0-58CC-40CA-B4A5-EDDD68CCC6ED}"/>
                </a:ext>
              </a:extLst>
            </p:cNvPr>
            <p:cNvSpPr txBox="1"/>
            <p:nvPr/>
          </p:nvSpPr>
          <p:spPr>
            <a:xfrm>
              <a:off x="1167043" y="4193690"/>
              <a:ext cx="821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25.5 in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A91137D-1B0B-42FC-9559-9265F9D00108}"/>
                </a:ext>
              </a:extLst>
            </p:cNvPr>
            <p:cNvSpPr txBox="1"/>
            <p:nvPr/>
          </p:nvSpPr>
          <p:spPr>
            <a:xfrm>
              <a:off x="-392878" y="4316899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16.5 in 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F3148AD-A2A0-4F5C-BF29-D1120B931D9D}"/>
                </a:ext>
              </a:extLst>
            </p:cNvPr>
            <p:cNvSpPr txBox="1"/>
            <p:nvPr/>
          </p:nvSpPr>
          <p:spPr>
            <a:xfrm>
              <a:off x="1167043" y="4131965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Shelf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9AD41BD-D05E-411B-B7DB-904B9A2105EC}"/>
              </a:ext>
            </a:extLst>
          </p:cNvPr>
          <p:cNvGrpSpPr/>
          <p:nvPr/>
        </p:nvGrpSpPr>
        <p:grpSpPr>
          <a:xfrm>
            <a:off x="3892356" y="1379636"/>
            <a:ext cx="3918521" cy="708056"/>
            <a:chOff x="-392878" y="4131965"/>
            <a:chExt cx="3918521" cy="70805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FD4FA65-A0A7-4E74-9ECE-4D5FDB31ED9E}"/>
                </a:ext>
              </a:extLst>
            </p:cNvPr>
            <p:cNvSpPr/>
            <p:nvPr/>
          </p:nvSpPr>
          <p:spPr>
            <a:xfrm>
              <a:off x="-370497" y="4166356"/>
              <a:ext cx="3896140" cy="6704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372DDFB-17BA-4E37-8E2D-7CEF7168E0FF}"/>
                </a:ext>
              </a:extLst>
            </p:cNvPr>
            <p:cNvSpPr txBox="1"/>
            <p:nvPr/>
          </p:nvSpPr>
          <p:spPr>
            <a:xfrm>
              <a:off x="1167043" y="4193690"/>
              <a:ext cx="821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25.5 in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0E29DD8-DC66-443C-9597-6B9EC6E69A2F}"/>
                </a:ext>
              </a:extLst>
            </p:cNvPr>
            <p:cNvSpPr txBox="1"/>
            <p:nvPr/>
          </p:nvSpPr>
          <p:spPr>
            <a:xfrm>
              <a:off x="-392878" y="4316899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16.5 in 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40E5388-CD4A-45B9-8B00-1825D6B91A7E}"/>
                </a:ext>
              </a:extLst>
            </p:cNvPr>
            <p:cNvSpPr txBox="1"/>
            <p:nvPr/>
          </p:nvSpPr>
          <p:spPr>
            <a:xfrm>
              <a:off x="1167043" y="4131965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Shelf 1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09AFE8D-AB6E-4580-8031-F1B4A4C0D05B}"/>
              </a:ext>
            </a:extLst>
          </p:cNvPr>
          <p:cNvGrpSpPr/>
          <p:nvPr/>
        </p:nvGrpSpPr>
        <p:grpSpPr>
          <a:xfrm>
            <a:off x="4266900" y="3315496"/>
            <a:ext cx="3169433" cy="369332"/>
            <a:chOff x="176901" y="1600599"/>
            <a:chExt cx="3169433" cy="369332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E72A34E-0A66-4F9D-9385-2482ACDB92F4}"/>
                </a:ext>
              </a:extLst>
            </p:cNvPr>
            <p:cNvSpPr/>
            <p:nvPr/>
          </p:nvSpPr>
          <p:spPr>
            <a:xfrm>
              <a:off x="176901" y="1613596"/>
              <a:ext cx="304800" cy="343339"/>
            </a:xfrm>
            <a:prstGeom prst="ellipse">
              <a:avLst/>
            </a:prstGeom>
            <a:solidFill>
              <a:srgbClr val="BD8D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B5C20C6-ED70-4E2F-BBE7-CF72DA6865F8}"/>
                </a:ext>
              </a:extLst>
            </p:cNvPr>
            <p:cNvSpPr/>
            <p:nvPr/>
          </p:nvSpPr>
          <p:spPr>
            <a:xfrm>
              <a:off x="3041534" y="1613596"/>
              <a:ext cx="304800" cy="343339"/>
            </a:xfrm>
            <a:prstGeom prst="ellipse">
              <a:avLst/>
            </a:prstGeom>
            <a:solidFill>
              <a:srgbClr val="BD8D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CA8AFE4-875C-4276-8A2D-0C47AFA7A643}"/>
                </a:ext>
              </a:extLst>
            </p:cNvPr>
            <p:cNvSpPr txBox="1"/>
            <p:nvPr/>
          </p:nvSpPr>
          <p:spPr>
            <a:xfrm>
              <a:off x="547119" y="1600599"/>
              <a:ext cx="2428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Space for more shelving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B1CC0A1-8E33-421F-BB01-5B796843AD34}"/>
              </a:ext>
            </a:extLst>
          </p:cNvPr>
          <p:cNvGrpSpPr/>
          <p:nvPr/>
        </p:nvGrpSpPr>
        <p:grpSpPr>
          <a:xfrm>
            <a:off x="4266900" y="750430"/>
            <a:ext cx="3169433" cy="369332"/>
            <a:chOff x="176901" y="1600599"/>
            <a:chExt cx="3169433" cy="36933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C5DC66A-747C-4F8F-BF44-3EB3E78BD621}"/>
                </a:ext>
              </a:extLst>
            </p:cNvPr>
            <p:cNvSpPr/>
            <p:nvPr/>
          </p:nvSpPr>
          <p:spPr>
            <a:xfrm>
              <a:off x="176901" y="1613596"/>
              <a:ext cx="304800" cy="343339"/>
            </a:xfrm>
            <a:prstGeom prst="ellipse">
              <a:avLst/>
            </a:prstGeom>
            <a:solidFill>
              <a:srgbClr val="BD8D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4D0B5BE-2244-4F1A-9E54-D24867D100EE}"/>
                </a:ext>
              </a:extLst>
            </p:cNvPr>
            <p:cNvSpPr/>
            <p:nvPr/>
          </p:nvSpPr>
          <p:spPr>
            <a:xfrm>
              <a:off x="3041534" y="1613596"/>
              <a:ext cx="304800" cy="343339"/>
            </a:xfrm>
            <a:prstGeom prst="ellipse">
              <a:avLst/>
            </a:prstGeom>
            <a:solidFill>
              <a:srgbClr val="BD8D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358237-587A-4AF3-A334-FC8A0A0A6F96}"/>
                </a:ext>
              </a:extLst>
            </p:cNvPr>
            <p:cNvSpPr txBox="1"/>
            <p:nvPr/>
          </p:nvSpPr>
          <p:spPr>
            <a:xfrm>
              <a:off x="547119" y="1600599"/>
              <a:ext cx="2428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Space for more shelving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22F7E06-9932-42D2-B1D4-38C2E3F00AE2}"/>
              </a:ext>
            </a:extLst>
          </p:cNvPr>
          <p:cNvGrpSpPr/>
          <p:nvPr/>
        </p:nvGrpSpPr>
        <p:grpSpPr>
          <a:xfrm>
            <a:off x="1184632" y="5395737"/>
            <a:ext cx="2968422" cy="369332"/>
            <a:chOff x="814885" y="5039417"/>
            <a:chExt cx="2968422" cy="369332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CB7AA29-2CD6-479E-8799-B503A40E47A0}"/>
                </a:ext>
              </a:extLst>
            </p:cNvPr>
            <p:cNvCxnSpPr/>
            <p:nvPr/>
          </p:nvCxnSpPr>
          <p:spPr>
            <a:xfrm>
              <a:off x="2028674" y="5408749"/>
              <a:ext cx="1754633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7918E40-0532-4780-B8C6-118496C29F71}"/>
                </a:ext>
              </a:extLst>
            </p:cNvPr>
            <p:cNvSpPr txBox="1"/>
            <p:nvPr/>
          </p:nvSpPr>
          <p:spPr>
            <a:xfrm>
              <a:off x="814885" y="5039417"/>
              <a:ext cx="2696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5A9C36"/>
                  </a:solidFill>
                </a:rPr>
                <a:t>Height Difference: 10.25 in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D423584-4D7D-400F-AA86-115C18CA36CA}"/>
              </a:ext>
            </a:extLst>
          </p:cNvPr>
          <p:cNvGrpSpPr/>
          <p:nvPr/>
        </p:nvGrpSpPr>
        <p:grpSpPr>
          <a:xfrm>
            <a:off x="1184632" y="4430723"/>
            <a:ext cx="2968422" cy="369332"/>
            <a:chOff x="814885" y="5039417"/>
            <a:chExt cx="2968422" cy="369332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58487A3-8753-4718-9450-5B7C0FF93AC4}"/>
                </a:ext>
              </a:extLst>
            </p:cNvPr>
            <p:cNvCxnSpPr/>
            <p:nvPr/>
          </p:nvCxnSpPr>
          <p:spPr>
            <a:xfrm>
              <a:off x="2028674" y="5408749"/>
              <a:ext cx="1754633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DF48D98-B8B3-4676-B983-C06BED7C5A19}"/>
                </a:ext>
              </a:extLst>
            </p:cNvPr>
            <p:cNvSpPr txBox="1"/>
            <p:nvPr/>
          </p:nvSpPr>
          <p:spPr>
            <a:xfrm>
              <a:off x="814885" y="5039417"/>
              <a:ext cx="246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5A9C36"/>
                  </a:solidFill>
                </a:rPr>
                <a:t>Height Difference: 8.5 in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28F701D-30E3-458D-B173-23749C4C6C26}"/>
              </a:ext>
            </a:extLst>
          </p:cNvPr>
          <p:cNvGrpSpPr/>
          <p:nvPr/>
        </p:nvGrpSpPr>
        <p:grpSpPr>
          <a:xfrm>
            <a:off x="1184632" y="3311920"/>
            <a:ext cx="2968422" cy="369332"/>
            <a:chOff x="814885" y="5039417"/>
            <a:chExt cx="2968422" cy="369332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699B996E-141E-4C12-9891-0A08753723BE}"/>
                </a:ext>
              </a:extLst>
            </p:cNvPr>
            <p:cNvCxnSpPr/>
            <p:nvPr/>
          </p:nvCxnSpPr>
          <p:spPr>
            <a:xfrm>
              <a:off x="2028674" y="5408749"/>
              <a:ext cx="1754633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6EDB90D-1D2A-41AB-BD1E-4A9FA0FB480D}"/>
                </a:ext>
              </a:extLst>
            </p:cNvPr>
            <p:cNvSpPr txBox="1"/>
            <p:nvPr/>
          </p:nvSpPr>
          <p:spPr>
            <a:xfrm>
              <a:off x="814885" y="5039417"/>
              <a:ext cx="246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5A9C36"/>
                  </a:solidFill>
                </a:rPr>
                <a:t>Height Difference: 7.5 in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BD89AA8-F6F6-4C49-BA1B-CDDDA0FAFA9C}"/>
              </a:ext>
            </a:extLst>
          </p:cNvPr>
          <p:cNvGrpSpPr/>
          <p:nvPr/>
        </p:nvGrpSpPr>
        <p:grpSpPr>
          <a:xfrm>
            <a:off x="1184632" y="1860926"/>
            <a:ext cx="2968422" cy="369332"/>
            <a:chOff x="814885" y="5039417"/>
            <a:chExt cx="2968422" cy="369332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6556655-7404-4B52-8BA4-443CA36CF0C7}"/>
                </a:ext>
              </a:extLst>
            </p:cNvPr>
            <p:cNvCxnSpPr/>
            <p:nvPr/>
          </p:nvCxnSpPr>
          <p:spPr>
            <a:xfrm>
              <a:off x="2028674" y="5408749"/>
              <a:ext cx="1754633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95F2860-5B6F-431F-862F-282DE88A12AB}"/>
                </a:ext>
              </a:extLst>
            </p:cNvPr>
            <p:cNvSpPr txBox="1"/>
            <p:nvPr/>
          </p:nvSpPr>
          <p:spPr>
            <a:xfrm>
              <a:off x="814885" y="5039417"/>
              <a:ext cx="246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5A9C36"/>
                  </a:solidFill>
                </a:rPr>
                <a:t>Height Difference: 7.5 in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E3869FC-4F63-4430-B2F3-FFC3FBEBBB29}"/>
              </a:ext>
            </a:extLst>
          </p:cNvPr>
          <p:cNvGrpSpPr/>
          <p:nvPr/>
        </p:nvGrpSpPr>
        <p:grpSpPr>
          <a:xfrm>
            <a:off x="1184632" y="2835436"/>
            <a:ext cx="2968422" cy="369332"/>
            <a:chOff x="814885" y="5039417"/>
            <a:chExt cx="2968422" cy="369332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626FE18-2B9A-4D52-B3C0-97186B784304}"/>
                </a:ext>
              </a:extLst>
            </p:cNvPr>
            <p:cNvCxnSpPr/>
            <p:nvPr/>
          </p:nvCxnSpPr>
          <p:spPr>
            <a:xfrm>
              <a:off x="2028674" y="5408749"/>
              <a:ext cx="1754633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B65E97D-AE5E-4EF2-868E-6D005FC41448}"/>
                </a:ext>
              </a:extLst>
            </p:cNvPr>
            <p:cNvSpPr txBox="1"/>
            <p:nvPr/>
          </p:nvSpPr>
          <p:spPr>
            <a:xfrm>
              <a:off x="814885" y="5039417"/>
              <a:ext cx="246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5A9C36"/>
                  </a:solidFill>
                </a:rPr>
                <a:t>Height Difference: 7.5 in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DBE605E-9527-46F3-A455-484AAAF2B283}"/>
              </a:ext>
            </a:extLst>
          </p:cNvPr>
          <p:cNvGrpSpPr/>
          <p:nvPr/>
        </p:nvGrpSpPr>
        <p:grpSpPr>
          <a:xfrm>
            <a:off x="1184632" y="885612"/>
            <a:ext cx="2968422" cy="369332"/>
            <a:chOff x="814885" y="5039417"/>
            <a:chExt cx="2968422" cy="369332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AD9053DF-43CD-4211-849F-20CB93AF2C24}"/>
                </a:ext>
              </a:extLst>
            </p:cNvPr>
            <p:cNvCxnSpPr/>
            <p:nvPr/>
          </p:nvCxnSpPr>
          <p:spPr>
            <a:xfrm>
              <a:off x="2028674" y="5408749"/>
              <a:ext cx="1754633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88A9DA8-3D1F-44CD-A868-DB6042C953FC}"/>
                </a:ext>
              </a:extLst>
            </p:cNvPr>
            <p:cNvSpPr txBox="1"/>
            <p:nvPr/>
          </p:nvSpPr>
          <p:spPr>
            <a:xfrm>
              <a:off x="814885" y="5039417"/>
              <a:ext cx="246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5A9C36"/>
                  </a:solidFill>
                </a:rPr>
                <a:t>Height Difference: 7.5 in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6219D74-BB08-4611-83CB-D943AB31E5D9}"/>
              </a:ext>
            </a:extLst>
          </p:cNvPr>
          <p:cNvGrpSpPr/>
          <p:nvPr/>
        </p:nvGrpSpPr>
        <p:grpSpPr>
          <a:xfrm>
            <a:off x="1184632" y="355487"/>
            <a:ext cx="2968422" cy="369332"/>
            <a:chOff x="814885" y="5039417"/>
            <a:chExt cx="2968422" cy="369332"/>
          </a:xfrm>
        </p:grpSpPr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FD15593-62D4-4ACC-A7A0-258BF735AD4B}"/>
                </a:ext>
              </a:extLst>
            </p:cNvPr>
            <p:cNvCxnSpPr/>
            <p:nvPr/>
          </p:nvCxnSpPr>
          <p:spPr>
            <a:xfrm>
              <a:off x="2028674" y="5408749"/>
              <a:ext cx="1754633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EEE5C4F-0504-4038-BD27-3102CD131325}"/>
                </a:ext>
              </a:extLst>
            </p:cNvPr>
            <p:cNvSpPr txBox="1"/>
            <p:nvPr/>
          </p:nvSpPr>
          <p:spPr>
            <a:xfrm>
              <a:off x="814885" y="5039417"/>
              <a:ext cx="246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5A9C36"/>
                  </a:solidFill>
                </a:rPr>
                <a:t>Height Difference: 7.5 in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A11B0F4A-1FEF-48B9-A9A7-9AF6A35F254D}"/>
              </a:ext>
            </a:extLst>
          </p:cNvPr>
          <p:cNvSpPr txBox="1"/>
          <p:nvPr/>
        </p:nvSpPr>
        <p:spPr>
          <a:xfrm>
            <a:off x="8297688" y="491724"/>
            <a:ext cx="464306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between rack holes: 9 inches</a:t>
            </a:r>
          </a:p>
          <a:p>
            <a:r>
              <a:rPr lang="en-US" dirty="0"/>
              <a:t>Rack hole diameter: 0.5 inches </a:t>
            </a:r>
          </a:p>
          <a:p>
            <a:endParaRPr lang="en-US" dirty="0"/>
          </a:p>
          <a:p>
            <a:r>
              <a:rPr lang="en-US" sz="2400" dirty="0"/>
              <a:t>Height Difference = Space Between </a:t>
            </a:r>
          </a:p>
          <a:p>
            <a:r>
              <a:rPr lang="en-US" sz="2400"/>
              <a:t>Shelves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3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&#10;&#10;Description automatically generated">
            <a:extLst>
              <a:ext uri="{FF2B5EF4-FFF2-40B4-BE49-F238E27FC236}">
                <a16:creationId xmlns:a16="http://schemas.microsoft.com/office/drawing/2014/main" id="{EA904A53-1DDD-4F1F-AF1D-639CC6F52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10466" y="643466"/>
            <a:ext cx="5571067" cy="55710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8A0C82D-62AA-46D1-989D-53D3CE6B8F62}"/>
              </a:ext>
            </a:extLst>
          </p:cNvPr>
          <p:cNvGrpSpPr/>
          <p:nvPr/>
        </p:nvGrpSpPr>
        <p:grpSpPr>
          <a:xfrm>
            <a:off x="1556448" y="2482369"/>
            <a:ext cx="2650435" cy="400110"/>
            <a:chOff x="331304" y="2117803"/>
            <a:chExt cx="2650435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250A17-B6CE-41D3-B0DC-B641FC734C14}"/>
                </a:ext>
              </a:extLst>
            </p:cNvPr>
            <p:cNvSpPr txBox="1"/>
            <p:nvPr/>
          </p:nvSpPr>
          <p:spPr>
            <a:xfrm>
              <a:off x="331304" y="2117803"/>
              <a:ext cx="906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Shelf 3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A0388B-8241-4A28-B1C2-9258F196C6F6}"/>
                </a:ext>
              </a:extLst>
            </p:cNvPr>
            <p:cNvCxnSpPr/>
            <p:nvPr/>
          </p:nvCxnSpPr>
          <p:spPr>
            <a:xfrm>
              <a:off x="331304" y="2517913"/>
              <a:ext cx="265043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9732CF-0F9B-477A-8A22-AF1A86A15C24}"/>
              </a:ext>
            </a:extLst>
          </p:cNvPr>
          <p:cNvGrpSpPr/>
          <p:nvPr/>
        </p:nvGrpSpPr>
        <p:grpSpPr>
          <a:xfrm>
            <a:off x="1556448" y="4002420"/>
            <a:ext cx="2650435" cy="400110"/>
            <a:chOff x="331304" y="2117803"/>
            <a:chExt cx="2650435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189372-DFA1-4558-BF79-24CB4843E48E}"/>
                </a:ext>
              </a:extLst>
            </p:cNvPr>
            <p:cNvSpPr txBox="1"/>
            <p:nvPr/>
          </p:nvSpPr>
          <p:spPr>
            <a:xfrm>
              <a:off x="331304" y="2117803"/>
              <a:ext cx="906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Shelf 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9FD4B7-1752-42FD-8F38-C059E943E502}"/>
                </a:ext>
              </a:extLst>
            </p:cNvPr>
            <p:cNvCxnSpPr/>
            <p:nvPr/>
          </p:nvCxnSpPr>
          <p:spPr>
            <a:xfrm>
              <a:off x="331304" y="2517913"/>
              <a:ext cx="265043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6A048B-A6B9-41C6-B648-B55BF3F98548}"/>
              </a:ext>
            </a:extLst>
          </p:cNvPr>
          <p:cNvGrpSpPr/>
          <p:nvPr/>
        </p:nvGrpSpPr>
        <p:grpSpPr>
          <a:xfrm>
            <a:off x="1556448" y="4849024"/>
            <a:ext cx="2650435" cy="400110"/>
            <a:chOff x="331304" y="2117803"/>
            <a:chExt cx="2650435" cy="4001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FD1D4D-30AD-42E3-9690-DC6025EE301B}"/>
                </a:ext>
              </a:extLst>
            </p:cNvPr>
            <p:cNvSpPr txBox="1"/>
            <p:nvPr/>
          </p:nvSpPr>
          <p:spPr>
            <a:xfrm>
              <a:off x="331304" y="2117803"/>
              <a:ext cx="9060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Shelf 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675BD52-19B5-4493-9F12-BA35A5D02288}"/>
                </a:ext>
              </a:extLst>
            </p:cNvPr>
            <p:cNvCxnSpPr/>
            <p:nvPr/>
          </p:nvCxnSpPr>
          <p:spPr>
            <a:xfrm>
              <a:off x="331304" y="2517913"/>
              <a:ext cx="265043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E90279-C3A9-4594-BE4B-610BC1D49FDB}"/>
              </a:ext>
            </a:extLst>
          </p:cNvPr>
          <p:cNvGrpSpPr/>
          <p:nvPr/>
        </p:nvGrpSpPr>
        <p:grpSpPr>
          <a:xfrm>
            <a:off x="1520310" y="5541344"/>
            <a:ext cx="2722710" cy="400110"/>
            <a:chOff x="259029" y="2127369"/>
            <a:chExt cx="2722710" cy="4001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15AB62-C969-4CF1-9A19-B604BCDC2700}"/>
                </a:ext>
              </a:extLst>
            </p:cNvPr>
            <p:cNvSpPr txBox="1"/>
            <p:nvPr/>
          </p:nvSpPr>
          <p:spPr>
            <a:xfrm>
              <a:off x="259029" y="2127369"/>
              <a:ext cx="2347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Bottom of Incubator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83FF443-803F-4231-8E1E-67747DB7F707}"/>
                </a:ext>
              </a:extLst>
            </p:cNvPr>
            <p:cNvCxnSpPr/>
            <p:nvPr/>
          </p:nvCxnSpPr>
          <p:spPr>
            <a:xfrm>
              <a:off x="331304" y="2517913"/>
              <a:ext cx="265043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A6BE32-E7A6-417B-A311-0C96FA12C709}"/>
              </a:ext>
            </a:extLst>
          </p:cNvPr>
          <p:cNvGrpSpPr/>
          <p:nvPr/>
        </p:nvGrpSpPr>
        <p:grpSpPr>
          <a:xfrm>
            <a:off x="3726818" y="1189630"/>
            <a:ext cx="2650435" cy="400110"/>
            <a:chOff x="331304" y="2117803"/>
            <a:chExt cx="2650435" cy="4001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1F7195C-EBFD-4E65-B9DE-F816D4EF227E}"/>
                </a:ext>
              </a:extLst>
            </p:cNvPr>
            <p:cNvSpPr txBox="1"/>
            <p:nvPr/>
          </p:nvSpPr>
          <p:spPr>
            <a:xfrm>
              <a:off x="331304" y="2117803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Shelf Holes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25FEE25-9023-4A1F-93C3-E439CA780AD4}"/>
                </a:ext>
              </a:extLst>
            </p:cNvPr>
            <p:cNvCxnSpPr/>
            <p:nvPr/>
          </p:nvCxnSpPr>
          <p:spPr>
            <a:xfrm>
              <a:off x="331304" y="2517913"/>
              <a:ext cx="265043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297F1A-4857-4A7B-8190-A90E486C3AEF}"/>
              </a:ext>
            </a:extLst>
          </p:cNvPr>
          <p:cNvGrpSpPr/>
          <p:nvPr/>
        </p:nvGrpSpPr>
        <p:grpSpPr>
          <a:xfrm>
            <a:off x="3726818" y="3228944"/>
            <a:ext cx="2650435" cy="400110"/>
            <a:chOff x="331304" y="2117803"/>
            <a:chExt cx="2650435" cy="4001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F5D332-EA8E-4E31-9DE9-6B0D744DAF16}"/>
                </a:ext>
              </a:extLst>
            </p:cNvPr>
            <p:cNvSpPr txBox="1"/>
            <p:nvPr/>
          </p:nvSpPr>
          <p:spPr>
            <a:xfrm>
              <a:off x="331304" y="2117803"/>
              <a:ext cx="13708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Shelf Holes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9CF15F4-7B15-4B9B-B299-0D70FEF1132E}"/>
                </a:ext>
              </a:extLst>
            </p:cNvPr>
            <p:cNvCxnSpPr/>
            <p:nvPr/>
          </p:nvCxnSpPr>
          <p:spPr>
            <a:xfrm>
              <a:off x="331304" y="2517913"/>
              <a:ext cx="265043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608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C59A-B72C-4D90-A700-124BAD77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Storage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92DD-2499-432C-AB67-0080AB224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12-16 well plats per rack - </a:t>
            </a:r>
          </a:p>
          <a:p>
            <a:pPr lvl="1"/>
            <a:r>
              <a:rPr lang="en-US" dirty="0"/>
              <a:t>4 well plates along the length</a:t>
            </a:r>
          </a:p>
          <a:p>
            <a:pPr lvl="1"/>
            <a:r>
              <a:rPr lang="en-US" dirty="0"/>
              <a:t>3-4 well plates along the width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Well plate dimensions: </a:t>
            </a:r>
          </a:p>
          <a:p>
            <a:pPr lvl="1"/>
            <a:r>
              <a:rPr lang="en-US" dirty="0"/>
              <a:t>Length x Width x Height</a:t>
            </a:r>
          </a:p>
          <a:p>
            <a:pPr lvl="1"/>
            <a:r>
              <a:rPr lang="en-US" dirty="0"/>
              <a:t>5 inches x 3.5 inches x 0.6 inches</a:t>
            </a:r>
          </a:p>
          <a:p>
            <a:pPr lvl="1"/>
            <a:r>
              <a:rPr lang="en-US" dirty="0"/>
              <a:t>Space between shelves allows for 12 stacks </a:t>
            </a:r>
          </a:p>
          <a:p>
            <a:r>
              <a:rPr lang="en-US" dirty="0"/>
              <a:t>4-Litre Tanks Scenario (2 tanks) – </a:t>
            </a:r>
          </a:p>
          <a:p>
            <a:pPr lvl="1"/>
            <a:r>
              <a:rPr lang="en-US" dirty="0"/>
              <a:t>Tank 8 in x 9 in</a:t>
            </a:r>
          </a:p>
          <a:p>
            <a:pPr lvl="1"/>
            <a:r>
              <a:rPr lang="en-US" dirty="0"/>
              <a:t>Carrying Tray 10.5 in x 14 in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3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179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Equipment Storage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Rosie Bailey</dc:creator>
  <cp:lastModifiedBy>Rosie Bailey</cp:lastModifiedBy>
  <cp:revision>11</cp:revision>
  <dcterms:created xsi:type="dcterms:W3CDTF">2021-05-27T19:05:45Z</dcterms:created>
  <dcterms:modified xsi:type="dcterms:W3CDTF">2021-05-28T14:52:23Z</dcterms:modified>
</cp:coreProperties>
</file>