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03E-9E57-E03B-46A3-98039AFF9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Progam</a:t>
            </a:r>
            <a:r>
              <a:rPr lang="en-US" dirty="0"/>
              <a:t>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61426-DF8B-86B8-9291-4AA277C18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891C-3BF6-3FFA-826B-FF8DE417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8098971" cy="243840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Sitka Text Semibold" pitchFamily="2" charset="0"/>
              </a:rPr>
              <a:t>1. </a:t>
            </a:r>
            <a:r>
              <a:rPr lang="en-US" b="1" cap="none" dirty="0" err="1">
                <a:latin typeface="Sitka Text Semibold" pitchFamily="2" charset="0"/>
              </a:rPr>
              <a:t>Melihat</a:t>
            </a:r>
            <a:r>
              <a:rPr lang="en-US" b="1" cap="none" dirty="0">
                <a:latin typeface="Sitka Text Semibold" pitchFamily="2" charset="0"/>
              </a:rPr>
              <a:t> Isi File</a:t>
            </a:r>
            <a:br>
              <a:rPr lang="en-US" b="1" cap="none" dirty="0">
                <a:latin typeface="Sitka Text Semibold" pitchFamily="2" charset="0"/>
              </a:rPr>
            </a:br>
            <a:r>
              <a:rPr lang="en-US" b="1" cap="none" dirty="0">
                <a:latin typeface="Sitka Text Semibold" pitchFamily="2" charset="0"/>
              </a:rPr>
              <a:t>2. </a:t>
            </a:r>
            <a:r>
              <a:rPr lang="en-US" b="1" cap="none" dirty="0" err="1">
                <a:latin typeface="Sitka Text Semibold" pitchFamily="2" charset="0"/>
              </a:rPr>
              <a:t>Melihat</a:t>
            </a:r>
            <a:r>
              <a:rPr lang="en-US" b="1" cap="none" dirty="0">
                <a:latin typeface="Sitka Text Semibold" pitchFamily="2" charset="0"/>
              </a:rPr>
              <a:t> proses parent dan proses child</a:t>
            </a:r>
            <a:br>
              <a:rPr lang="en-US" b="1" cap="none" dirty="0">
                <a:latin typeface="Sitka Text Semibold" pitchFamily="2" charset="0"/>
              </a:rPr>
            </a:br>
            <a:r>
              <a:rPr lang="en-US" b="1" cap="none" dirty="0">
                <a:latin typeface="Sitka Text Semibold" pitchFamily="2" charset="0"/>
              </a:rPr>
              <a:t>3. </a:t>
            </a:r>
            <a:r>
              <a:rPr lang="en-US" b="1" cap="none" dirty="0" err="1">
                <a:latin typeface="Sitka Text Semibold" pitchFamily="2" charset="0"/>
              </a:rPr>
              <a:t>Membuat</a:t>
            </a:r>
            <a:r>
              <a:rPr lang="en-US" b="1" cap="none" dirty="0">
                <a:latin typeface="Sitka Text Semibold" pitchFamily="2" charset="0"/>
              </a:rPr>
              <a:t> dua proses </a:t>
            </a:r>
            <a:r>
              <a:rPr lang="en-US" b="1" cap="none" dirty="0" err="1">
                <a:latin typeface="Sitka Text Semibold" pitchFamily="2" charset="0"/>
              </a:rPr>
              <a:t>sebanyak</a:t>
            </a:r>
            <a:r>
              <a:rPr lang="en-US" b="1" cap="none" dirty="0">
                <a:latin typeface="Sitka Text Semibold" pitchFamily="2" charset="0"/>
              </a:rPr>
              <a:t> 5 kali</a:t>
            </a:r>
            <a:br>
              <a:rPr lang="en-US" b="1" cap="none" dirty="0">
                <a:latin typeface="Sitka Text Semibold" pitchFamily="2" charset="0"/>
              </a:rPr>
            </a:br>
            <a:r>
              <a:rPr lang="en-US" b="1" cap="none" dirty="0">
                <a:latin typeface="Sitka Text Semibold" pitchFamily="2" charset="0"/>
              </a:rPr>
              <a:t>4. </a:t>
            </a:r>
            <a:r>
              <a:rPr lang="en-US" b="1" cap="none" dirty="0" err="1">
                <a:latin typeface="Sitka Text Semibold" pitchFamily="2" charset="0"/>
              </a:rPr>
              <a:t>Melihat</a:t>
            </a:r>
            <a:r>
              <a:rPr lang="en-US" b="1" cap="none" dirty="0">
                <a:latin typeface="Sitka Text Semibold" pitchFamily="2" charset="0"/>
              </a:rPr>
              <a:t> </a:t>
            </a:r>
            <a:r>
              <a:rPr lang="en-US" b="1" cap="none" dirty="0" err="1">
                <a:latin typeface="Sitka Text Semibold" pitchFamily="2" charset="0"/>
              </a:rPr>
              <a:t>Manajemen</a:t>
            </a:r>
            <a:r>
              <a:rPr lang="en-US" b="1" cap="none" dirty="0">
                <a:latin typeface="Sitka Text Semibold" pitchFamily="2" charset="0"/>
              </a:rPr>
              <a:t> </a:t>
            </a:r>
            <a:r>
              <a:rPr lang="en-US" b="1" cap="none" dirty="0" err="1">
                <a:latin typeface="Sitka Text Semibold" pitchFamily="2" charset="0"/>
              </a:rPr>
              <a:t>Memori</a:t>
            </a:r>
            <a:br>
              <a:rPr lang="en-US" b="1" cap="none" dirty="0">
                <a:latin typeface="Sitka Text Semibold" pitchFamily="2" charset="0"/>
              </a:rPr>
            </a:br>
            <a:endParaRPr lang="en-US" b="1" dirty="0">
              <a:latin typeface="Sitka Text Semibold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67B97-3120-ED33-0AFF-BAAC048FD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9653" y="1752600"/>
            <a:ext cx="3280974" cy="4572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FE54E-8AEC-7AA7-1129-18A154A4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65914"/>
            <a:ext cx="6164653" cy="1828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5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{C23EEDDF-6BFE-464A-AE2F-7952CF689AFD}tf03457452</Template>
  <TotalTime>347</TotalTime>
  <Words>34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Text Semibold</vt:lpstr>
      <vt:lpstr>Celestial</vt:lpstr>
      <vt:lpstr>Progam shell</vt:lpstr>
      <vt:lpstr>1. Melihat Isi File 2. Melihat proses parent dan proses child 3. Membuat dua proses sebanyak 5 kali 4. Melihat Manajemen Memori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 shell</dc:title>
  <dc:creator>Rangga Saputra</dc:creator>
  <cp:lastModifiedBy>Rangga Saputra</cp:lastModifiedBy>
  <cp:revision>2</cp:revision>
  <dcterms:created xsi:type="dcterms:W3CDTF">2024-05-13T07:16:25Z</dcterms:created>
  <dcterms:modified xsi:type="dcterms:W3CDTF">2024-05-27T15:38:35Z</dcterms:modified>
</cp:coreProperties>
</file>