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F03E-9E57-E03B-46A3-98039AFF9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799" y="1681238"/>
            <a:ext cx="8416925" cy="2421464"/>
          </a:xfrm>
        </p:spPr>
        <p:txBody>
          <a:bodyPr>
            <a:normAutofit fontScale="90000"/>
          </a:bodyPr>
          <a:lstStyle/>
          <a:p>
            <a:r>
              <a:rPr lang="en-US" sz="2800" b="1" cap="none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Praktikum</a:t>
            </a:r>
            <a:r>
              <a:rPr lang="en-US" sz="2800" b="1" cap="non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800" b="1" cap="none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Uas</a:t>
            </a:r>
            <a:r>
              <a:rPr lang="en-US" sz="2800" b="1" cap="non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800" b="1" cap="none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Sistm</a:t>
            </a:r>
            <a:r>
              <a:rPr lang="en-US" sz="2800" b="1" cap="non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800" b="1" cap="none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Operasi</a:t>
            </a:r>
            <a:br>
              <a:rPr lang="en-US" sz="72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</a:br>
            <a:r>
              <a:rPr lang="en-US" sz="7200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PEMrogamAN</a:t>
            </a:r>
            <a:r>
              <a:rPr lang="en-US" sz="72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61426-DF8B-86B8-9291-4AA277C18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0343" y="4385732"/>
            <a:ext cx="6239782" cy="140546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Nama	: </a:t>
            </a:r>
            <a:r>
              <a:rPr lang="en-US" dirty="0" err="1"/>
              <a:t>rangga</a:t>
            </a:r>
            <a:r>
              <a:rPr lang="en-US" dirty="0"/>
              <a:t> Dwi Saputra</a:t>
            </a:r>
          </a:p>
          <a:p>
            <a:pPr algn="l"/>
            <a:r>
              <a:rPr lang="en-US" dirty="0"/>
              <a:t>Nim		: 2341720248</a:t>
            </a:r>
          </a:p>
          <a:p>
            <a:pPr algn="l"/>
            <a:r>
              <a:rPr lang="en-US" dirty="0" err="1"/>
              <a:t>Kelas</a:t>
            </a:r>
            <a:r>
              <a:rPr lang="en-US" dirty="0"/>
              <a:t>	: ti-1b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21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FD91-6CE5-A349-0F71-158F676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240970"/>
          </a:xfrm>
        </p:spPr>
        <p:txBody>
          <a:bodyPr/>
          <a:lstStyle/>
          <a:p>
            <a:pPr algn="ctr"/>
            <a:r>
              <a:rPr lang="en-US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Latar</a:t>
            </a:r>
            <a:r>
              <a:rPr lang="en-US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Belakang</a:t>
            </a:r>
            <a:endParaRPr lang="en-US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DBE20-3796-C924-4EDF-B6FF0B5B9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850572"/>
            <a:ext cx="10131428" cy="3940628"/>
          </a:xfrm>
        </p:spPr>
        <p:txBody>
          <a:bodyPr anchor="t"/>
          <a:lstStyle/>
          <a:p>
            <a:pPr algn="just"/>
            <a:endParaRPr lang="en-US" dirty="0"/>
          </a:p>
          <a:p>
            <a:pPr algn="just"/>
            <a:r>
              <a:rPr lang="en-US" dirty="0"/>
              <a:t>	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Pemrograma</a:t>
            </a:r>
            <a:r>
              <a:rPr lang="en-US" dirty="0"/>
              <a:t> Shell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diajarkan</a:t>
            </a:r>
            <a:r>
              <a:rPr lang="en-US" dirty="0"/>
              <a:t> pada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Yang mana kami </a:t>
            </a:r>
            <a:r>
              <a:rPr lang="en-US" dirty="0" err="1"/>
              <a:t>menjalankan</a:t>
            </a:r>
            <a:r>
              <a:rPr lang="en-US" dirty="0"/>
              <a:t> program </a:t>
            </a:r>
            <a:r>
              <a:rPr lang="en-US" dirty="0" err="1"/>
              <a:t>berbasis</a:t>
            </a:r>
            <a:r>
              <a:rPr lang="en-US" dirty="0"/>
              <a:t> shell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. Program di </a:t>
            </a:r>
            <a:r>
              <a:rPr lang="en-US" dirty="0" err="1"/>
              <a:t>implementasikan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Shell Script,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penterjemah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user interface (</a:t>
            </a:r>
            <a:r>
              <a:rPr lang="en-US" dirty="0" err="1"/>
              <a:t>penghubung</a:t>
            </a:r>
            <a:r>
              <a:rPr lang="en-US" dirty="0"/>
              <a:t>) agar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kernel (program inti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).</a:t>
            </a:r>
          </a:p>
          <a:p>
            <a:pPr algn="just"/>
            <a:r>
              <a:rPr lang="en-US" dirty="0"/>
              <a:t>	</a:t>
            </a:r>
            <a:r>
              <a:rPr lang="en-US" dirty="0" err="1"/>
              <a:t>Tugas</a:t>
            </a:r>
            <a:r>
              <a:rPr lang="en-US" dirty="0"/>
              <a:t> kami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daftar menu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 shell minimal 2 </a:t>
            </a:r>
            <a:r>
              <a:rPr lang="en-US" dirty="0" err="1"/>
              <a:t>fitur</a:t>
            </a:r>
            <a:r>
              <a:rPr lang="en-US" dirty="0"/>
              <a:t>. Dari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praktikum-praktikum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lima </a:t>
            </a:r>
            <a:r>
              <a:rPr lang="en-US" dirty="0" err="1"/>
              <a:t>fitur</a:t>
            </a:r>
            <a:r>
              <a:rPr lang="en-US" dirty="0"/>
              <a:t>,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, 3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unggulan</a:t>
            </a:r>
            <a:r>
              <a:rPr lang="en-US" dirty="0"/>
              <a:t>, dan 1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0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891C-3BF6-3FFA-826B-FF8DE417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533400"/>
            <a:ext cx="4288971" cy="979714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en-US" sz="4400" b="1" cap="none" dirty="0">
                <a:latin typeface="Sitka Text Semibold" pitchFamily="2" charset="0"/>
              </a:rPr>
              <a:t>Daftar Fitur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67B97-3120-ED33-0AFF-BAAC048FD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72734" y="1638300"/>
            <a:ext cx="7660370" cy="3995057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FE54E-8AEC-7AA7-1129-18A154A4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7572" y="1752600"/>
            <a:ext cx="3592285" cy="1828800"/>
          </a:xfrm>
        </p:spPr>
        <p:txBody>
          <a:bodyPr>
            <a:normAutofit fontScale="92500" lnSpcReduction="10000"/>
          </a:bodyPr>
          <a:lstStyle/>
          <a:p>
            <a:r>
              <a:rPr lang="en-US" b="1" cap="none" dirty="0">
                <a:latin typeface="Sitka Text Semibold" pitchFamily="2" charset="0"/>
              </a:rPr>
              <a:t>1. </a:t>
            </a:r>
            <a:r>
              <a:rPr lang="en-US" b="1" cap="none" dirty="0" err="1">
                <a:latin typeface="Sitka Text Semibold" pitchFamily="2" charset="0"/>
              </a:rPr>
              <a:t>Melihat</a:t>
            </a:r>
            <a:r>
              <a:rPr lang="en-US" b="1" cap="none" dirty="0">
                <a:latin typeface="Sitka Text Semibold" pitchFamily="2" charset="0"/>
              </a:rPr>
              <a:t> Isi File</a:t>
            </a:r>
          </a:p>
          <a:p>
            <a:r>
              <a:rPr lang="en-US" b="1" cap="none" dirty="0">
                <a:latin typeface="Sitka Text Semibold" pitchFamily="2" charset="0"/>
              </a:rPr>
              <a:t>2. Proses Parent dan Child</a:t>
            </a:r>
          </a:p>
          <a:p>
            <a:r>
              <a:rPr lang="en-US" b="1" cap="none" dirty="0">
                <a:latin typeface="Sitka Text Semibold" pitchFamily="2" charset="0"/>
              </a:rPr>
              <a:t>3. ID Proses</a:t>
            </a:r>
          </a:p>
          <a:p>
            <a:r>
              <a:rPr lang="en-US" b="1" cap="none" dirty="0">
                <a:latin typeface="Sitka Text Semibold" pitchFamily="2" charset="0"/>
              </a:rPr>
              <a:t>4. </a:t>
            </a:r>
            <a:r>
              <a:rPr lang="en-US" b="1" cap="none" dirty="0" err="1">
                <a:latin typeface="Sitka Text Semibold" pitchFamily="2" charset="0"/>
              </a:rPr>
              <a:t>Manajemen</a:t>
            </a:r>
            <a:r>
              <a:rPr lang="en-US" b="1" cap="none" dirty="0">
                <a:latin typeface="Sitka Text Semibold" pitchFamily="2" charset="0"/>
              </a:rPr>
              <a:t> </a:t>
            </a:r>
            <a:r>
              <a:rPr lang="en-US" b="1" cap="none" dirty="0" err="1">
                <a:latin typeface="Sitka Text Semibold" pitchFamily="2" charset="0"/>
              </a:rPr>
              <a:t>Memori</a:t>
            </a:r>
            <a:r>
              <a:rPr lang="en-US" b="1" cap="none" dirty="0">
                <a:latin typeface="Sitka Text Semibold" pitchFamily="2" charset="0"/>
              </a:rPr>
              <a:t> </a:t>
            </a:r>
          </a:p>
          <a:p>
            <a:r>
              <a:rPr lang="en-US" b="1" cap="none" dirty="0">
                <a:latin typeface="Sitka Text Semibold" pitchFamily="2" charset="0"/>
              </a:rPr>
              <a:t>5. </a:t>
            </a:r>
            <a:r>
              <a:rPr lang="en-US" b="1" cap="none" dirty="0" err="1">
                <a:latin typeface="Sitka Text Semibold" pitchFamily="2" charset="0"/>
              </a:rPr>
              <a:t>Kalkulator</a:t>
            </a:r>
            <a:endParaRPr lang="en-US" b="1" cap="none" dirty="0">
              <a:latin typeface="Sitka Text Semibold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05442-D759-524F-C2CB-001B7F03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98" y="1752600"/>
            <a:ext cx="7284043" cy="3624942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8C681B2-02ED-3F8E-1060-DCCD9737DD98}"/>
              </a:ext>
            </a:extLst>
          </p:cNvPr>
          <p:cNvSpPr txBox="1">
            <a:spLocks/>
          </p:cNvSpPr>
          <p:nvPr/>
        </p:nvSpPr>
        <p:spPr>
          <a:xfrm>
            <a:off x="5778730" y="5747657"/>
            <a:ext cx="4149042" cy="457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Sitka Text Semibold" pitchFamily="2" charset="0"/>
              </a:rPr>
              <a:t>Detail </a:t>
            </a:r>
            <a:r>
              <a:rPr lang="en-US" b="1" dirty="0" err="1">
                <a:latin typeface="Sitka Text Semibold" pitchFamily="2" charset="0"/>
              </a:rPr>
              <a:t>dapat</a:t>
            </a:r>
            <a:r>
              <a:rPr lang="en-US" b="1" dirty="0">
                <a:latin typeface="Sitka Text Semibold" pitchFamily="2" charset="0"/>
              </a:rPr>
              <a:t> di </a:t>
            </a:r>
            <a:r>
              <a:rPr lang="en-US" b="1" dirty="0" err="1">
                <a:latin typeface="Sitka Text Semibold" pitchFamily="2" charset="0"/>
              </a:rPr>
              <a:t>cek</a:t>
            </a:r>
            <a:r>
              <a:rPr lang="en-US" b="1" dirty="0">
                <a:latin typeface="Sitka Text Semibold" pitchFamily="2" charset="0"/>
              </a:rPr>
              <a:t> pada </a:t>
            </a:r>
            <a:r>
              <a:rPr lang="en-US" b="1" dirty="0" err="1">
                <a:latin typeface="Sitka Text Semibold" pitchFamily="2" charset="0"/>
              </a:rPr>
              <a:t>github</a:t>
            </a:r>
            <a:endParaRPr lang="en-US" b="1" dirty="0">
              <a:latin typeface="Sitka Text Semibold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9E634F-9D8B-EEFA-5BA2-99DC398A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56" y="6204856"/>
            <a:ext cx="16097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5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FBD6-4B3E-D02C-9E4A-F988B0EE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3897085" cy="1456267"/>
          </a:xfrm>
        </p:spPr>
        <p:txBody>
          <a:bodyPr>
            <a:normAutofit fontScale="90000"/>
          </a:bodyPr>
          <a:lstStyle/>
          <a:p>
            <a:r>
              <a:rPr lang="en-US" sz="2800" cap="none" dirty="0"/>
              <a:t>1. </a:t>
            </a:r>
            <a:r>
              <a:rPr lang="en-US" sz="2800" cap="none" dirty="0" err="1"/>
              <a:t>Melihat</a:t>
            </a:r>
            <a:r>
              <a:rPr lang="en-US" sz="2800" cap="none" dirty="0"/>
              <a:t> Isi Directory</a:t>
            </a:r>
            <a:br>
              <a:rPr lang="en-US" sz="2800" cap="none" dirty="0"/>
            </a:br>
            <a:r>
              <a:rPr lang="en-US" sz="2800" cap="none" dirty="0"/>
              <a:t>	</a:t>
            </a:r>
            <a:r>
              <a:rPr lang="en-US" sz="2200" cap="none" dirty="0" err="1"/>
              <a:t>Dengan</a:t>
            </a:r>
            <a:r>
              <a:rPr lang="en-US" sz="2200" cap="none" dirty="0"/>
              <a:t> command `</a:t>
            </a:r>
            <a:r>
              <a:rPr lang="en-US" sz="2200" cap="none" dirty="0" err="1"/>
              <a:t>ls`</a:t>
            </a:r>
            <a:r>
              <a:rPr lang="en-US" sz="2200" cap="none" dirty="0"/>
              <a:t> </a:t>
            </a:r>
            <a:r>
              <a:rPr lang="en-US" sz="2200" cap="none" dirty="0" err="1"/>
              <a:t>kita</a:t>
            </a:r>
            <a:r>
              <a:rPr lang="en-US" sz="2200" cap="none" dirty="0"/>
              <a:t> </a:t>
            </a:r>
            <a:r>
              <a:rPr lang="en-US" sz="2200" cap="none" dirty="0" err="1"/>
              <a:t>dapat</a:t>
            </a:r>
            <a:r>
              <a:rPr lang="en-US" sz="2200" cap="none" dirty="0"/>
              <a:t> </a:t>
            </a:r>
            <a:r>
              <a:rPr lang="en-US" sz="2200" cap="none" dirty="0" err="1"/>
              <a:t>melihat</a:t>
            </a:r>
            <a:r>
              <a:rPr lang="en-US" sz="2200" cap="none" dirty="0"/>
              <a:t> file </a:t>
            </a:r>
            <a:r>
              <a:rPr lang="en-US" sz="2200" cap="none" dirty="0" err="1"/>
              <a:t>apa</a:t>
            </a:r>
            <a:r>
              <a:rPr lang="en-US" sz="2200" cap="none" dirty="0"/>
              <a:t> </a:t>
            </a:r>
            <a:r>
              <a:rPr lang="en-US" sz="2200" cap="none" dirty="0" err="1"/>
              <a:t>saja</a:t>
            </a:r>
            <a:r>
              <a:rPr lang="en-US" sz="2200" cap="none" dirty="0"/>
              <a:t> yang </a:t>
            </a:r>
            <a:r>
              <a:rPr lang="en-US" sz="2200" cap="none" dirty="0" err="1"/>
              <a:t>ada</a:t>
            </a:r>
            <a:r>
              <a:rPr lang="en-US" sz="2200" cap="none" dirty="0"/>
              <a:t> </a:t>
            </a:r>
            <a:r>
              <a:rPr lang="en-US" sz="2200" cap="none" dirty="0" err="1"/>
              <a:t>didalamnya</a:t>
            </a:r>
            <a:r>
              <a:rPr lang="en-US" sz="2200" cap="none" dirty="0"/>
              <a:t> 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3C5F0-A1E6-7736-FC9E-13FF8570B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07723"/>
            <a:ext cx="4709054" cy="576262"/>
          </a:xfrm>
        </p:spPr>
        <p:txBody>
          <a:bodyPr/>
          <a:lstStyle/>
          <a:p>
            <a:r>
              <a:rPr lang="en-US" sz="2500" dirty="0">
                <a:latin typeface="+mj-lt"/>
              </a:rPr>
              <a:t>2. </a:t>
            </a:r>
            <a:r>
              <a:rPr lang="en-US" sz="2500" dirty="0" err="1">
                <a:latin typeface="+mj-lt"/>
              </a:rPr>
              <a:t>Melihat</a:t>
            </a:r>
            <a:r>
              <a:rPr lang="en-US" sz="2500" dirty="0">
                <a:latin typeface="+mj-lt"/>
              </a:rPr>
              <a:t> Proses Parent dan Child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D9510-A409-1AB6-83B0-FDE02B1DE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1" y="4597343"/>
            <a:ext cx="4722813" cy="576262"/>
          </a:xfrm>
        </p:spPr>
        <p:txBody>
          <a:bodyPr/>
          <a:lstStyle/>
          <a:p>
            <a:r>
              <a:rPr lang="en-US" sz="2500" dirty="0">
                <a:latin typeface="+mj-lt"/>
              </a:rPr>
              <a:t>3. ID Prosses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C11724-E3B4-5BF3-5512-076682B4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96" y="571432"/>
            <a:ext cx="5674541" cy="821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EB2D45-8C35-D200-1334-2D03D59CC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783985"/>
            <a:ext cx="9066789" cy="1813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6DB51E-B4C7-DF71-2E06-18E3E023E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5173605"/>
            <a:ext cx="208626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6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A1D6-80CA-2267-198C-9F44BA4E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973286" cy="1371600"/>
          </a:xfrm>
        </p:spPr>
        <p:txBody>
          <a:bodyPr anchor="ctr"/>
          <a:lstStyle/>
          <a:p>
            <a:r>
              <a:rPr lang="en-US" cap="non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4. </a:t>
            </a:r>
            <a:r>
              <a:rPr lang="en-US" cap="none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Manajemen</a:t>
            </a:r>
            <a:r>
              <a:rPr lang="en-US" cap="non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Memory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9A155-BE9A-4F86-2906-4D12A7EBB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0154" y="2074333"/>
            <a:ext cx="6756046" cy="33852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3A1FC-7AFB-B24D-4971-2BEA60373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dimunculkan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system computer,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Ctrl + C</a:t>
            </a:r>
          </a:p>
        </p:txBody>
      </p:sp>
    </p:spTree>
    <p:extLst>
      <p:ext uri="{BB962C8B-B14F-4D97-AF65-F5344CB8AC3E}">
        <p14:creationId xmlns:p14="http://schemas.microsoft.com/office/powerpoint/2010/main" val="34858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A1D6-80CA-2267-198C-9F44BA4E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71" y="1545430"/>
            <a:ext cx="3973286" cy="1371600"/>
          </a:xfrm>
        </p:spPr>
        <p:txBody>
          <a:bodyPr anchor="ctr"/>
          <a:lstStyle/>
          <a:p>
            <a:r>
              <a:rPr lang="en-US" cap="non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5. </a:t>
            </a:r>
            <a:r>
              <a:rPr lang="en-US" cap="none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Kalkulator</a:t>
            </a:r>
            <a:endParaRPr lang="en-US" cap="none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3A1FC-7AFB-B24D-4971-2BEA60373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086" y="2553305"/>
            <a:ext cx="3680885" cy="2595638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penguna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kalkulator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operator </a:t>
            </a:r>
            <a:r>
              <a:rPr lang="en-US" dirty="0" err="1"/>
              <a:t>dasar</a:t>
            </a:r>
            <a:endParaRPr lang="en-US" dirty="0"/>
          </a:p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</a:rPr>
              <a:t>bc</a:t>
            </a:r>
            <a:r>
              <a:rPr lang="en-US" b="1" dirty="0"/>
              <a:t> 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err="1"/>
              <a:t>sudo</a:t>
            </a:r>
            <a:r>
              <a:rPr lang="en-US" b="1" dirty="0"/>
              <a:t> apt install </a:t>
            </a:r>
            <a:r>
              <a:rPr lang="en-US" b="1" dirty="0" err="1"/>
              <a:t>bc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19B829-F26F-8383-4E62-A12E46E2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360" y="1545430"/>
            <a:ext cx="3839111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7C87-095A-6474-0C9F-3CFD7526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8" y="1654630"/>
            <a:ext cx="10131427" cy="3124199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latin typeface="Bahnschrift Condensed" panose="020B0502040204020203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SEKIAN TERIMAKASIH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50466-E9E1-8A0D-6714-7418C14B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857" y="3652157"/>
            <a:ext cx="10131428" cy="1447800"/>
          </a:xfrm>
        </p:spPr>
        <p:txBody>
          <a:bodyPr/>
          <a:lstStyle/>
          <a:p>
            <a:pPr algn="ctr"/>
            <a:r>
              <a:rPr lang="en-US" dirty="0" err="1"/>
              <a:t>Semoga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bapak</a:t>
            </a:r>
            <a:r>
              <a:rPr lang="en-US" dirty="0"/>
              <a:t> </a:t>
            </a:r>
            <a:r>
              <a:rPr lang="en-US" dirty="0" err="1"/>
              <a:t>ajarkan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kami dan juga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jariyah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bapak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17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{C23EEDDF-6BFE-464A-AE2F-7952CF689AFD}tf03457452</Template>
  <TotalTime>480</TotalTime>
  <Words>284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Condensed</vt:lpstr>
      <vt:lpstr>Calibri</vt:lpstr>
      <vt:lpstr>Calibri Light</vt:lpstr>
      <vt:lpstr>DejaVu Sans</vt:lpstr>
      <vt:lpstr>Sitka Text Semibold</vt:lpstr>
      <vt:lpstr>Celestial</vt:lpstr>
      <vt:lpstr>Praktikum Uas Sistm Operasi PEMrogamAN shell</vt:lpstr>
      <vt:lpstr>Latar Belakang</vt:lpstr>
      <vt:lpstr>Daftar Fitur</vt:lpstr>
      <vt:lpstr>1. Melihat Isi Directory  Dengan command `ls` kita dapat melihat file apa saja yang ada didalamnya  </vt:lpstr>
      <vt:lpstr>4. Manajemen Memory</vt:lpstr>
      <vt:lpstr>5. Kalkulator</vt:lpstr>
      <vt:lpstr>SEKIAN 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Progam shell</dc:title>
  <dc:creator>Rangga Saputra</dc:creator>
  <cp:lastModifiedBy>Rangga Saputra</cp:lastModifiedBy>
  <cp:revision>4</cp:revision>
  <dcterms:created xsi:type="dcterms:W3CDTF">2024-05-13T07:16:25Z</dcterms:created>
  <dcterms:modified xsi:type="dcterms:W3CDTF">2024-06-03T06:41:50Z</dcterms:modified>
</cp:coreProperties>
</file>