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  <p:sldMasterId id="2147483694" r:id="rId4"/>
  </p:sldMasterIdLst>
  <p:notesMasterIdLst>
    <p:notesMasterId r:id="rId19"/>
  </p:notesMasterIdLst>
  <p:sldIdLst>
    <p:sldId id="289" r:id="rId5"/>
    <p:sldId id="298" r:id="rId6"/>
    <p:sldId id="350" r:id="rId7"/>
    <p:sldId id="311" r:id="rId8"/>
    <p:sldId id="353" r:id="rId9"/>
    <p:sldId id="352" r:id="rId10"/>
    <p:sldId id="354" r:id="rId11"/>
    <p:sldId id="351" r:id="rId12"/>
    <p:sldId id="312" r:id="rId13"/>
    <p:sldId id="355" r:id="rId14"/>
    <p:sldId id="357" r:id="rId15"/>
    <p:sldId id="356" r:id="rId16"/>
    <p:sldId id="358" r:id="rId17"/>
    <p:sldId id="34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08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116" y="126"/>
      </p:cViewPr>
      <p:guideLst>
        <p:guide orient="horz" pos="261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49B7351-ABF8-453E-9A0A-066D87349F80}"/>
              </a:ext>
            </a:extLst>
          </p:cNvPr>
          <p:cNvSpPr/>
          <p:nvPr userDrawn="1"/>
        </p:nvSpPr>
        <p:spPr>
          <a:xfrm>
            <a:off x="2421288" y="4676968"/>
            <a:ext cx="7349423" cy="74446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7C15F9-1741-421C-891A-CD2AE33D0443}"/>
              </a:ext>
            </a:extLst>
          </p:cNvPr>
          <p:cNvGrpSpPr/>
          <p:nvPr userDrawn="1"/>
        </p:nvGrpSpPr>
        <p:grpSpPr>
          <a:xfrm>
            <a:off x="3034295" y="1729760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FBA9FF3-E682-4427-8807-6A30127CEC2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608E2CC-BDA0-4E9F-A5A5-6082720CE94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59A5806-3EDF-4056-B49A-1F398A9321F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9E47BE7-65B4-4E0E-BC69-8E00BF79549F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969507-8CE6-4F74-A9C6-6CF7CDF32D7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33E03C9-8E45-4F3A-BC7C-683F1309782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0079A0B-EAC8-426D-A53A-14F9F020715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2782863-5F6C-4B15-BC6F-3A587F5575FF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C68EB35-1F66-4A20-A2B2-3C304C650E30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7325F2ED-EAC2-48D2-B917-59F5F0EC780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AB9A09F0-5241-4D63-B999-6646DE71C2A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3F67B66-8C1A-4056-86BC-8233A0D9462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3A7CFC54-0EA2-4F4B-A2B9-2C1D3526273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842916" y="1917910"/>
            <a:ext cx="4506168" cy="2726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6DF1755-EFA7-4E43-9EF2-CB6DC8A07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BA6ABDF-B783-4370-B519-F4A9A249241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600567" y="4663440"/>
            <a:ext cx="6261296" cy="2194560"/>
          </a:xfrm>
          <a:custGeom>
            <a:avLst/>
            <a:gdLst>
              <a:gd name="connsiteX0" fmla="*/ 0 w 6261296"/>
              <a:gd name="connsiteY0" fmla="*/ 0 h 2194560"/>
              <a:gd name="connsiteX1" fmla="*/ 4708798 w 6261296"/>
              <a:gd name="connsiteY1" fmla="*/ 0 h 2194560"/>
              <a:gd name="connsiteX2" fmla="*/ 6261296 w 6261296"/>
              <a:gd name="connsiteY2" fmla="*/ 2194560 h 2194560"/>
              <a:gd name="connsiteX3" fmla="*/ 1552498 w 6261296"/>
              <a:gd name="connsiteY3" fmla="*/ 219456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296" h="2194560">
                <a:moveTo>
                  <a:pt x="0" y="0"/>
                </a:moveTo>
                <a:lnTo>
                  <a:pt x="4708798" y="0"/>
                </a:lnTo>
                <a:lnTo>
                  <a:pt x="6261296" y="2194560"/>
                </a:lnTo>
                <a:lnTo>
                  <a:pt x="1552498" y="21945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DC12723-4012-4D36-BE4E-D59695E46D0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65352" y="2331720"/>
            <a:ext cx="6261296" cy="2194560"/>
          </a:xfrm>
          <a:custGeom>
            <a:avLst/>
            <a:gdLst>
              <a:gd name="connsiteX0" fmla="*/ 0 w 6261296"/>
              <a:gd name="connsiteY0" fmla="*/ 0 h 2194560"/>
              <a:gd name="connsiteX1" fmla="*/ 4708798 w 6261296"/>
              <a:gd name="connsiteY1" fmla="*/ 0 h 2194560"/>
              <a:gd name="connsiteX2" fmla="*/ 6261296 w 6261296"/>
              <a:gd name="connsiteY2" fmla="*/ 2194560 h 2194560"/>
              <a:gd name="connsiteX3" fmla="*/ 1552498 w 6261296"/>
              <a:gd name="connsiteY3" fmla="*/ 219456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296" h="2194560">
                <a:moveTo>
                  <a:pt x="0" y="0"/>
                </a:moveTo>
                <a:lnTo>
                  <a:pt x="4708798" y="0"/>
                </a:lnTo>
                <a:lnTo>
                  <a:pt x="6261296" y="2194560"/>
                </a:lnTo>
                <a:lnTo>
                  <a:pt x="1552498" y="21945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F1D70DE-B78A-41EC-BA18-B6E2A6D3116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82504" y="0"/>
            <a:ext cx="6261296" cy="2194560"/>
          </a:xfrm>
          <a:custGeom>
            <a:avLst/>
            <a:gdLst>
              <a:gd name="connsiteX0" fmla="*/ 0 w 6261296"/>
              <a:gd name="connsiteY0" fmla="*/ 0 h 2194560"/>
              <a:gd name="connsiteX1" fmla="*/ 4708798 w 6261296"/>
              <a:gd name="connsiteY1" fmla="*/ 0 h 2194560"/>
              <a:gd name="connsiteX2" fmla="*/ 6261296 w 6261296"/>
              <a:gd name="connsiteY2" fmla="*/ 2194560 h 2194560"/>
              <a:gd name="connsiteX3" fmla="*/ 1552498 w 6261296"/>
              <a:gd name="connsiteY3" fmla="*/ 2194560 h 219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1296" h="2194560">
                <a:moveTo>
                  <a:pt x="0" y="0"/>
                </a:moveTo>
                <a:lnTo>
                  <a:pt x="4708798" y="0"/>
                </a:lnTo>
                <a:lnTo>
                  <a:pt x="6261296" y="2194560"/>
                </a:lnTo>
                <a:lnTo>
                  <a:pt x="1552498" y="21945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1303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F7440D-DEFD-4915-AF46-F45919693E18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62469EB-79EC-4E81-91D6-E337FD754DA8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8538816-B547-4F90-A250-ACAA727DC945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EFEBD90-2276-4EB2-8584-C69509DBFC35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9CEEA3D-2662-4E24-81ED-DD6A7A6BCF65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D0F0F8D-3566-488B-9E28-360120EDB981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A629DB-7FEB-4DD7-BE3D-4DEEB7FBA611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628E3FD-6A50-47E3-8316-CBB746041478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AE322E7-D34F-4713-9140-35922A3D3641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80FE902-B52A-4418-AA61-0E4B0D4FC653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60C457F-1FAB-4F92-9B11-2ED36E661B4E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8E31EA-DBA4-4DB7-9872-BB9AF4508551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AE1E4FC7-51EE-4727-B9D8-D4BAE73DEFB3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5B7381B2-9503-4167-8382-36B97C06CFED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8085FCDA-B2B4-4F13-8BFC-2F547FF8D51A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80EC5D94-4442-44FE-A79B-07A7784370CD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07231B65-7801-4942-9BD8-D6A48FDAF746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F3F591CB-7615-4C8F-AE44-009F14750A2C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33100BF-C86F-4EF9-81C7-5D0B59833D2C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3734481-ABD5-4BF9-81FC-499C13934421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EC16350-5435-47B8-8C16-226094D8BA64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814A566F-14BB-40E3-A620-501DF9AA1302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E5482E24-C492-4296-9E9B-B9D196CA8DB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FA0836E3-93F8-4668-945B-1E88B64BDD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9139162" y="1"/>
            <a:ext cx="2863562" cy="39993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122128" y="2870061"/>
            <a:ext cx="2863562" cy="39879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9139162" y="4114800"/>
            <a:ext cx="2863562" cy="27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6122128" y="1"/>
            <a:ext cx="2863562" cy="27545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664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2501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95278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44365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92717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89324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784512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82009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344378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920871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949198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39864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13364F9-BE09-4AD7-986E-407F1B79F9A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403035" y="0"/>
            <a:ext cx="7788965" cy="68580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38837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091860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940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0877E4C1-15F1-4ACE-A9CE-AC54C0E40B8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220854" y="797668"/>
            <a:ext cx="3750293" cy="5262664"/>
          </a:xfrm>
          <a:prstGeom prst="roundRect">
            <a:avLst>
              <a:gd name="adj" fmla="val 603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13364F9-BE09-4AD7-986E-407F1B79F9A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403035" y="0"/>
            <a:ext cx="7788965" cy="68580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01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10">
            <a:extLst>
              <a:ext uri="{FF2B5EF4-FFF2-40B4-BE49-F238E27FC236}">
                <a16:creationId xmlns:a16="http://schemas.microsoft.com/office/drawing/2014/main" id="{E8B923A6-244E-4D63-8098-BAD67933A19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997253" y="3356345"/>
            <a:ext cx="3492000" cy="2700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3288CA2B-43CF-447D-A181-B0596F366F6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4103" y="3356345"/>
            <a:ext cx="3492000" cy="2700000"/>
          </a:xfrm>
          <a:prstGeom prst="rect">
            <a:avLst/>
          </a:prstGeom>
          <a:solidFill>
            <a:srgbClr val="BEBFBF">
              <a:alpha val="30000"/>
            </a:srgbClr>
          </a:solidFill>
        </p:spPr>
        <p:txBody>
          <a:bodyPr tIns="288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73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91" r:id="rId7"/>
    <p:sldLayoutId id="2147483680" r:id="rId8"/>
    <p:sldLayoutId id="2147483681" r:id="rId9"/>
    <p:sldLayoutId id="2147483682" r:id="rId10"/>
    <p:sldLayoutId id="2147483692" r:id="rId11"/>
    <p:sldLayoutId id="2147483684" r:id="rId12"/>
    <p:sldLayoutId id="2147483685" r:id="rId13"/>
    <p:sldLayoutId id="2147483686" r:id="rId14"/>
    <p:sldLayoutId id="2147483693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39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7" r:id="rId12"/>
    <p:sldLayoutId id="2147483708" r:id="rId13"/>
    <p:sldLayoutId id="2147483710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EC1BFBD-A606-4BFE-B0BE-2359122917BC}"/>
              </a:ext>
            </a:extLst>
          </p:cNvPr>
          <p:cNvSpPr txBox="1"/>
          <p:nvPr/>
        </p:nvSpPr>
        <p:spPr>
          <a:xfrm>
            <a:off x="665748" y="3429000"/>
            <a:ext cx="306112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altLang="ko-KR" sz="2400" dirty="0">
                <a:solidFill>
                  <a:schemeClr val="accent3"/>
                </a:solidFill>
                <a:cs typeface="Arial" pitchFamily="34" charset="0"/>
              </a:rPr>
              <a:t>ANDREW DORMAN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pic>
        <p:nvPicPr>
          <p:cNvPr id="4" name="Tampungan Gambar 3">
            <a:extLst>
              <a:ext uri="{FF2B5EF4-FFF2-40B4-BE49-F238E27FC236}">
                <a16:creationId xmlns:a16="http://schemas.microsoft.com/office/drawing/2014/main" id="{6CFFB184-1E6B-B443-4185-02DEB1D06A26}"/>
              </a:ext>
            </a:extLst>
          </p:cNvPr>
          <p:cNvPicPr>
            <a:picLocks noGrp="1" noChangeAspect="1"/>
          </p:cNvPicPr>
          <p:nvPr>
            <p:ph type="pic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8" r="11218"/>
          <a:stretch>
            <a:fillRect/>
          </a:stretch>
        </p:blipFill>
        <p:spPr/>
      </p:pic>
      <p:grpSp>
        <p:nvGrpSpPr>
          <p:cNvPr id="5" name="Group 5">
            <a:extLst>
              <a:ext uri="{FF2B5EF4-FFF2-40B4-BE49-F238E27FC236}">
                <a16:creationId xmlns:a16="http://schemas.microsoft.com/office/drawing/2014/main" id="{DF154BA7-2B30-C4E5-15D3-2DDF86B3AFDB}"/>
              </a:ext>
            </a:extLst>
          </p:cNvPr>
          <p:cNvGrpSpPr/>
          <p:nvPr/>
        </p:nvGrpSpPr>
        <p:grpSpPr>
          <a:xfrm>
            <a:off x="623456" y="1448150"/>
            <a:ext cx="6206836" cy="1980850"/>
            <a:chOff x="6665543" y="1869718"/>
            <a:chExt cx="4112528" cy="1025237"/>
          </a:xfrm>
        </p:grpSpPr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C673FFED-A99A-26C8-5F26-E775D09E2902}"/>
                </a:ext>
              </a:extLst>
            </p:cNvPr>
            <p:cNvSpPr txBox="1"/>
            <p:nvPr/>
          </p:nvSpPr>
          <p:spPr>
            <a:xfrm>
              <a:off x="6665543" y="1869718"/>
              <a:ext cx="3769818" cy="7486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4400" b="1" dirty="0"/>
                <a:t>PARADOXICAL </a:t>
              </a:r>
              <a:r>
                <a:rPr lang="en-US" altLang="ko-KR" sz="4400" b="1" dirty="0">
                  <a:cs typeface="Arial" pitchFamily="34" charset="0"/>
                </a:rPr>
                <a:t>JAPANESESS :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294E3E70-21E1-F359-F07E-56EEE22C6F41}"/>
                </a:ext>
              </a:extLst>
            </p:cNvPr>
            <p:cNvSpPr txBox="1"/>
            <p:nvPr/>
          </p:nvSpPr>
          <p:spPr>
            <a:xfrm>
              <a:off x="6665543" y="2528571"/>
              <a:ext cx="4112528" cy="36638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D" sz="2000" dirty="0" err="1"/>
                <a:t>Representasi</a:t>
              </a:r>
              <a:r>
                <a:rPr lang="en-ID" sz="2000" dirty="0"/>
                <a:t> </a:t>
              </a:r>
              <a:r>
                <a:rPr lang="en-ID" sz="2000" dirty="0" err="1"/>
                <a:t>Budaya</a:t>
              </a:r>
              <a:r>
                <a:rPr lang="en-ID" sz="2000" dirty="0"/>
                <a:t> </a:t>
              </a:r>
              <a:r>
                <a:rPr lang="en-ID" sz="2000" dirty="0" err="1"/>
                <a:t>dalam</a:t>
              </a:r>
              <a:r>
                <a:rPr lang="en-ID" sz="2000" dirty="0"/>
                <a:t> </a:t>
              </a:r>
              <a:r>
                <a:rPr lang="en-ID" sz="2000" dirty="0" err="1"/>
                <a:t>Perfilman</a:t>
              </a:r>
              <a:r>
                <a:rPr lang="en-ID" sz="2000" dirty="0"/>
                <a:t> </a:t>
              </a:r>
              <a:r>
                <a:rPr lang="en-ID" sz="2000" dirty="0" err="1"/>
                <a:t>Jepang</a:t>
              </a:r>
              <a:r>
                <a:rPr lang="en-ID" sz="2000" dirty="0"/>
                <a:t> Abad ke-21</a:t>
              </a:r>
              <a:endParaRPr lang="ko-KR" altLang="en-US" sz="1867" dirty="0">
                <a:cs typeface="Arial" pitchFamily="34" charset="0"/>
              </a:endParaRPr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5CC37ECF-6A37-5D53-5336-3766115DD729}"/>
              </a:ext>
            </a:extLst>
          </p:cNvPr>
          <p:cNvSpPr txBox="1"/>
          <p:nvPr/>
        </p:nvSpPr>
        <p:spPr>
          <a:xfrm>
            <a:off x="665748" y="5615813"/>
            <a:ext cx="620683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D" altLang="ko-KR" sz="2000" dirty="0">
                <a:cs typeface="Arial" pitchFamily="34" charset="0"/>
              </a:rPr>
              <a:t>PUTRA WIYANDRA</a:t>
            </a:r>
          </a:p>
          <a:p>
            <a:r>
              <a:rPr lang="en-ID" altLang="ko-KR" sz="2000" dirty="0">
                <a:cs typeface="Arial" pitchFamily="34" charset="0"/>
              </a:rPr>
              <a:t>63822035</a:t>
            </a:r>
            <a:endParaRPr lang="ko-KR" altLang="en-US" sz="1867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968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30F3E-549C-33DC-D3C1-E08BC4CAA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A4050C-0DE3-0D27-91C5-5CD1DD6889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0" y="195639"/>
            <a:ext cx="11573197" cy="724247"/>
          </a:xfrm>
        </p:spPr>
        <p:txBody>
          <a:bodyPr>
            <a:normAutofit/>
          </a:bodyPr>
          <a:lstStyle/>
          <a:p>
            <a:r>
              <a:rPr lang="en-ID" sz="4000" b="1" dirty="0"/>
              <a:t>LATAR BELAKANG ILMIAH</a:t>
            </a:r>
            <a:endParaRPr lang="en-US" sz="4000" b="1" dirty="0"/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8E547EEA-39CD-D471-FF97-59D82EF5C34A}"/>
              </a:ext>
            </a:extLst>
          </p:cNvPr>
          <p:cNvSpPr txBox="1"/>
          <p:nvPr/>
        </p:nvSpPr>
        <p:spPr>
          <a:xfrm>
            <a:off x="1361977" y="1160368"/>
            <a:ext cx="946804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D" sz="2000" b="1" dirty="0"/>
              <a:t>Kajian lama dan </a:t>
            </a:r>
            <a:r>
              <a:rPr lang="en-ID" sz="2000" b="1" dirty="0" err="1"/>
              <a:t>diskursus</a:t>
            </a:r>
            <a:r>
              <a:rPr lang="en-ID" sz="2000" b="1" dirty="0"/>
              <a:t> “</a:t>
            </a:r>
            <a:r>
              <a:rPr lang="en-ID" sz="2000" b="1" dirty="0" err="1"/>
              <a:t>ke</a:t>
            </a:r>
            <a:r>
              <a:rPr lang="en-ID" sz="2000" b="1" dirty="0"/>
              <a:t>-</a:t>
            </a:r>
            <a:r>
              <a:rPr lang="en-ID" sz="2000" b="1" dirty="0" err="1"/>
              <a:t>Jepang</a:t>
            </a:r>
            <a:r>
              <a:rPr lang="en-ID" sz="2000" b="1" dirty="0"/>
              <a:t>-an”</a:t>
            </a:r>
            <a:endParaRPr lang="en-ID" sz="1600" b="1" dirty="0"/>
          </a:p>
          <a:p>
            <a:pPr lvl="1" algn="just"/>
            <a:r>
              <a:rPr lang="en-ID" sz="1600" dirty="0" err="1"/>
              <a:t>Kecenderungan</a:t>
            </a:r>
            <a:r>
              <a:rPr lang="en-ID" sz="1600" dirty="0"/>
              <a:t> </a:t>
            </a:r>
            <a:r>
              <a:rPr lang="en-ID" sz="1600" dirty="0" err="1"/>
              <a:t>mengesensialisasi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hanya</a:t>
            </a:r>
            <a:r>
              <a:rPr lang="en-ID" sz="1600" dirty="0"/>
              <a:t> </a:t>
            </a:r>
            <a:r>
              <a:rPr lang="en-ID" sz="1600" dirty="0" err="1"/>
              <a:t>terjadi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studi</a:t>
            </a:r>
            <a:r>
              <a:rPr lang="en-ID" sz="1600" dirty="0"/>
              <a:t> film. </a:t>
            </a:r>
            <a:r>
              <a:rPr lang="en-ID" sz="1600" dirty="0" err="1"/>
              <a:t>Buku-buku</a:t>
            </a:r>
            <a:r>
              <a:rPr lang="en-ID" sz="1600" dirty="0"/>
              <a:t> </a:t>
            </a:r>
            <a:r>
              <a:rPr lang="en-ID" sz="1600" dirty="0" err="1"/>
              <a:t>seperti</a:t>
            </a:r>
            <a:r>
              <a:rPr lang="en-ID" sz="1600" dirty="0"/>
              <a:t> </a:t>
            </a:r>
            <a:r>
              <a:rPr lang="en-ID" sz="1600" i="1" dirty="0"/>
              <a:t>The Chrysanthemum and the Sword</a:t>
            </a:r>
            <a:r>
              <a:rPr lang="en-ID" sz="1600" dirty="0"/>
              <a:t> (Ruth Benedict), </a:t>
            </a:r>
            <a:r>
              <a:rPr lang="en-ID" sz="1600" dirty="0" err="1"/>
              <a:t>karya</a:t>
            </a:r>
            <a:r>
              <a:rPr lang="en-ID" sz="1600" dirty="0"/>
              <a:t> Lafcadio Hearn, </a:t>
            </a:r>
            <a:r>
              <a:rPr lang="en-ID" sz="1600" dirty="0" err="1"/>
              <a:t>hingga</a:t>
            </a:r>
            <a:r>
              <a:rPr lang="en-ID" sz="1600" dirty="0"/>
              <a:t> </a:t>
            </a:r>
            <a:r>
              <a:rPr lang="en-ID" sz="1600" i="1" dirty="0"/>
              <a:t>The Japanese Film</a:t>
            </a:r>
            <a:r>
              <a:rPr lang="en-ID" sz="1600" dirty="0"/>
              <a:t> oleh Anderson dan Richie juga </a:t>
            </a:r>
            <a:r>
              <a:rPr lang="en-ID" sz="1600" dirty="0" err="1"/>
              <a:t>melihat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yang </a:t>
            </a:r>
            <a:r>
              <a:rPr lang="en-ID" sz="1600" dirty="0" err="1"/>
              <a:t>unik</a:t>
            </a:r>
            <a:r>
              <a:rPr lang="en-ID" sz="1600" dirty="0"/>
              <a:t> dan </a:t>
            </a:r>
            <a:r>
              <a:rPr lang="en-ID" sz="1600" dirty="0" err="1"/>
              <a:t>tertutup</a:t>
            </a:r>
            <a:r>
              <a:rPr lang="en-ID" sz="1600" dirty="0"/>
              <a:t>. </a:t>
            </a:r>
            <a:r>
              <a:rPr lang="en-ID" sz="1600" dirty="0" err="1"/>
              <a:t>Bahkan</a:t>
            </a:r>
            <a:r>
              <a:rPr lang="en-ID" sz="1600" dirty="0"/>
              <a:t> orang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sendiri</a:t>
            </a:r>
            <a:r>
              <a:rPr lang="en-ID" sz="1600" dirty="0"/>
              <a:t> </a:t>
            </a:r>
            <a:r>
              <a:rPr lang="en-ID" sz="1600" dirty="0" err="1"/>
              <a:t>kadang</a:t>
            </a:r>
            <a:r>
              <a:rPr lang="en-ID" sz="1600" dirty="0"/>
              <a:t> </a:t>
            </a:r>
            <a:r>
              <a:rPr lang="en-ID" sz="1600" dirty="0" err="1"/>
              <a:t>melakukan</a:t>
            </a:r>
            <a:r>
              <a:rPr lang="en-ID" sz="1600" dirty="0"/>
              <a:t> </a:t>
            </a:r>
            <a:r>
              <a:rPr lang="en-ID" sz="1600" dirty="0" err="1"/>
              <a:t>hal</a:t>
            </a:r>
            <a:r>
              <a:rPr lang="en-ID" sz="1600" dirty="0"/>
              <a:t> yang </a:t>
            </a:r>
            <a:r>
              <a:rPr lang="en-ID" sz="1600" dirty="0" err="1"/>
              <a:t>sama</a:t>
            </a:r>
            <a:r>
              <a:rPr lang="en-ID" sz="1600" dirty="0"/>
              <a:t> </a:t>
            </a:r>
            <a:r>
              <a:rPr lang="en-ID" sz="1600" dirty="0" err="1"/>
              <a:t>melalui</a:t>
            </a:r>
            <a:r>
              <a:rPr lang="en-ID" sz="1600" dirty="0"/>
              <a:t> </a:t>
            </a:r>
            <a:r>
              <a:rPr lang="en-ID" sz="1600" i="1" dirty="0"/>
              <a:t>Nihonjinron</a:t>
            </a:r>
            <a:r>
              <a:rPr lang="en-ID" sz="1600" dirty="0"/>
              <a:t> ,</a:t>
            </a:r>
            <a:r>
              <a:rPr lang="en-ID" sz="1600" dirty="0" err="1"/>
              <a:t>wacana</a:t>
            </a:r>
            <a:r>
              <a:rPr lang="en-ID" sz="1600" dirty="0"/>
              <a:t> </a:t>
            </a:r>
            <a:r>
              <a:rPr lang="en-ID" sz="1600" dirty="0" err="1"/>
              <a:t>tentang</a:t>
            </a:r>
            <a:r>
              <a:rPr lang="en-ID" sz="1600" dirty="0"/>
              <a:t> “</a:t>
            </a:r>
            <a:r>
              <a:rPr lang="en-ID" sz="1600" dirty="0" err="1"/>
              <a:t>keunikan</a:t>
            </a:r>
            <a:r>
              <a:rPr lang="en-ID" sz="1600" dirty="0"/>
              <a:t> orang </a:t>
            </a:r>
            <a:r>
              <a:rPr lang="en-ID" sz="1600" dirty="0" err="1"/>
              <a:t>Jepang</a:t>
            </a:r>
            <a:r>
              <a:rPr lang="en-ID" sz="1600" dirty="0"/>
              <a:t>” yang </a:t>
            </a:r>
            <a:r>
              <a:rPr lang="en-ID" sz="1600" dirty="0" err="1"/>
              <a:t>muncul</a:t>
            </a:r>
            <a:r>
              <a:rPr lang="en-ID" sz="1600" dirty="0"/>
              <a:t> </a:t>
            </a:r>
            <a:r>
              <a:rPr lang="en-ID" sz="1600" dirty="0" err="1"/>
              <a:t>setelah</a:t>
            </a:r>
            <a:r>
              <a:rPr lang="en-ID" sz="1600" dirty="0"/>
              <a:t> Perang Dunia II.</a:t>
            </a:r>
          </a:p>
          <a:p>
            <a:pPr lvl="1" algn="just"/>
            <a:endParaRPr lang="en-ID" sz="1600" dirty="0"/>
          </a:p>
          <a:p>
            <a:pPr lvl="1" algn="just"/>
            <a:r>
              <a:rPr lang="en-ID" sz="1600" dirty="0" err="1"/>
              <a:t>Namun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buku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, </a:t>
            </a:r>
            <a:r>
              <a:rPr lang="en-ID" sz="1600" dirty="0" err="1"/>
              <a:t>penulis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melihat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entitas</a:t>
            </a:r>
            <a:r>
              <a:rPr lang="en-ID" sz="1600" dirty="0"/>
              <a:t> yang </a:t>
            </a:r>
            <a:r>
              <a:rPr lang="en-ID" sz="1600" dirty="0" err="1"/>
              <a:t>tertutup</a:t>
            </a:r>
            <a:r>
              <a:rPr lang="en-ID" sz="1600" dirty="0"/>
              <a:t> dan </a:t>
            </a:r>
            <a:r>
              <a:rPr lang="en-ID" sz="1600" dirty="0" err="1"/>
              <a:t>berbeda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mutlak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negara lain. </a:t>
            </a:r>
            <a:r>
              <a:rPr lang="en-ID" sz="1600" dirty="0" err="1"/>
              <a:t>Sebaliknya</a:t>
            </a:r>
            <a:r>
              <a:rPr lang="en-ID" sz="1600" dirty="0"/>
              <a:t>, </a:t>
            </a:r>
            <a:r>
              <a:rPr lang="en-ID" sz="1600" dirty="0" err="1"/>
              <a:t>penulis</a:t>
            </a:r>
            <a:r>
              <a:rPr lang="en-ID" sz="1600" dirty="0"/>
              <a:t> </a:t>
            </a:r>
            <a:r>
              <a:rPr lang="en-ID" sz="1600" dirty="0" err="1"/>
              <a:t>melihat</a:t>
            </a:r>
            <a:r>
              <a:rPr lang="en-ID" sz="1600" dirty="0"/>
              <a:t> </a:t>
            </a:r>
            <a:r>
              <a:rPr lang="en-ID" sz="1600" dirty="0" err="1"/>
              <a:t>perfilman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hasil</a:t>
            </a:r>
            <a:r>
              <a:rPr lang="en-ID" sz="1600" dirty="0"/>
              <a:t> </a:t>
            </a:r>
            <a:r>
              <a:rPr lang="en-ID" sz="1600" dirty="0" err="1"/>
              <a:t>interaksi</a:t>
            </a:r>
            <a:r>
              <a:rPr lang="en-ID" sz="1600" dirty="0"/>
              <a:t> </a:t>
            </a:r>
            <a:r>
              <a:rPr lang="en-ID" sz="1600" dirty="0" err="1"/>
              <a:t>antara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</a:t>
            </a:r>
            <a:r>
              <a:rPr lang="en-ID" sz="1600" dirty="0" err="1"/>
              <a:t>nasional</a:t>
            </a:r>
            <a:r>
              <a:rPr lang="en-ID" sz="1600" dirty="0"/>
              <a:t> dan </a:t>
            </a:r>
            <a:r>
              <a:rPr lang="en-ID" sz="1600" dirty="0" err="1"/>
              <a:t>pengaruh</a:t>
            </a:r>
            <a:r>
              <a:rPr lang="en-ID" sz="1600" dirty="0"/>
              <a:t> global. </a:t>
            </a:r>
            <a:r>
              <a:rPr lang="en-ID" sz="1600" dirty="0" err="1"/>
              <a:t>Representasinya</a:t>
            </a:r>
            <a:r>
              <a:rPr lang="en-ID" sz="1600" dirty="0"/>
              <a:t> </a:t>
            </a:r>
            <a:r>
              <a:rPr lang="en-ID" sz="1600" dirty="0" err="1"/>
              <a:t>bersifat</a:t>
            </a:r>
            <a:r>
              <a:rPr lang="en-ID" sz="1600" dirty="0"/>
              <a:t> </a:t>
            </a:r>
            <a:r>
              <a:rPr lang="en-ID" sz="1600" dirty="0" err="1"/>
              <a:t>paradoksal</a:t>
            </a:r>
            <a:r>
              <a:rPr lang="en-ID" sz="1600" dirty="0"/>
              <a:t>, </a:t>
            </a:r>
            <a:r>
              <a:rPr lang="en-ID" sz="1600" dirty="0" err="1"/>
              <a:t>terbentuk</a:t>
            </a:r>
            <a:r>
              <a:rPr lang="en-ID" sz="1600" dirty="0"/>
              <a:t> oleh </a:t>
            </a:r>
            <a:r>
              <a:rPr lang="en-ID" sz="1600" dirty="0" err="1"/>
              <a:t>faktor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negeri dan </a:t>
            </a:r>
            <a:r>
              <a:rPr lang="en-ID" sz="1600" dirty="0" err="1"/>
              <a:t>luar</a:t>
            </a:r>
            <a:r>
              <a:rPr lang="en-ID" sz="1600" dirty="0"/>
              <a:t> negeri </a:t>
            </a:r>
            <a:r>
              <a:rPr lang="en-ID" sz="1600" dirty="0" err="1"/>
              <a:t>sekaligus</a:t>
            </a:r>
            <a:r>
              <a:rPr lang="en-ID" sz="1600" dirty="0"/>
              <a:t>.</a:t>
            </a:r>
          </a:p>
          <a:p>
            <a:endParaRPr lang="en-ID" sz="1600" dirty="0"/>
          </a:p>
          <a:p>
            <a:endParaRPr lang="en-ID" sz="16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D" sz="2000" b="1" dirty="0"/>
              <a:t>Film </a:t>
            </a:r>
            <a:r>
              <a:rPr lang="en-ID" sz="2000" b="1" dirty="0" err="1"/>
              <a:t>sebagai</a:t>
            </a:r>
            <a:r>
              <a:rPr lang="en-ID" sz="2000" b="1" dirty="0"/>
              <a:t> </a:t>
            </a:r>
            <a:r>
              <a:rPr lang="en-ID" sz="2000" b="1" dirty="0" err="1"/>
              <a:t>ekspresi</a:t>
            </a:r>
            <a:r>
              <a:rPr lang="en-ID" sz="2000" b="1" dirty="0"/>
              <a:t> </a:t>
            </a:r>
            <a:r>
              <a:rPr lang="en-ID" sz="2000" b="1" dirty="0" err="1"/>
              <a:t>budaya</a:t>
            </a:r>
            <a:r>
              <a:rPr lang="en-ID" sz="2000" b="1" dirty="0"/>
              <a:t> (</a:t>
            </a:r>
            <a:r>
              <a:rPr lang="en-ID" sz="2000" b="1" dirty="0" err="1"/>
              <a:t>tapi</a:t>
            </a:r>
            <a:r>
              <a:rPr lang="en-ID" sz="2000" b="1" dirty="0"/>
              <a:t> </a:t>
            </a:r>
            <a:r>
              <a:rPr lang="en-ID" sz="2000" b="1" dirty="0" err="1"/>
              <a:t>tidak</a:t>
            </a:r>
            <a:r>
              <a:rPr lang="en-ID" sz="2000" b="1" dirty="0"/>
              <a:t> </a:t>
            </a:r>
            <a:r>
              <a:rPr lang="en-ID" sz="2000" b="1" dirty="0" err="1"/>
              <a:t>tunggal</a:t>
            </a:r>
            <a:r>
              <a:rPr lang="en-ID" sz="2000" b="1" dirty="0"/>
              <a:t>)</a:t>
            </a:r>
          </a:p>
          <a:p>
            <a:pPr lvl="1" algn="just"/>
            <a:r>
              <a:rPr lang="en-ID" sz="1600" dirty="0" err="1"/>
              <a:t>Pemerintah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melalui</a:t>
            </a:r>
            <a:r>
              <a:rPr lang="en-ID" sz="1600" dirty="0"/>
              <a:t> Badan </a:t>
            </a:r>
            <a:r>
              <a:rPr lang="en-ID" sz="1600" dirty="0" err="1"/>
              <a:t>Kebudayaan</a:t>
            </a:r>
            <a:r>
              <a:rPr lang="en-ID" sz="1600" dirty="0"/>
              <a:t> (</a:t>
            </a:r>
            <a:r>
              <a:rPr lang="en-ID" sz="1600" i="1" dirty="0"/>
              <a:t>Bunka Cho</a:t>
            </a:r>
            <a:r>
              <a:rPr lang="en-ID" sz="1600" dirty="0"/>
              <a:t>) </a:t>
            </a:r>
            <a:r>
              <a:rPr lang="en-ID" sz="1600" dirty="0" err="1"/>
              <a:t>menyatakan</a:t>
            </a:r>
            <a:r>
              <a:rPr lang="en-ID" sz="1600" dirty="0"/>
              <a:t> </a:t>
            </a:r>
            <a:r>
              <a:rPr lang="en-ID" sz="1600" dirty="0" err="1"/>
              <a:t>bahwa</a:t>
            </a:r>
            <a:r>
              <a:rPr lang="en-ID" sz="1600" dirty="0"/>
              <a:t> film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ekspresi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, dan </a:t>
            </a:r>
            <a:r>
              <a:rPr lang="en-ID" sz="1600" dirty="0" err="1"/>
              <a:t>mencerminkan</a:t>
            </a:r>
            <a:r>
              <a:rPr lang="en-ID" sz="1600" dirty="0"/>
              <a:t> </a:t>
            </a:r>
            <a:r>
              <a:rPr lang="en-ID" sz="1600" dirty="0" err="1"/>
              <a:t>kehidupan</a:t>
            </a:r>
            <a:r>
              <a:rPr lang="en-ID" sz="1600" dirty="0"/>
              <a:t> </a:t>
            </a:r>
            <a:r>
              <a:rPr lang="en-ID" sz="1600" dirty="0" err="1"/>
              <a:t>masyarakatnya</a:t>
            </a:r>
            <a:r>
              <a:rPr lang="en-ID" sz="1600" dirty="0"/>
              <a:t>. </a:t>
            </a:r>
            <a:r>
              <a:rPr lang="en-ID" sz="1600" dirty="0" err="1"/>
              <a:t>Pernyataan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penulis</a:t>
            </a:r>
            <a:r>
              <a:rPr lang="en-ID" sz="1600" dirty="0"/>
              <a:t> </a:t>
            </a:r>
            <a:r>
              <a:rPr lang="en-ID" sz="1600" dirty="0" err="1"/>
              <a:t>tolak</a:t>
            </a:r>
            <a:r>
              <a:rPr lang="en-ID" sz="1600" dirty="0"/>
              <a:t>, </a:t>
            </a:r>
            <a:r>
              <a:rPr lang="en-ID" sz="1600" dirty="0" err="1"/>
              <a:t>karena</a:t>
            </a:r>
            <a:r>
              <a:rPr lang="en-ID" sz="1600" dirty="0"/>
              <a:t> </a:t>
            </a:r>
            <a:r>
              <a:rPr lang="en-ID" sz="1600" dirty="0" err="1"/>
              <a:t>memang</a:t>
            </a:r>
            <a:r>
              <a:rPr lang="en-ID" sz="1600" dirty="0"/>
              <a:t> film </a:t>
            </a:r>
            <a:r>
              <a:rPr lang="en-ID" sz="1600" dirty="0" err="1"/>
              <a:t>pasti</a:t>
            </a:r>
            <a:r>
              <a:rPr lang="en-ID" sz="1600" dirty="0"/>
              <a:t>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keterkaitan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negara </a:t>
            </a:r>
            <a:r>
              <a:rPr lang="en-ID" sz="1600" dirty="0" err="1"/>
              <a:t>asalnya</a:t>
            </a:r>
            <a:r>
              <a:rPr lang="en-ID" sz="1600" dirty="0"/>
              <a:t>. Tapi </a:t>
            </a:r>
            <a:r>
              <a:rPr lang="en-ID" sz="1600" dirty="0" err="1"/>
              <a:t>penulis</a:t>
            </a:r>
            <a:r>
              <a:rPr lang="en-ID" sz="1600" dirty="0"/>
              <a:t> juga </a:t>
            </a:r>
            <a:r>
              <a:rPr lang="en-ID" sz="1600" dirty="0" err="1"/>
              <a:t>ingin</a:t>
            </a:r>
            <a:r>
              <a:rPr lang="en-ID" sz="1600" dirty="0"/>
              <a:t> </a:t>
            </a:r>
            <a:r>
              <a:rPr lang="en-ID" sz="1600" dirty="0" err="1"/>
              <a:t>menekankan</a:t>
            </a:r>
            <a:r>
              <a:rPr lang="en-ID" sz="1600" dirty="0"/>
              <a:t> </a:t>
            </a:r>
            <a:r>
              <a:rPr lang="en-ID" sz="1600" dirty="0" err="1"/>
              <a:t>bahwa</a:t>
            </a:r>
            <a:r>
              <a:rPr lang="en-ID" sz="1600" dirty="0"/>
              <a:t> film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hanya</a:t>
            </a:r>
            <a:r>
              <a:rPr lang="en-ID" sz="1600" dirty="0"/>
              <a:t> </a:t>
            </a:r>
            <a:r>
              <a:rPr lang="en-ID" sz="1600" dirty="0" err="1"/>
              <a:t>berakar</a:t>
            </a:r>
            <a:r>
              <a:rPr lang="en-ID" sz="1600" dirty="0"/>
              <a:t> pada </a:t>
            </a:r>
            <a:r>
              <a:rPr lang="en-ID" sz="1600" dirty="0" err="1"/>
              <a:t>satu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</a:t>
            </a:r>
            <a:r>
              <a:rPr lang="en-ID" sz="1600" dirty="0" err="1"/>
              <a:t>saja</a:t>
            </a:r>
            <a:r>
              <a:rPr lang="en-ID" sz="1600" dirty="0"/>
              <a:t>. Film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produk</a:t>
            </a:r>
            <a:r>
              <a:rPr lang="en-ID" sz="1600" dirty="0"/>
              <a:t> yang </a:t>
            </a:r>
            <a:r>
              <a:rPr lang="en-ID" sz="1600" dirty="0" err="1"/>
              <a:t>lahir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banyak</a:t>
            </a:r>
            <a:r>
              <a:rPr lang="en-ID" sz="1600" dirty="0"/>
              <a:t> </a:t>
            </a:r>
            <a:r>
              <a:rPr lang="en-ID" sz="1600" dirty="0" err="1"/>
              <a:t>konteks</a:t>
            </a:r>
            <a:r>
              <a:rPr lang="en-ID" sz="1600" dirty="0"/>
              <a:t>—</a:t>
            </a:r>
            <a:r>
              <a:rPr lang="en-ID" sz="1600" dirty="0" err="1"/>
              <a:t>lokal</a:t>
            </a:r>
            <a:r>
              <a:rPr lang="en-ID" sz="1600" dirty="0"/>
              <a:t>, regional, dan global.</a:t>
            </a:r>
          </a:p>
          <a:p>
            <a:pPr lvl="1" algn="just"/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225293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95033-247F-4DB9-5A2F-CA799C02B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F4A889-5F4E-4F49-CAB7-F16A852529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2397" y="165338"/>
            <a:ext cx="11573197" cy="724247"/>
          </a:xfrm>
        </p:spPr>
        <p:txBody>
          <a:bodyPr>
            <a:normAutofit/>
          </a:bodyPr>
          <a:lstStyle/>
          <a:p>
            <a:r>
              <a:rPr lang="en-ID" sz="4000" b="1" dirty="0"/>
              <a:t>ALASAN ANALITIS</a:t>
            </a:r>
            <a:endParaRPr lang="en-US" sz="4000" b="1" dirty="0"/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D9F2CF50-8785-B7D8-564D-8646A6562A24}"/>
              </a:ext>
            </a:extLst>
          </p:cNvPr>
          <p:cNvSpPr txBox="1"/>
          <p:nvPr/>
        </p:nvSpPr>
        <p:spPr>
          <a:xfrm>
            <a:off x="604869" y="1009782"/>
            <a:ext cx="1087593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D" sz="2000" b="1" dirty="0" err="1"/>
              <a:t>Dimensi</a:t>
            </a:r>
            <a:r>
              <a:rPr lang="en-ID" sz="2000" b="1" dirty="0"/>
              <a:t> Industri dan </a:t>
            </a:r>
            <a:r>
              <a:rPr lang="en-ID" sz="2000" b="1" dirty="0" err="1"/>
              <a:t>Globalisasi</a:t>
            </a:r>
            <a:endParaRPr lang="en-ID" sz="2000" b="1" dirty="0"/>
          </a:p>
          <a:p>
            <a:pPr lvl="1" algn="just"/>
            <a:endParaRPr lang="en-ID" sz="1600" dirty="0"/>
          </a:p>
          <a:p>
            <a:pPr lvl="1" algn="just"/>
            <a:r>
              <a:rPr lang="en-ID" sz="1600" dirty="0" err="1"/>
              <a:t>Meskipun</a:t>
            </a:r>
            <a:r>
              <a:rPr lang="en-ID" sz="1600" dirty="0"/>
              <a:t> </a:t>
            </a:r>
            <a:r>
              <a:rPr lang="en-ID" sz="1600" dirty="0" err="1"/>
              <a:t>sudah</a:t>
            </a:r>
            <a:r>
              <a:rPr lang="en-ID" sz="1600" dirty="0"/>
              <a:t> </a:t>
            </a:r>
            <a:r>
              <a:rPr lang="en-ID" sz="1600" dirty="0" err="1"/>
              <a:t>banyak</a:t>
            </a:r>
            <a:r>
              <a:rPr lang="en-ID" sz="1600" dirty="0"/>
              <a:t> </a:t>
            </a:r>
            <a:r>
              <a:rPr lang="en-ID" sz="1600" dirty="0" err="1"/>
              <a:t>studi</a:t>
            </a:r>
            <a:r>
              <a:rPr lang="en-ID" sz="1600" dirty="0"/>
              <a:t> </a:t>
            </a:r>
            <a:r>
              <a:rPr lang="en-ID" sz="1600" dirty="0" err="1"/>
              <a:t>akademik</a:t>
            </a:r>
            <a:r>
              <a:rPr lang="en-ID" sz="1600" dirty="0"/>
              <a:t> </a:t>
            </a:r>
            <a:r>
              <a:rPr lang="en-ID" sz="1600" dirty="0" err="1"/>
              <a:t>tentang</a:t>
            </a:r>
            <a:r>
              <a:rPr lang="en-ID" sz="1600" dirty="0"/>
              <a:t> film </a:t>
            </a:r>
            <a:r>
              <a:rPr lang="en-ID" sz="1600" dirty="0" err="1"/>
              <a:t>Jepang</a:t>
            </a:r>
            <a:r>
              <a:rPr lang="en-ID" sz="1600" dirty="0"/>
              <a:t>, </a:t>
            </a:r>
            <a:r>
              <a:rPr lang="en-ID" sz="1600" dirty="0" err="1"/>
              <a:t>belum</a:t>
            </a:r>
            <a:r>
              <a:rPr lang="en-ID" sz="1600" dirty="0"/>
              <a:t> </a:t>
            </a:r>
            <a:r>
              <a:rPr lang="en-ID" sz="1600" dirty="0" err="1"/>
              <a:t>banyak</a:t>
            </a:r>
            <a:r>
              <a:rPr lang="en-ID" sz="1600" dirty="0"/>
              <a:t> yang </a:t>
            </a:r>
            <a:r>
              <a:rPr lang="en-ID" sz="1600" dirty="0" err="1"/>
              <a:t>membahas</a:t>
            </a:r>
            <a:r>
              <a:rPr lang="en-ID" sz="1600" dirty="0"/>
              <a:t> </a:t>
            </a:r>
            <a:r>
              <a:rPr lang="en-ID" sz="1600" dirty="0" err="1"/>
              <a:t>industri</a:t>
            </a:r>
            <a:r>
              <a:rPr lang="en-ID" sz="1600" dirty="0"/>
              <a:t> film dan </a:t>
            </a:r>
            <a:r>
              <a:rPr lang="en-ID" sz="1600" dirty="0" err="1"/>
              <a:t>dinamika</a:t>
            </a:r>
            <a:r>
              <a:rPr lang="en-ID" sz="1600" dirty="0"/>
              <a:t> </a:t>
            </a:r>
            <a:r>
              <a:rPr lang="en-ID" sz="1600" dirty="0" err="1"/>
              <a:t>globalisasi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mendalam</a:t>
            </a:r>
            <a:r>
              <a:rPr lang="en-ID" sz="1600" dirty="0"/>
              <a:t>. Yoshiharu Tezuka </a:t>
            </a:r>
            <a:r>
              <a:rPr lang="en-ID" sz="1600" dirty="0" err="1"/>
              <a:t>melihat</a:t>
            </a:r>
            <a:r>
              <a:rPr lang="en-ID" sz="1600" dirty="0"/>
              <a:t> </a:t>
            </a:r>
            <a:r>
              <a:rPr lang="en-ID" sz="1600" dirty="0" err="1"/>
              <a:t>bagaimana</a:t>
            </a:r>
            <a:r>
              <a:rPr lang="en-ID" sz="1600" dirty="0"/>
              <a:t> </a:t>
            </a:r>
            <a:r>
              <a:rPr lang="en-ID" sz="1600" dirty="0" err="1"/>
              <a:t>pembuat</a:t>
            </a:r>
            <a:r>
              <a:rPr lang="en-ID" sz="1600" dirty="0"/>
              <a:t> film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mengatur</a:t>
            </a:r>
            <a:r>
              <a:rPr lang="en-ID" sz="1600" dirty="0"/>
              <a:t> strategi </a:t>
            </a:r>
            <a:r>
              <a:rPr lang="en-ID" sz="1600" dirty="0" err="1"/>
              <a:t>identitas</a:t>
            </a:r>
            <a:r>
              <a:rPr lang="en-ID" sz="1600" dirty="0"/>
              <a:t> </a:t>
            </a:r>
            <a:r>
              <a:rPr lang="en-ID" sz="1600" dirty="0" err="1"/>
              <a:t>nasional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produksi</a:t>
            </a:r>
            <a:r>
              <a:rPr lang="en-ID" sz="1600" dirty="0"/>
              <a:t> </a:t>
            </a:r>
            <a:r>
              <a:rPr lang="en-ID" sz="1600" dirty="0" err="1"/>
              <a:t>lintas</a:t>
            </a:r>
            <a:r>
              <a:rPr lang="en-ID" sz="1600" dirty="0"/>
              <a:t> negara. </a:t>
            </a:r>
            <a:r>
              <a:rPr lang="en-ID" sz="1600" dirty="0" err="1"/>
              <a:t>Ia</a:t>
            </a:r>
            <a:r>
              <a:rPr lang="en-ID" sz="1600" dirty="0"/>
              <a:t> </a:t>
            </a:r>
            <a:r>
              <a:rPr lang="en-ID" sz="1600" dirty="0" err="1"/>
              <a:t>menunjukkan</a:t>
            </a:r>
            <a:r>
              <a:rPr lang="en-ID" sz="1600" dirty="0"/>
              <a:t> </a:t>
            </a:r>
            <a:r>
              <a:rPr lang="en-ID" sz="1600" dirty="0" err="1"/>
              <a:t>bahwa</a:t>
            </a:r>
            <a:r>
              <a:rPr lang="en-ID" sz="1600" dirty="0"/>
              <a:t> </a:t>
            </a:r>
            <a:r>
              <a:rPr lang="en-ID" sz="1600" dirty="0" err="1"/>
              <a:t>globalisasi</a:t>
            </a:r>
            <a:r>
              <a:rPr lang="en-ID" sz="1600" dirty="0"/>
              <a:t> </a:t>
            </a:r>
            <a:r>
              <a:rPr lang="en-ID" sz="1600" dirty="0" err="1"/>
              <a:t>telah</a:t>
            </a:r>
            <a:r>
              <a:rPr lang="en-ID" sz="1600" dirty="0"/>
              <a:t> </a:t>
            </a:r>
            <a:r>
              <a:rPr lang="en-ID" sz="1600" dirty="0" err="1"/>
              <a:t>mengubah</a:t>
            </a:r>
            <a:r>
              <a:rPr lang="en-ID" sz="1600" dirty="0"/>
              <a:t> </a:t>
            </a:r>
            <a:r>
              <a:rPr lang="en-ID" sz="1600" dirty="0" err="1"/>
              <a:t>cara</a:t>
            </a:r>
            <a:r>
              <a:rPr lang="en-ID" sz="1600" dirty="0"/>
              <a:t> </a:t>
            </a:r>
            <a:r>
              <a:rPr lang="en-ID" sz="1600" dirty="0" err="1"/>
              <a:t>kita</a:t>
            </a:r>
            <a:r>
              <a:rPr lang="en-ID" sz="1600" dirty="0"/>
              <a:t> </a:t>
            </a:r>
            <a:r>
              <a:rPr lang="en-ID" sz="1600" dirty="0" err="1"/>
              <a:t>memahami</a:t>
            </a:r>
            <a:r>
              <a:rPr lang="en-ID" sz="1600" dirty="0"/>
              <a:t> "</a:t>
            </a:r>
            <a:r>
              <a:rPr lang="en-ID" sz="1600" dirty="0" err="1"/>
              <a:t>keunikan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". </a:t>
            </a:r>
            <a:r>
              <a:rPr lang="en-ID" sz="1600" dirty="0" err="1"/>
              <a:t>Penulis</a:t>
            </a:r>
            <a:r>
              <a:rPr lang="en-ID" sz="1600" dirty="0"/>
              <a:t> </a:t>
            </a:r>
            <a:r>
              <a:rPr lang="en-ID" sz="1600" dirty="0" err="1"/>
              <a:t>mengikuti</a:t>
            </a:r>
            <a:r>
              <a:rPr lang="en-ID" sz="1600" dirty="0"/>
              <a:t> </a:t>
            </a:r>
            <a:r>
              <a:rPr lang="en-ID" sz="1600" dirty="0" err="1"/>
              <a:t>pendekatan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menunjukkan</a:t>
            </a:r>
            <a:r>
              <a:rPr lang="en-ID" sz="1600" dirty="0"/>
              <a:t> </a:t>
            </a:r>
            <a:r>
              <a:rPr lang="en-ID" sz="1600" dirty="0" err="1"/>
              <a:t>bahwa</a:t>
            </a:r>
            <a:r>
              <a:rPr lang="en-ID" sz="1600" dirty="0"/>
              <a:t> </a:t>
            </a:r>
            <a:r>
              <a:rPr lang="en-ID" sz="1600" dirty="0" err="1"/>
              <a:t>identitas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film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ditampilkan</a:t>
            </a:r>
            <a:r>
              <a:rPr lang="en-ID" sz="1600" dirty="0"/>
              <a:t>, </a:t>
            </a:r>
            <a:r>
              <a:rPr lang="en-ID" sz="1600" dirty="0" err="1"/>
              <a:t>disembunyikan</a:t>
            </a:r>
            <a:r>
              <a:rPr lang="en-ID" sz="1600" dirty="0"/>
              <a:t>,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diubah</a:t>
            </a:r>
            <a:r>
              <a:rPr lang="en-ID" sz="1600" dirty="0"/>
              <a:t> </a:t>
            </a:r>
            <a:r>
              <a:rPr lang="en-ID" sz="1600" dirty="0" err="1"/>
              <a:t>tergantung</a:t>
            </a:r>
            <a:r>
              <a:rPr lang="en-ID" sz="1600" dirty="0"/>
              <a:t> </a:t>
            </a:r>
            <a:r>
              <a:rPr lang="en-ID" sz="1600" dirty="0" err="1"/>
              <a:t>kebutuhan</a:t>
            </a:r>
            <a:r>
              <a:rPr lang="en-ID" sz="1600" dirty="0"/>
              <a:t> pasar dan strategi </a:t>
            </a:r>
            <a:r>
              <a:rPr lang="en-ID" sz="1600" dirty="0" err="1"/>
              <a:t>industri</a:t>
            </a:r>
            <a:r>
              <a:rPr lang="en-ID" sz="1600" dirty="0"/>
              <a:t>.</a:t>
            </a:r>
          </a:p>
          <a:p>
            <a:pPr lvl="1" algn="just"/>
            <a:endParaRPr lang="en-ID" sz="16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D" sz="2000" b="1" dirty="0" err="1"/>
              <a:t>Ledakan</a:t>
            </a:r>
            <a:r>
              <a:rPr lang="en-ID" sz="2000" b="1" dirty="0"/>
              <a:t> </a:t>
            </a:r>
            <a:r>
              <a:rPr lang="en-ID" sz="2000" b="1" dirty="0" err="1"/>
              <a:t>Budaya</a:t>
            </a:r>
            <a:r>
              <a:rPr lang="en-ID" sz="2000" b="1" dirty="0"/>
              <a:t> </a:t>
            </a:r>
            <a:r>
              <a:rPr lang="en-ID" sz="2000" b="1" dirty="0" err="1"/>
              <a:t>Populer</a:t>
            </a:r>
            <a:r>
              <a:rPr lang="en-ID" sz="2000" b="1" dirty="0"/>
              <a:t> </a:t>
            </a:r>
            <a:r>
              <a:rPr lang="en-ID" sz="2000" b="1" dirty="0" err="1"/>
              <a:t>Jepang</a:t>
            </a:r>
            <a:endParaRPr lang="en-ID" sz="2000" b="1" dirty="0"/>
          </a:p>
          <a:p>
            <a:pPr lvl="1" algn="just"/>
            <a:endParaRPr lang="en-ID" sz="1600" dirty="0"/>
          </a:p>
          <a:p>
            <a:pPr lvl="1" algn="just"/>
            <a:r>
              <a:rPr lang="en-ID" sz="1600" dirty="0" err="1"/>
              <a:t>Sejak</a:t>
            </a:r>
            <a:r>
              <a:rPr lang="en-ID" sz="1600" dirty="0"/>
              <a:t> </a:t>
            </a:r>
            <a:r>
              <a:rPr lang="en-ID" sz="1600" dirty="0" err="1"/>
              <a:t>awal</a:t>
            </a:r>
            <a:r>
              <a:rPr lang="en-ID" sz="1600" dirty="0"/>
              <a:t> 2000-an, </a:t>
            </a:r>
            <a:r>
              <a:rPr lang="en-ID" sz="1600" dirty="0" err="1"/>
              <a:t>minat</a:t>
            </a:r>
            <a:r>
              <a:rPr lang="en-ID" sz="1600" dirty="0"/>
              <a:t> dunia </a:t>
            </a:r>
            <a:r>
              <a:rPr lang="en-ID" sz="1600" dirty="0" err="1"/>
              <a:t>terhadap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meningkat</a:t>
            </a:r>
            <a:r>
              <a:rPr lang="en-ID" sz="1600" dirty="0"/>
              <a:t> </a:t>
            </a:r>
            <a:r>
              <a:rPr lang="en-ID" sz="1600" dirty="0" err="1"/>
              <a:t>pesat</a:t>
            </a:r>
            <a:r>
              <a:rPr lang="en-ID" sz="1600" dirty="0"/>
              <a:t>: anime, manga, J-Horror, </a:t>
            </a:r>
            <a:r>
              <a:rPr lang="en-ID" sz="1600" dirty="0" err="1"/>
              <a:t>musik</a:t>
            </a:r>
            <a:r>
              <a:rPr lang="en-ID" sz="1600" dirty="0"/>
              <a:t>, </a:t>
            </a:r>
            <a:r>
              <a:rPr lang="en-ID" sz="1600" dirty="0" err="1"/>
              <a:t>makanan</a:t>
            </a:r>
            <a:r>
              <a:rPr lang="en-ID" sz="1600" dirty="0"/>
              <a:t>, fashion, dan </a:t>
            </a:r>
            <a:r>
              <a:rPr lang="en-ID" sz="1600" dirty="0" err="1"/>
              <a:t>sebagainya</a:t>
            </a:r>
            <a:r>
              <a:rPr lang="en-ID" sz="1600" dirty="0"/>
              <a:t>. </a:t>
            </a:r>
            <a:r>
              <a:rPr lang="en-ID" sz="1600" dirty="0" err="1"/>
              <a:t>Produk-produk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: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en-ID" sz="1600" dirty="0" err="1"/>
              <a:t>Diekspor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global.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en-ID" sz="1600" dirty="0" err="1"/>
              <a:t>Diangkat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media barat </a:t>
            </a:r>
            <a:r>
              <a:rPr lang="en-ID" sz="1600" dirty="0" err="1"/>
              <a:t>seperti</a:t>
            </a:r>
            <a:r>
              <a:rPr lang="en-ID" sz="1600" dirty="0"/>
              <a:t> </a:t>
            </a:r>
            <a:r>
              <a:rPr lang="en-ID" sz="1600" i="1" dirty="0"/>
              <a:t>Otaku USA</a:t>
            </a:r>
            <a:r>
              <a:rPr lang="en-ID" sz="1600" dirty="0"/>
              <a:t>, </a:t>
            </a:r>
            <a:r>
              <a:rPr lang="en-ID" sz="1600" i="1" dirty="0"/>
              <a:t>NEO Magazine</a:t>
            </a:r>
            <a:r>
              <a:rPr lang="en-ID" sz="1600" dirty="0"/>
              <a:t>.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en-ID" sz="1600" dirty="0" err="1"/>
              <a:t>Dipromosikan</a:t>
            </a:r>
            <a:r>
              <a:rPr lang="en-ID" sz="1600" dirty="0"/>
              <a:t> </a:t>
            </a:r>
            <a:r>
              <a:rPr lang="en-ID" sz="1600" dirty="0" err="1"/>
              <a:t>lewat</a:t>
            </a:r>
            <a:r>
              <a:rPr lang="en-ID" sz="1600" dirty="0"/>
              <a:t> </a:t>
            </a:r>
            <a:r>
              <a:rPr lang="en-ID" sz="1600" dirty="0" err="1"/>
              <a:t>kebijakan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</a:t>
            </a:r>
            <a:r>
              <a:rPr lang="en-ID" sz="1600" dirty="0" err="1"/>
              <a:t>pemerintah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, </a:t>
            </a:r>
            <a:r>
              <a:rPr lang="en-ID" sz="1600" dirty="0" err="1"/>
              <a:t>seperti</a:t>
            </a:r>
            <a:r>
              <a:rPr lang="en-ID" sz="1600" dirty="0"/>
              <a:t> program Cool Japan.</a:t>
            </a:r>
          </a:p>
          <a:p>
            <a:pPr lvl="2" algn="just"/>
            <a:endParaRPr lang="en-ID" sz="1600" dirty="0"/>
          </a:p>
          <a:p>
            <a:pPr lvl="1" algn="just"/>
            <a:r>
              <a:rPr lang="en-ID" sz="1600" dirty="0"/>
              <a:t>Program Cool Japan </a:t>
            </a:r>
            <a:r>
              <a:rPr lang="en-ID" sz="1600" dirty="0" err="1"/>
              <a:t>mendorong</a:t>
            </a:r>
            <a:r>
              <a:rPr lang="en-ID" sz="1600" dirty="0"/>
              <a:t> </a:t>
            </a:r>
            <a:r>
              <a:rPr lang="en-ID" sz="1600" dirty="0" err="1"/>
              <a:t>ekspor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strategi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mengatasi</a:t>
            </a:r>
            <a:r>
              <a:rPr lang="en-ID" sz="1600" dirty="0"/>
              <a:t> </a:t>
            </a:r>
            <a:r>
              <a:rPr lang="en-ID" sz="1600" dirty="0" err="1"/>
              <a:t>krisis</a:t>
            </a:r>
            <a:r>
              <a:rPr lang="en-ID" sz="1600" dirty="0"/>
              <a:t> </a:t>
            </a:r>
            <a:r>
              <a:rPr lang="en-ID" sz="1600" dirty="0" err="1"/>
              <a:t>ekonomi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setelah</a:t>
            </a:r>
            <a:r>
              <a:rPr lang="en-ID" sz="1600" dirty="0"/>
              <a:t> 1990-an. </a:t>
            </a:r>
            <a:r>
              <a:rPr lang="en-ID" sz="1600" dirty="0" err="1"/>
              <a:t>Tujuannya</a:t>
            </a:r>
            <a:r>
              <a:rPr lang="en-ID" sz="1600" dirty="0"/>
              <a:t>: </a:t>
            </a:r>
            <a:r>
              <a:rPr lang="en-ID" sz="1600" dirty="0" err="1"/>
              <a:t>menjadikan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“</a:t>
            </a:r>
            <a:r>
              <a:rPr lang="en-ID" sz="1600" dirty="0" err="1"/>
              <a:t>kekuatan</a:t>
            </a:r>
            <a:r>
              <a:rPr lang="en-ID" sz="1600" dirty="0"/>
              <a:t> </a:t>
            </a:r>
            <a:r>
              <a:rPr lang="en-ID" sz="1600" dirty="0" err="1"/>
              <a:t>ekonomi</a:t>
            </a:r>
            <a:r>
              <a:rPr lang="en-ID" sz="1600" dirty="0"/>
              <a:t> </a:t>
            </a:r>
            <a:r>
              <a:rPr lang="en-ID" sz="1600" dirty="0" err="1"/>
              <a:t>baru</a:t>
            </a:r>
            <a:r>
              <a:rPr lang="en-ID" sz="1600" dirty="0"/>
              <a:t>”.</a:t>
            </a:r>
          </a:p>
          <a:p>
            <a:pPr algn="just"/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109286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F7728-A2BC-4C66-9C5E-45CF30EE0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3A4D2E-0E0B-A065-7599-7CD7A06E1E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92397" y="165338"/>
            <a:ext cx="11573197" cy="724247"/>
          </a:xfrm>
        </p:spPr>
        <p:txBody>
          <a:bodyPr>
            <a:normAutofit/>
          </a:bodyPr>
          <a:lstStyle/>
          <a:p>
            <a:r>
              <a:rPr lang="en-ID" sz="4000" b="1" dirty="0"/>
              <a:t>ALASAN ANALITIS</a:t>
            </a:r>
            <a:endParaRPr lang="en-US" sz="4000" b="1" dirty="0"/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91F4741C-39F0-35B0-CEE0-30AB384B6A63}"/>
              </a:ext>
            </a:extLst>
          </p:cNvPr>
          <p:cNvSpPr txBox="1"/>
          <p:nvPr/>
        </p:nvSpPr>
        <p:spPr>
          <a:xfrm>
            <a:off x="604869" y="1597729"/>
            <a:ext cx="1087593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D" sz="2000" b="1" dirty="0"/>
              <a:t>Peran Ekonomi dan Pasar Internasional</a:t>
            </a:r>
          </a:p>
          <a:p>
            <a:pPr lvl="1" algn="just"/>
            <a:r>
              <a:rPr lang="en-ID" sz="1600" dirty="0"/>
              <a:t>Film </a:t>
            </a:r>
            <a:r>
              <a:rPr lang="en-ID" sz="1600" dirty="0" err="1"/>
              <a:t>menjadi</a:t>
            </a:r>
            <a:r>
              <a:rPr lang="en-ID" sz="1600" dirty="0"/>
              <a:t> </a:t>
            </a:r>
            <a:r>
              <a:rPr lang="en-ID" sz="1600" dirty="0" err="1"/>
              <a:t>bagian</a:t>
            </a:r>
            <a:r>
              <a:rPr lang="en-ID" sz="1600" dirty="0"/>
              <a:t> </a:t>
            </a:r>
            <a:r>
              <a:rPr lang="en-ID" sz="1600" dirty="0" err="1"/>
              <a:t>penting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ekspor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. Seiring </a:t>
            </a:r>
            <a:r>
              <a:rPr lang="en-ID" sz="1600" dirty="0" err="1"/>
              <a:t>anjloknya</a:t>
            </a:r>
            <a:r>
              <a:rPr lang="en-ID" sz="1600" dirty="0"/>
              <a:t> </a:t>
            </a:r>
            <a:r>
              <a:rPr lang="en-ID" sz="1600" dirty="0" err="1"/>
              <a:t>ekonomi</a:t>
            </a:r>
            <a:r>
              <a:rPr lang="en-ID" sz="1600" dirty="0"/>
              <a:t> pasca-1990, film dan </a:t>
            </a:r>
            <a:r>
              <a:rPr lang="en-ID" sz="1600" dirty="0" err="1"/>
              <a:t>konten</a:t>
            </a:r>
            <a:r>
              <a:rPr lang="en-ID" sz="1600" dirty="0"/>
              <a:t> </a:t>
            </a:r>
            <a:r>
              <a:rPr lang="en-ID" sz="1600" dirty="0" err="1"/>
              <a:t>kreatif</a:t>
            </a:r>
            <a:r>
              <a:rPr lang="en-ID" sz="1600" dirty="0"/>
              <a:t> lain </a:t>
            </a:r>
            <a:r>
              <a:rPr lang="en-ID" sz="1600" dirty="0" err="1"/>
              <a:t>dianggap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aset</a:t>
            </a:r>
            <a:r>
              <a:rPr lang="en-ID" sz="1600" dirty="0"/>
              <a:t> </a:t>
            </a:r>
            <a:r>
              <a:rPr lang="en-ID" sz="1600" dirty="0" err="1"/>
              <a:t>ekonomi</a:t>
            </a:r>
            <a:r>
              <a:rPr lang="en-ID" sz="1600" dirty="0"/>
              <a:t>. </a:t>
            </a:r>
            <a:r>
              <a:rPr lang="en-ID" sz="1600" dirty="0" err="1"/>
              <a:t>Pemerintah</a:t>
            </a:r>
            <a:r>
              <a:rPr lang="en-ID" sz="1600" dirty="0"/>
              <a:t>, </a:t>
            </a:r>
            <a:r>
              <a:rPr lang="en-ID" sz="1600" dirty="0" err="1"/>
              <a:t>stasiun</a:t>
            </a:r>
            <a:r>
              <a:rPr lang="en-ID" sz="1600" dirty="0"/>
              <a:t> TV, dan </a:t>
            </a:r>
            <a:r>
              <a:rPr lang="en-ID" sz="1600" dirty="0" err="1"/>
              <a:t>perusahaan</a:t>
            </a:r>
            <a:r>
              <a:rPr lang="en-ID" sz="1600" dirty="0"/>
              <a:t> </a:t>
            </a:r>
            <a:r>
              <a:rPr lang="en-ID" sz="1600" dirty="0" err="1"/>
              <a:t>besar</a:t>
            </a:r>
            <a:r>
              <a:rPr lang="en-ID" sz="1600" dirty="0"/>
              <a:t> </a:t>
            </a:r>
            <a:r>
              <a:rPr lang="en-ID" sz="1600" dirty="0" err="1"/>
              <a:t>mulai</a:t>
            </a:r>
            <a:r>
              <a:rPr lang="en-ID" sz="1600" dirty="0"/>
              <a:t> </a:t>
            </a:r>
            <a:r>
              <a:rPr lang="en-ID" sz="1600" dirty="0" err="1"/>
              <a:t>berinvestasi</a:t>
            </a:r>
            <a:r>
              <a:rPr lang="en-ID" sz="1600" dirty="0"/>
              <a:t> </a:t>
            </a:r>
            <a:r>
              <a:rPr lang="en-ID" sz="1600" dirty="0" err="1"/>
              <a:t>besar-besaran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perfilman</a:t>
            </a:r>
            <a:r>
              <a:rPr lang="en-ID" sz="1600" dirty="0"/>
              <a:t>. </a:t>
            </a:r>
            <a:r>
              <a:rPr lang="en-ID" sz="1600" dirty="0" err="1"/>
              <a:t>Contohnya</a:t>
            </a:r>
            <a:r>
              <a:rPr lang="en-ID" sz="1600" dirty="0"/>
              <a:t>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D" sz="1600" dirty="0"/>
              <a:t>UNIJAPAN (</a:t>
            </a:r>
            <a:r>
              <a:rPr lang="en-ID" sz="1600" dirty="0" err="1"/>
              <a:t>didirikan</a:t>
            </a:r>
            <a:r>
              <a:rPr lang="en-ID" sz="1600" dirty="0"/>
              <a:t> 2005) </a:t>
            </a:r>
            <a:r>
              <a:rPr lang="en-ID" sz="1600" dirty="0" err="1"/>
              <a:t>bertugas</a:t>
            </a:r>
            <a:r>
              <a:rPr lang="en-ID" sz="1600" dirty="0"/>
              <a:t> </a:t>
            </a:r>
            <a:r>
              <a:rPr lang="en-ID" sz="1600" dirty="0" err="1"/>
              <a:t>mempromosikan</a:t>
            </a:r>
            <a:r>
              <a:rPr lang="en-ID" sz="1600" dirty="0"/>
              <a:t> film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luar</a:t>
            </a:r>
            <a:r>
              <a:rPr lang="en-ID" sz="1600" dirty="0"/>
              <a:t> negeri.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D" sz="1600" dirty="0"/>
              <a:t>Antara 1997–2010, </a:t>
            </a:r>
            <a:r>
              <a:rPr lang="en-ID" sz="1600" dirty="0" err="1"/>
              <a:t>jumlah</a:t>
            </a:r>
            <a:r>
              <a:rPr lang="en-ID" sz="1600" dirty="0"/>
              <a:t> film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meningkat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278 </a:t>
            </a:r>
            <a:r>
              <a:rPr lang="en-ID" sz="1600" dirty="0" err="1"/>
              <a:t>ke</a:t>
            </a:r>
            <a:r>
              <a:rPr lang="en-ID" sz="1600" dirty="0"/>
              <a:t> 408 </a:t>
            </a:r>
            <a:r>
              <a:rPr lang="en-ID" sz="1600" dirty="0" err="1"/>
              <a:t>judul</a:t>
            </a:r>
            <a:r>
              <a:rPr lang="en-ID" sz="1600" dirty="0"/>
              <a:t>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D" sz="1600" dirty="0" err="1"/>
              <a:t>Pendapatan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penjualan</a:t>
            </a:r>
            <a:r>
              <a:rPr lang="en-ID" sz="1600" dirty="0"/>
              <a:t> </a:t>
            </a:r>
            <a:r>
              <a:rPr lang="en-ID" sz="1600" dirty="0" err="1"/>
              <a:t>luar</a:t>
            </a:r>
            <a:r>
              <a:rPr lang="en-ID" sz="1600" dirty="0"/>
              <a:t> negeri </a:t>
            </a:r>
            <a:r>
              <a:rPr lang="en-ID" sz="1600" dirty="0" err="1"/>
              <a:t>menjadi</a:t>
            </a:r>
            <a:r>
              <a:rPr lang="en-ID" sz="1600" dirty="0"/>
              <a:t> </a:t>
            </a:r>
            <a:r>
              <a:rPr lang="en-ID" sz="1600" dirty="0" err="1"/>
              <a:t>penting</a:t>
            </a:r>
            <a:r>
              <a:rPr lang="en-ID" sz="1600" dirty="0"/>
              <a:t>, </a:t>
            </a:r>
            <a:r>
              <a:rPr lang="en-ID" sz="1600" dirty="0" err="1"/>
              <a:t>bukan</a:t>
            </a:r>
            <a:r>
              <a:rPr lang="en-ID" sz="1600" dirty="0"/>
              <a:t> </a:t>
            </a:r>
            <a:r>
              <a:rPr lang="en-ID" sz="1600" dirty="0" err="1"/>
              <a:t>hanya</a:t>
            </a:r>
            <a:r>
              <a:rPr lang="en-ID" sz="1600" dirty="0"/>
              <a:t> pasar </a:t>
            </a:r>
            <a:r>
              <a:rPr lang="en-ID" sz="1600" dirty="0" err="1"/>
              <a:t>domestik</a:t>
            </a:r>
            <a:r>
              <a:rPr lang="en-ID" sz="1600" dirty="0"/>
              <a:t>.</a:t>
            </a:r>
          </a:p>
          <a:p>
            <a:pPr algn="just"/>
            <a:endParaRPr lang="en-ID" sz="16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D" sz="2000" b="1" dirty="0"/>
              <a:t>Batasan Studi</a:t>
            </a:r>
          </a:p>
          <a:p>
            <a:pPr lvl="1" algn="just"/>
            <a:r>
              <a:rPr lang="en-ID" sz="1600" dirty="0" err="1"/>
              <a:t>Buku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membahas</a:t>
            </a:r>
            <a:r>
              <a:rPr lang="en-ID" sz="1600" dirty="0"/>
              <a:t> </a:t>
            </a:r>
            <a:r>
              <a:rPr lang="en-ID" sz="1600" dirty="0" err="1"/>
              <a:t>semua</a:t>
            </a:r>
            <a:r>
              <a:rPr lang="en-ID" sz="1600" dirty="0"/>
              <a:t> </a:t>
            </a:r>
            <a:r>
              <a:rPr lang="en-ID" sz="1600" dirty="0" err="1"/>
              <a:t>aspek</a:t>
            </a:r>
            <a:r>
              <a:rPr lang="en-ID" sz="1600" dirty="0"/>
              <a:t> </a:t>
            </a:r>
            <a:r>
              <a:rPr lang="en-ID" sz="1600" dirty="0" err="1"/>
              <a:t>perfilman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, </a:t>
            </a:r>
            <a:r>
              <a:rPr lang="en-ID" sz="1600" dirty="0" err="1"/>
              <a:t>terutama</a:t>
            </a:r>
            <a:r>
              <a:rPr lang="en-ID" sz="1600" dirty="0"/>
              <a:t> anime dan </a:t>
            </a:r>
            <a:r>
              <a:rPr lang="en-ID" sz="1600" dirty="0" err="1"/>
              <a:t>dokumenter</a:t>
            </a:r>
            <a:r>
              <a:rPr lang="en-ID" sz="1600" dirty="0"/>
              <a:t>. </a:t>
            </a:r>
            <a:r>
              <a:rPr lang="en-ID" sz="1600" dirty="0" err="1"/>
              <a:t>Meskipun</a:t>
            </a:r>
            <a:r>
              <a:rPr lang="en-ID" sz="1600" dirty="0"/>
              <a:t> anime sangat </a:t>
            </a:r>
            <a:r>
              <a:rPr lang="en-ID" sz="1600" dirty="0" err="1"/>
              <a:t>penting</a:t>
            </a:r>
            <a:r>
              <a:rPr lang="en-ID" sz="1600" dirty="0"/>
              <a:t>, </a:t>
            </a:r>
            <a:r>
              <a:rPr lang="en-ID" sz="1600" dirty="0" err="1"/>
              <a:t>penulis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membahasnya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mendalam</a:t>
            </a:r>
            <a:r>
              <a:rPr lang="en-ID" sz="1600" dirty="0"/>
              <a:t> </a:t>
            </a:r>
            <a:r>
              <a:rPr lang="en-ID" sz="1600" dirty="0" err="1"/>
              <a:t>karena</a:t>
            </a:r>
            <a:r>
              <a:rPr lang="en-ID" sz="1600" dirty="0"/>
              <a:t> </a:t>
            </a:r>
            <a:r>
              <a:rPr lang="en-ID" sz="1600" dirty="0" err="1"/>
              <a:t>sudah</a:t>
            </a:r>
            <a:r>
              <a:rPr lang="en-ID" sz="1600" dirty="0"/>
              <a:t> </a:t>
            </a:r>
            <a:r>
              <a:rPr lang="en-ID" sz="1600" dirty="0" err="1"/>
              <a:t>banyak</a:t>
            </a:r>
            <a:r>
              <a:rPr lang="en-ID" sz="1600" dirty="0"/>
              <a:t> </a:t>
            </a:r>
            <a:r>
              <a:rPr lang="en-ID" sz="1600" dirty="0" err="1"/>
              <a:t>penelitian</a:t>
            </a:r>
            <a:r>
              <a:rPr lang="en-ID" sz="1600" dirty="0"/>
              <a:t> </a:t>
            </a:r>
            <a:r>
              <a:rPr lang="en-ID" sz="1600" dirty="0" err="1"/>
              <a:t>khusus</a:t>
            </a:r>
            <a:r>
              <a:rPr lang="en-ID" sz="1600" dirty="0"/>
              <a:t> </a:t>
            </a:r>
            <a:r>
              <a:rPr lang="en-ID" sz="1600" dirty="0" err="1"/>
              <a:t>tentang</a:t>
            </a:r>
            <a:r>
              <a:rPr lang="en-ID" sz="1600" dirty="0"/>
              <a:t> </a:t>
            </a:r>
            <a:r>
              <a:rPr lang="en-ID" sz="1600" dirty="0" err="1"/>
              <a:t>itu</a:t>
            </a:r>
            <a:r>
              <a:rPr lang="en-ID" sz="1600" dirty="0"/>
              <a:t>. </a:t>
            </a:r>
            <a:r>
              <a:rPr lang="en-ID" sz="1600" dirty="0" err="1"/>
              <a:t>Penulis</a:t>
            </a:r>
            <a:r>
              <a:rPr lang="en-ID" sz="1600" dirty="0"/>
              <a:t>  </a:t>
            </a:r>
            <a:r>
              <a:rPr lang="en-ID" sz="1600" dirty="0" err="1"/>
              <a:t>memilih</a:t>
            </a:r>
            <a:r>
              <a:rPr lang="en-ID" sz="1600" dirty="0"/>
              <a:t> </a:t>
            </a:r>
            <a:r>
              <a:rPr lang="en-ID" sz="1600" dirty="0" err="1"/>
              <a:t>fokus</a:t>
            </a:r>
            <a:r>
              <a:rPr lang="en-ID" sz="1600" dirty="0"/>
              <a:t> pada film live-action yang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dampak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dan </a:t>
            </a:r>
            <a:r>
              <a:rPr lang="en-ID" sz="1600" dirty="0" err="1"/>
              <a:t>komersial</a:t>
            </a:r>
            <a:r>
              <a:rPr lang="en-ID" sz="1600" dirty="0"/>
              <a:t> global, </a:t>
            </a:r>
            <a:r>
              <a:rPr lang="en-ID" sz="1600" dirty="0" err="1"/>
              <a:t>terutama</a:t>
            </a:r>
            <a:r>
              <a:rPr lang="en-ID" sz="1600" dirty="0"/>
              <a:t> yang </a:t>
            </a:r>
            <a:r>
              <a:rPr lang="en-ID" sz="1600" dirty="0" err="1"/>
              <a:t>tersedia</a:t>
            </a:r>
            <a:r>
              <a:rPr lang="en-ID" sz="1600" dirty="0"/>
              <a:t> dan </a:t>
            </a:r>
            <a:r>
              <a:rPr lang="en-ID" sz="1600" dirty="0" err="1"/>
              <a:t>populer</a:t>
            </a:r>
            <a:r>
              <a:rPr lang="en-ID" sz="1600" dirty="0"/>
              <a:t> di pasar global.</a:t>
            </a:r>
          </a:p>
          <a:p>
            <a:pPr algn="just"/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281582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904F1-FE7E-8408-C8EC-266E20578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B9887E-163A-03E6-A6FE-FD82D2CA2A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623201" y="50325"/>
            <a:ext cx="11573197" cy="7242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D" sz="4000" b="1" dirty="0"/>
              <a:t>CONCLUSION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A7E48-1149-A9CE-0936-2EB0A5544013}"/>
              </a:ext>
            </a:extLst>
          </p:cNvPr>
          <p:cNvSpPr txBox="1"/>
          <p:nvPr/>
        </p:nvSpPr>
        <p:spPr>
          <a:xfrm>
            <a:off x="701849" y="1565201"/>
            <a:ext cx="70682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dirty="0"/>
              <a:t>Studi </a:t>
            </a:r>
            <a:r>
              <a:rPr lang="en-ID" sz="1600" dirty="0" err="1"/>
              <a:t>perfilman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abad</a:t>
            </a:r>
            <a:r>
              <a:rPr lang="en-ID" sz="1600" dirty="0"/>
              <a:t> ke-21 </a:t>
            </a:r>
            <a:r>
              <a:rPr lang="en-ID" sz="1600" dirty="0" err="1"/>
              <a:t>menunjukkan</a:t>
            </a:r>
            <a:r>
              <a:rPr lang="en-ID" sz="1600" dirty="0"/>
              <a:t> </a:t>
            </a:r>
            <a:r>
              <a:rPr lang="en-ID" sz="1600" dirty="0" err="1"/>
              <a:t>bahwa</a:t>
            </a:r>
            <a:r>
              <a:rPr lang="en-ID" sz="1600" dirty="0"/>
              <a:t> </a:t>
            </a:r>
            <a:r>
              <a:rPr lang="en-ID" sz="1600" dirty="0" err="1"/>
              <a:t>representasi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film-film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bersifat</a:t>
            </a:r>
            <a:r>
              <a:rPr lang="en-ID" sz="1600" dirty="0"/>
              <a:t> </a:t>
            </a:r>
            <a:r>
              <a:rPr lang="en-ID" sz="1600" dirty="0" err="1"/>
              <a:t>paradoksal</a:t>
            </a:r>
            <a:r>
              <a:rPr lang="en-ID" sz="1600" dirty="0"/>
              <a:t>. Film-film </a:t>
            </a:r>
            <a:r>
              <a:rPr lang="en-ID" sz="1600" dirty="0" err="1"/>
              <a:t>tersebut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bersamaan</a:t>
            </a:r>
            <a:r>
              <a:rPr lang="en-ID" sz="1600" dirty="0"/>
              <a:t> </a:t>
            </a:r>
            <a:r>
              <a:rPr lang="en-ID" sz="1600" dirty="0" err="1"/>
              <a:t>menampilkan</a:t>
            </a:r>
            <a:r>
              <a:rPr lang="en-ID" sz="1600" dirty="0"/>
              <a:t> </a:t>
            </a:r>
            <a:r>
              <a:rPr lang="en-ID" sz="1600" dirty="0" err="1"/>
              <a:t>keunikan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 yang </a:t>
            </a:r>
            <a:r>
              <a:rPr lang="en-ID" sz="1600" dirty="0" err="1"/>
              <a:t>spesifik</a:t>
            </a:r>
            <a:r>
              <a:rPr lang="en-ID" sz="1600" dirty="0"/>
              <a:t> dan </a:t>
            </a:r>
            <a:r>
              <a:rPr lang="en-ID" sz="1600" dirty="0" err="1"/>
              <a:t>menyesuaikan</a:t>
            </a:r>
            <a:r>
              <a:rPr lang="en-ID" sz="1600" dirty="0"/>
              <a:t> </a:t>
            </a:r>
            <a:r>
              <a:rPr lang="en-ID" sz="1600" dirty="0" err="1"/>
              <a:t>diri</a:t>
            </a:r>
            <a:r>
              <a:rPr lang="en-ID" sz="1600" dirty="0"/>
              <a:t> agar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diterima</a:t>
            </a:r>
            <a:r>
              <a:rPr lang="en-ID" sz="1600" dirty="0"/>
              <a:t> oleh </a:t>
            </a:r>
            <a:r>
              <a:rPr lang="en-ID" sz="1600" dirty="0" err="1"/>
              <a:t>audiens</a:t>
            </a:r>
            <a:r>
              <a:rPr lang="en-ID" sz="1600" dirty="0"/>
              <a:t> </a:t>
            </a:r>
            <a:r>
              <a:rPr lang="en-ID" sz="1600" dirty="0" err="1"/>
              <a:t>internasional</a:t>
            </a:r>
            <a:r>
              <a:rPr lang="en-ID" sz="1600" dirty="0"/>
              <a:t>. </a:t>
            </a:r>
            <a:r>
              <a:rPr lang="en-ID" sz="1600" dirty="0" err="1"/>
              <a:t>Pendekatan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menolak</a:t>
            </a:r>
            <a:r>
              <a:rPr lang="en-ID" sz="1600" dirty="0"/>
              <a:t> </a:t>
            </a:r>
            <a:r>
              <a:rPr lang="en-ID" sz="1600" dirty="0" err="1"/>
              <a:t>pandangan</a:t>
            </a:r>
            <a:r>
              <a:rPr lang="en-ID" sz="1600" dirty="0"/>
              <a:t> lama yang </a:t>
            </a:r>
            <a:r>
              <a:rPr lang="en-ID" sz="1600" dirty="0" err="1"/>
              <a:t>terlalu</a:t>
            </a:r>
            <a:r>
              <a:rPr lang="en-ID" sz="1600" dirty="0"/>
              <a:t> </a:t>
            </a:r>
            <a:r>
              <a:rPr lang="en-ID" sz="1600" dirty="0" err="1"/>
              <a:t>mengesankan</a:t>
            </a:r>
            <a:r>
              <a:rPr lang="en-ID" sz="1600" dirty="0"/>
              <a:t> </a:t>
            </a:r>
            <a:r>
              <a:rPr lang="en-ID" sz="1600" dirty="0" err="1"/>
              <a:t>perfilman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sesuatu</a:t>
            </a:r>
            <a:r>
              <a:rPr lang="en-ID" sz="1600" dirty="0"/>
              <a:t> yang </a:t>
            </a:r>
            <a:r>
              <a:rPr lang="en-ID" sz="1600" dirty="0" err="1"/>
              <a:t>esensial</a:t>
            </a:r>
            <a:r>
              <a:rPr lang="en-ID" sz="1600" dirty="0"/>
              <a:t> dan </a:t>
            </a:r>
            <a:r>
              <a:rPr lang="en-ID" sz="1600" dirty="0" err="1"/>
              <a:t>berdiri</a:t>
            </a:r>
            <a:r>
              <a:rPr lang="en-ID" sz="1600" dirty="0"/>
              <a:t> </a:t>
            </a:r>
            <a:r>
              <a:rPr lang="en-ID" sz="1600" dirty="0" err="1"/>
              <a:t>sendiri</a:t>
            </a:r>
            <a:r>
              <a:rPr lang="en-ID" sz="1600" dirty="0"/>
              <a:t>.</a:t>
            </a:r>
          </a:p>
          <a:p>
            <a:pPr algn="just"/>
            <a:endParaRPr lang="en-ID" sz="1600" dirty="0"/>
          </a:p>
          <a:p>
            <a:pPr algn="just"/>
            <a:r>
              <a:rPr lang="en-ID" sz="1600" dirty="0" err="1"/>
              <a:t>Perkembangan</a:t>
            </a:r>
            <a:r>
              <a:rPr lang="en-ID" sz="1600" dirty="0"/>
              <a:t> </a:t>
            </a:r>
            <a:r>
              <a:rPr lang="en-ID" sz="1600" dirty="0" err="1"/>
              <a:t>globalisasi</a:t>
            </a:r>
            <a:r>
              <a:rPr lang="en-ID" sz="1600" dirty="0"/>
              <a:t> dan </a:t>
            </a:r>
            <a:r>
              <a:rPr lang="en-ID" sz="1600" dirty="0" err="1"/>
              <a:t>industri</a:t>
            </a:r>
            <a:r>
              <a:rPr lang="en-ID" sz="1600" dirty="0"/>
              <a:t> </a:t>
            </a:r>
            <a:r>
              <a:rPr lang="en-ID" sz="1600" dirty="0" err="1"/>
              <a:t>transnasional</a:t>
            </a:r>
            <a:r>
              <a:rPr lang="en-ID" sz="1600" dirty="0"/>
              <a:t> sangat </a:t>
            </a:r>
            <a:r>
              <a:rPr lang="en-ID" sz="1600" dirty="0" err="1"/>
              <a:t>memengaruhi</a:t>
            </a:r>
            <a:r>
              <a:rPr lang="en-ID" sz="1600" dirty="0"/>
              <a:t> </a:t>
            </a:r>
            <a:r>
              <a:rPr lang="en-ID" sz="1600" dirty="0" err="1"/>
              <a:t>cara</a:t>
            </a:r>
            <a:r>
              <a:rPr lang="en-ID" sz="1600" dirty="0"/>
              <a:t> film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diproduksi</a:t>
            </a:r>
            <a:r>
              <a:rPr lang="en-ID" sz="1600" dirty="0"/>
              <a:t>, </a:t>
            </a:r>
            <a:r>
              <a:rPr lang="en-ID" sz="1600" dirty="0" err="1"/>
              <a:t>dipasarkan</a:t>
            </a:r>
            <a:r>
              <a:rPr lang="en-ID" sz="1600" dirty="0"/>
              <a:t>, dan </a:t>
            </a:r>
            <a:r>
              <a:rPr lang="en-ID" sz="1600" dirty="0" err="1"/>
              <a:t>dikonsumsi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global. Program </a:t>
            </a:r>
            <a:r>
              <a:rPr lang="en-ID" sz="1600" dirty="0" err="1"/>
              <a:t>pemerintah</a:t>
            </a:r>
            <a:r>
              <a:rPr lang="en-ID" sz="1600" dirty="0"/>
              <a:t> </a:t>
            </a:r>
            <a:r>
              <a:rPr lang="en-ID" sz="1600" dirty="0" err="1"/>
              <a:t>seperti</a:t>
            </a:r>
            <a:r>
              <a:rPr lang="en-ID" sz="1600" dirty="0"/>
              <a:t> </a:t>
            </a:r>
            <a:r>
              <a:rPr lang="en-ID" sz="1600" i="1" dirty="0"/>
              <a:t>Cool Japan</a:t>
            </a:r>
            <a:r>
              <a:rPr lang="en-ID" sz="1600" dirty="0"/>
              <a:t> dan </a:t>
            </a:r>
            <a:r>
              <a:rPr lang="en-ID" sz="1600" dirty="0" err="1"/>
              <a:t>kerjasama</a:t>
            </a:r>
            <a:r>
              <a:rPr lang="en-ID" sz="1600" dirty="0"/>
              <a:t> </a:t>
            </a:r>
            <a:r>
              <a:rPr lang="en-ID" sz="1600" dirty="0" err="1"/>
              <a:t>industri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pasar </a:t>
            </a:r>
            <a:r>
              <a:rPr lang="en-ID" sz="1600" dirty="0" err="1"/>
              <a:t>luar</a:t>
            </a:r>
            <a:r>
              <a:rPr lang="en-ID" sz="1600" dirty="0"/>
              <a:t> negeri </a:t>
            </a:r>
            <a:r>
              <a:rPr lang="en-ID" sz="1600" dirty="0" err="1"/>
              <a:t>menjadi</a:t>
            </a:r>
            <a:r>
              <a:rPr lang="en-ID" sz="1600" dirty="0"/>
              <a:t> </a:t>
            </a:r>
            <a:r>
              <a:rPr lang="en-ID" sz="1600" dirty="0" err="1"/>
              <a:t>kunci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mempromosikan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</a:t>
            </a:r>
            <a:r>
              <a:rPr lang="en-ID" sz="1600" dirty="0" err="1"/>
              <a:t>populer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produk</a:t>
            </a:r>
            <a:r>
              <a:rPr lang="en-ID" sz="1600" dirty="0"/>
              <a:t> </a:t>
            </a:r>
            <a:r>
              <a:rPr lang="en-ID" sz="1600" dirty="0" err="1"/>
              <a:t>ekonomi</a:t>
            </a:r>
            <a:r>
              <a:rPr lang="en-ID" sz="1600" dirty="0"/>
              <a:t> </a:t>
            </a:r>
            <a:r>
              <a:rPr lang="en-ID" sz="1600" dirty="0" err="1"/>
              <a:t>penting</a:t>
            </a:r>
            <a:r>
              <a:rPr lang="en-ID" sz="1600" dirty="0"/>
              <a:t>.</a:t>
            </a:r>
          </a:p>
          <a:p>
            <a:pPr algn="just"/>
            <a:endParaRPr lang="en-ID" sz="1600" dirty="0"/>
          </a:p>
          <a:p>
            <a:pPr algn="just"/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keseluruhan</a:t>
            </a:r>
            <a:r>
              <a:rPr lang="en-ID" sz="1600" dirty="0"/>
              <a:t>, </a:t>
            </a:r>
            <a:r>
              <a:rPr lang="en-ID" sz="1600" dirty="0" err="1"/>
              <a:t>perfilman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abad</a:t>
            </a:r>
            <a:r>
              <a:rPr lang="en-ID" sz="1600" dirty="0"/>
              <a:t> ke-21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produk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yang </a:t>
            </a:r>
            <a:r>
              <a:rPr lang="en-ID" sz="1600" dirty="0" err="1"/>
              <a:t>kompleks</a:t>
            </a:r>
            <a:r>
              <a:rPr lang="en-ID" sz="1600" dirty="0"/>
              <a:t>, </a:t>
            </a:r>
            <a:r>
              <a:rPr lang="en-ID" sz="1600" dirty="0" err="1"/>
              <a:t>fleksibel</a:t>
            </a:r>
            <a:r>
              <a:rPr lang="en-ID" sz="1600" dirty="0"/>
              <a:t>, dan </a:t>
            </a:r>
            <a:r>
              <a:rPr lang="en-ID" sz="1600" dirty="0" err="1"/>
              <a:t>berinteraksi</a:t>
            </a:r>
            <a:r>
              <a:rPr lang="en-ID" sz="1600" dirty="0"/>
              <a:t> </a:t>
            </a:r>
            <a:r>
              <a:rPr lang="en-ID" sz="1600" dirty="0" err="1"/>
              <a:t>erat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konteks</a:t>
            </a:r>
            <a:r>
              <a:rPr lang="en-ID" sz="1600" dirty="0"/>
              <a:t> global </a:t>
            </a:r>
            <a:r>
              <a:rPr lang="en-ID" sz="1600" dirty="0" err="1"/>
              <a:t>serta</a:t>
            </a:r>
            <a:r>
              <a:rPr lang="en-ID" sz="1600" dirty="0"/>
              <a:t> pasar </a:t>
            </a:r>
            <a:r>
              <a:rPr lang="en-ID" sz="1600" dirty="0" err="1"/>
              <a:t>internasional</a:t>
            </a:r>
            <a:r>
              <a:rPr lang="en-ID" sz="1600" dirty="0"/>
              <a:t>.</a:t>
            </a:r>
          </a:p>
        </p:txBody>
      </p:sp>
      <p:pic>
        <p:nvPicPr>
          <p:cNvPr id="3" name="Graphic 4">
            <a:extLst>
              <a:ext uri="{FF2B5EF4-FFF2-40B4-BE49-F238E27FC236}">
                <a16:creationId xmlns:a16="http://schemas.microsoft.com/office/drawing/2014/main" id="{B24E7876-182A-6396-E1D0-F86888354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2980" y="1182572"/>
            <a:ext cx="4134033" cy="449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989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5158624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623200" y="275821"/>
            <a:ext cx="11573197" cy="72424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ID" b="1" dirty="0"/>
              <a:t>INTRODUCTION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6682F-6428-41A4-8EBC-3EA22518150B}"/>
              </a:ext>
            </a:extLst>
          </p:cNvPr>
          <p:cNvSpPr txBox="1"/>
          <p:nvPr/>
        </p:nvSpPr>
        <p:spPr>
          <a:xfrm>
            <a:off x="837098" y="1449518"/>
            <a:ext cx="70682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dirty="0" err="1"/>
              <a:t>Setiap</a:t>
            </a:r>
            <a:r>
              <a:rPr lang="en-ID" sz="1600" dirty="0"/>
              <a:t> film,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beberapa</a:t>
            </a:r>
            <a:r>
              <a:rPr lang="en-ID" sz="1600" dirty="0"/>
              <a:t> </a:t>
            </a:r>
            <a:r>
              <a:rPr lang="en-ID" sz="1600" dirty="0" err="1"/>
              <a:t>hal</a:t>
            </a:r>
            <a:r>
              <a:rPr lang="en-ID" sz="1600" dirty="0"/>
              <a:t>, </a:t>
            </a:r>
            <a:r>
              <a:rPr lang="en-ID" sz="1600" dirty="0" err="1"/>
              <a:t>berkaitan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negara </a:t>
            </a:r>
            <a:r>
              <a:rPr lang="en-ID" sz="1600" dirty="0" err="1"/>
              <a:t>tempat</a:t>
            </a:r>
            <a:r>
              <a:rPr lang="en-ID" sz="1600" dirty="0"/>
              <a:t> film </a:t>
            </a:r>
            <a:r>
              <a:rPr lang="en-ID" sz="1600" dirty="0" err="1"/>
              <a:t>itu</a:t>
            </a:r>
            <a:r>
              <a:rPr lang="en-ID" sz="1600" dirty="0"/>
              <a:t> </a:t>
            </a:r>
            <a:r>
              <a:rPr lang="en-ID" sz="1600" dirty="0" err="1"/>
              <a:t>dibuat</a:t>
            </a:r>
            <a:r>
              <a:rPr lang="en-ID" sz="1600" dirty="0"/>
              <a:t>. Film </a:t>
            </a:r>
            <a:r>
              <a:rPr lang="en-ID" sz="1600" dirty="0" err="1"/>
              <a:t>mungkin</a:t>
            </a:r>
            <a:r>
              <a:rPr lang="en-ID" sz="1600" dirty="0"/>
              <a:t> </a:t>
            </a:r>
            <a:r>
              <a:rPr lang="en-ID" sz="1600" dirty="0" err="1"/>
              <a:t>menampilkan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</a:t>
            </a:r>
            <a:r>
              <a:rPr lang="en-ID" sz="1600" dirty="0" err="1"/>
              <a:t>tertentu</a:t>
            </a:r>
            <a:r>
              <a:rPr lang="en-ID" sz="1600" dirty="0"/>
              <a:t>, </a:t>
            </a:r>
            <a:r>
              <a:rPr lang="en-ID" sz="1600" dirty="0" err="1"/>
              <a:t>membahas</a:t>
            </a:r>
            <a:r>
              <a:rPr lang="en-ID" sz="1600" dirty="0"/>
              <a:t> </a:t>
            </a:r>
            <a:r>
              <a:rPr lang="en-ID" sz="1600" dirty="0" err="1"/>
              <a:t>isu</a:t>
            </a:r>
            <a:r>
              <a:rPr lang="en-ID" sz="1600" dirty="0"/>
              <a:t> </a:t>
            </a:r>
            <a:r>
              <a:rPr lang="en-ID" sz="1600" dirty="0" err="1"/>
              <a:t>nasional</a:t>
            </a:r>
            <a:r>
              <a:rPr lang="en-ID" sz="1600" dirty="0"/>
              <a:t>,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hanya</a:t>
            </a:r>
            <a:r>
              <a:rPr lang="en-ID" sz="1600" dirty="0"/>
              <a:t> </a:t>
            </a:r>
            <a:r>
              <a:rPr lang="en-ID" sz="1600" dirty="0" err="1"/>
              <a:t>diproduksi</a:t>
            </a:r>
            <a:r>
              <a:rPr lang="en-ID" sz="1600" dirty="0"/>
              <a:t> di </a:t>
            </a:r>
            <a:r>
              <a:rPr lang="en-ID" sz="1600" dirty="0" err="1"/>
              <a:t>suatu</a:t>
            </a:r>
            <a:r>
              <a:rPr lang="en-ID" sz="1600" dirty="0"/>
              <a:t> </a:t>
            </a:r>
            <a:r>
              <a:rPr lang="en-ID" sz="1600" dirty="0" err="1"/>
              <a:t>lokasi</a:t>
            </a:r>
            <a:r>
              <a:rPr lang="en-ID" sz="1600" dirty="0"/>
              <a:t>. Karena </a:t>
            </a:r>
            <a:r>
              <a:rPr lang="en-ID" sz="1600" dirty="0" err="1"/>
              <a:t>itu</a:t>
            </a:r>
            <a:r>
              <a:rPr lang="en-ID" sz="1600" dirty="0"/>
              <a:t>, film </a:t>
            </a:r>
            <a:r>
              <a:rPr lang="en-ID" sz="1600" dirty="0" err="1"/>
              <a:t>membawa</a:t>
            </a:r>
            <a:r>
              <a:rPr lang="en-ID" sz="1600" dirty="0"/>
              <a:t> </a:t>
            </a:r>
            <a:r>
              <a:rPr lang="en-ID" sz="1600" dirty="0" err="1"/>
              <a:t>identitas</a:t>
            </a:r>
            <a:r>
              <a:rPr lang="en-ID" sz="1600" dirty="0"/>
              <a:t> </a:t>
            </a:r>
            <a:r>
              <a:rPr lang="en-ID" sz="1600" dirty="0" err="1"/>
              <a:t>kebangsaan</a:t>
            </a:r>
            <a:r>
              <a:rPr lang="en-ID" sz="1600" dirty="0"/>
              <a:t> yang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dianalisis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kontekstual</a:t>
            </a:r>
            <a:r>
              <a:rPr lang="en-ID" sz="1600" dirty="0"/>
              <a:t>. </a:t>
            </a:r>
            <a:r>
              <a:rPr lang="en-ID" sz="1600" dirty="0" err="1"/>
              <a:t>Namun</a:t>
            </a:r>
            <a:r>
              <a:rPr lang="en-ID" sz="1600" dirty="0"/>
              <a:t>, </a:t>
            </a:r>
            <a:r>
              <a:rPr lang="en-ID" sz="1600" dirty="0" err="1"/>
              <a:t>mengaitkan</a:t>
            </a:r>
            <a:r>
              <a:rPr lang="en-ID" sz="1600" dirty="0"/>
              <a:t> film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satu</a:t>
            </a:r>
            <a:r>
              <a:rPr lang="en-ID" sz="1600" dirty="0"/>
              <a:t> negara </a:t>
            </a:r>
            <a:r>
              <a:rPr lang="en-ID" sz="1600" dirty="0" err="1"/>
              <a:t>bukan</a:t>
            </a:r>
            <a:r>
              <a:rPr lang="en-ID" sz="1600" dirty="0"/>
              <a:t> </a:t>
            </a:r>
            <a:r>
              <a:rPr lang="en-ID" sz="1600" dirty="0" err="1"/>
              <a:t>hal</a:t>
            </a:r>
            <a:r>
              <a:rPr lang="en-ID" sz="1600" dirty="0"/>
              <a:t> yang </a:t>
            </a:r>
            <a:r>
              <a:rPr lang="en-ID" sz="1600" dirty="0" err="1"/>
              <a:t>mudah</a:t>
            </a:r>
            <a:r>
              <a:rPr lang="en-ID" sz="1600" dirty="0"/>
              <a:t>. Film </a:t>
            </a:r>
            <a:r>
              <a:rPr lang="en-ID" sz="1600" dirty="0" err="1"/>
              <a:t>saat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sering</a:t>
            </a:r>
            <a:r>
              <a:rPr lang="en-ID" sz="1600" dirty="0"/>
              <a:t> </a:t>
            </a:r>
            <a:r>
              <a:rPr lang="en-ID" sz="1600" dirty="0" err="1"/>
              <a:t>bersifat</a:t>
            </a:r>
            <a:r>
              <a:rPr lang="en-ID" sz="1600" dirty="0"/>
              <a:t> </a:t>
            </a:r>
            <a:r>
              <a:rPr lang="en-ID" sz="1600" dirty="0" err="1"/>
              <a:t>transnasional</a:t>
            </a:r>
            <a:r>
              <a:rPr lang="en-ID" sz="1600" dirty="0"/>
              <a:t>, </a:t>
            </a:r>
            <a:r>
              <a:rPr lang="en-ID" sz="1600" dirty="0" err="1"/>
              <a:t>melibatkan</a:t>
            </a:r>
            <a:r>
              <a:rPr lang="en-ID" sz="1600" dirty="0"/>
              <a:t> </a:t>
            </a:r>
            <a:r>
              <a:rPr lang="en-ID" sz="1600" dirty="0" err="1"/>
              <a:t>produksi</a:t>
            </a:r>
            <a:r>
              <a:rPr lang="en-ID" sz="1600" dirty="0"/>
              <a:t> </a:t>
            </a:r>
            <a:r>
              <a:rPr lang="en-ID" sz="1600" dirty="0" err="1"/>
              <a:t>bersama</a:t>
            </a:r>
            <a:r>
              <a:rPr lang="en-ID" sz="1600" dirty="0"/>
              <a:t>, </a:t>
            </a:r>
            <a:r>
              <a:rPr lang="en-ID" sz="1600" dirty="0" err="1"/>
              <a:t>kru</a:t>
            </a:r>
            <a:r>
              <a:rPr lang="en-ID" sz="1600" dirty="0"/>
              <a:t> dan </a:t>
            </a:r>
            <a:r>
              <a:rPr lang="en-ID" sz="1600" dirty="0" err="1"/>
              <a:t>aktor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berbagai</a:t>
            </a:r>
            <a:r>
              <a:rPr lang="en-ID" sz="1600" dirty="0"/>
              <a:t> negara, </a:t>
            </a:r>
            <a:r>
              <a:rPr lang="en-ID" sz="1600" dirty="0" err="1"/>
              <a:t>cerita</a:t>
            </a:r>
            <a:r>
              <a:rPr lang="en-ID" sz="1600" dirty="0"/>
              <a:t> </a:t>
            </a:r>
            <a:r>
              <a:rPr lang="en-ID" sz="1600" dirty="0" err="1"/>
              <a:t>lintas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,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bahkan</a:t>
            </a:r>
            <a:r>
              <a:rPr lang="en-ID" sz="1600" dirty="0"/>
              <a:t> </a:t>
            </a:r>
            <a:r>
              <a:rPr lang="en-ID" sz="1600" dirty="0" err="1"/>
              <a:t>dibuat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penonton</a:t>
            </a:r>
            <a:r>
              <a:rPr lang="en-ID" sz="1600" dirty="0"/>
              <a:t> di negara lain. </a:t>
            </a:r>
            <a:r>
              <a:rPr lang="en-ID" sz="1600" dirty="0" err="1"/>
              <a:t>Akibatnya</a:t>
            </a:r>
            <a:r>
              <a:rPr lang="en-ID" sz="1600" dirty="0"/>
              <a:t>, </a:t>
            </a:r>
            <a:r>
              <a:rPr lang="en-ID" sz="1600" dirty="0" err="1"/>
              <a:t>meskipun</a:t>
            </a:r>
            <a:r>
              <a:rPr lang="en-ID" sz="1600" dirty="0"/>
              <a:t> film </a:t>
            </a:r>
            <a:r>
              <a:rPr lang="en-ID" sz="1600" dirty="0" err="1"/>
              <a:t>tetap</a:t>
            </a:r>
            <a:r>
              <a:rPr lang="en-ID" sz="1600" dirty="0"/>
              <a:t>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unsur</a:t>
            </a:r>
            <a:r>
              <a:rPr lang="en-ID" sz="1600" dirty="0"/>
              <a:t> </a:t>
            </a:r>
            <a:r>
              <a:rPr lang="en-ID" sz="1600" dirty="0" err="1"/>
              <a:t>nasional</a:t>
            </a:r>
            <a:r>
              <a:rPr lang="en-ID" sz="1600" dirty="0"/>
              <a:t>,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semua</a:t>
            </a:r>
            <a:r>
              <a:rPr lang="en-ID" sz="1600" dirty="0"/>
              <a:t>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dipahami</a:t>
            </a:r>
            <a:r>
              <a:rPr lang="en-ID" sz="1600" dirty="0"/>
              <a:t> </a:t>
            </a:r>
            <a:r>
              <a:rPr lang="en-ID" sz="1600" dirty="0" err="1"/>
              <a:t>hanya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kategori</a:t>
            </a:r>
            <a:r>
              <a:rPr lang="en-ID" sz="1600" dirty="0"/>
              <a:t> negara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kebudayaan</a:t>
            </a:r>
            <a:r>
              <a:rPr lang="en-ID" sz="1600" dirty="0"/>
              <a:t> </a:t>
            </a:r>
            <a:r>
              <a:rPr lang="en-ID" sz="1600" dirty="0" err="1"/>
              <a:t>tertentu</a:t>
            </a:r>
            <a:r>
              <a:rPr lang="en-ID" sz="1600" dirty="0"/>
              <a:t>. Industri film </a:t>
            </a:r>
            <a:r>
              <a:rPr lang="en-ID" sz="1600" dirty="0" err="1"/>
              <a:t>nasional</a:t>
            </a:r>
            <a:r>
              <a:rPr lang="en-ID" sz="1600" dirty="0"/>
              <a:t> pun </a:t>
            </a:r>
            <a:r>
              <a:rPr lang="en-ID" sz="1600" dirty="0" err="1"/>
              <a:t>kini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ambigu</a:t>
            </a:r>
            <a:r>
              <a:rPr lang="en-ID" sz="1600" dirty="0"/>
              <a:t>,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dipandang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 yang </a:t>
            </a:r>
            <a:r>
              <a:rPr lang="en-ID" sz="1600" dirty="0" err="1"/>
              <a:t>mandiri</a:t>
            </a:r>
            <a:r>
              <a:rPr lang="en-ID" sz="1600" dirty="0"/>
              <a:t> dan </a:t>
            </a:r>
            <a:r>
              <a:rPr lang="en-ID" sz="1600" dirty="0" err="1"/>
              <a:t>terpisah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pengaruh</a:t>
            </a:r>
            <a:r>
              <a:rPr lang="en-ID" sz="1600" dirty="0"/>
              <a:t> global.</a:t>
            </a:r>
          </a:p>
          <a:p>
            <a:endParaRPr lang="en-ID" sz="1600" dirty="0"/>
          </a:p>
          <a:p>
            <a:pPr algn="just"/>
            <a:r>
              <a:rPr lang="en-ID" sz="1600" dirty="0" err="1"/>
              <a:t>Buku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mengajak</a:t>
            </a:r>
            <a:r>
              <a:rPr lang="en-ID" sz="1600" dirty="0"/>
              <a:t> </a:t>
            </a:r>
            <a:r>
              <a:rPr lang="en-ID" sz="1600" dirty="0" err="1"/>
              <a:t>pembaca</a:t>
            </a:r>
            <a:r>
              <a:rPr lang="en-ID" sz="1600" dirty="0"/>
              <a:t> </a:t>
            </a:r>
            <a:r>
              <a:rPr lang="en-ID" sz="1600" dirty="0" err="1"/>
              <a:t>melihat</a:t>
            </a:r>
            <a:r>
              <a:rPr lang="en-ID" sz="1600" dirty="0"/>
              <a:t> </a:t>
            </a:r>
            <a:r>
              <a:rPr lang="en-ID" sz="1600" dirty="0" err="1"/>
              <a:t>ambiguitas</a:t>
            </a:r>
            <a:r>
              <a:rPr lang="en-ID" sz="1600" dirty="0"/>
              <a:t> dan </a:t>
            </a:r>
            <a:r>
              <a:rPr lang="en-ID" sz="1600" dirty="0" err="1"/>
              <a:t>fleksibilitas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perfilman</a:t>
            </a:r>
            <a:r>
              <a:rPr lang="en-ID" sz="1600" dirty="0"/>
              <a:t> </a:t>
            </a:r>
            <a:r>
              <a:rPr lang="en-ID" sz="1600" dirty="0" err="1"/>
              <a:t>nasional</a:t>
            </a:r>
            <a:r>
              <a:rPr lang="en-ID" sz="1600" dirty="0"/>
              <a:t>. </a:t>
            </a:r>
            <a:r>
              <a:rPr lang="en-ID" sz="1600" dirty="0" err="1"/>
              <a:t>Identitas</a:t>
            </a:r>
            <a:r>
              <a:rPr lang="en-ID" sz="1600" dirty="0"/>
              <a:t> </a:t>
            </a:r>
            <a:r>
              <a:rPr lang="en-ID" sz="1600" dirty="0" err="1"/>
              <a:t>nasional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selalu</a:t>
            </a:r>
            <a:r>
              <a:rPr lang="en-ID" sz="1600" dirty="0"/>
              <a:t> </a:t>
            </a:r>
            <a:r>
              <a:rPr lang="en-ID" sz="1600" dirty="0" err="1"/>
              <a:t>tetap</a:t>
            </a:r>
            <a:r>
              <a:rPr lang="en-ID" sz="1600" dirty="0"/>
              <a:t>. </a:t>
            </a:r>
            <a:r>
              <a:rPr lang="en-ID" sz="1600" dirty="0" err="1"/>
              <a:t>Seseorang</a:t>
            </a:r>
            <a:r>
              <a:rPr lang="en-ID" sz="1600" dirty="0"/>
              <a:t>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banyak</a:t>
            </a:r>
            <a:r>
              <a:rPr lang="en-ID" sz="1600" dirty="0"/>
              <a:t> </a:t>
            </a:r>
            <a:r>
              <a:rPr lang="en-ID" sz="1600" dirty="0" err="1"/>
              <a:t>kewarganegaraan</a:t>
            </a:r>
            <a:r>
              <a:rPr lang="en-ID" sz="1600" dirty="0"/>
              <a:t>, dan di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satu</a:t>
            </a:r>
            <a:r>
              <a:rPr lang="en-ID" sz="1600" dirty="0"/>
              <a:t> negara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ada</a:t>
            </a:r>
            <a:r>
              <a:rPr lang="en-ID" sz="1600" dirty="0"/>
              <a:t> </a:t>
            </a:r>
            <a:r>
              <a:rPr lang="en-ID" sz="1600" dirty="0" err="1"/>
              <a:t>banyak</a:t>
            </a:r>
            <a:r>
              <a:rPr lang="en-ID" sz="1600" dirty="0"/>
              <a:t> </a:t>
            </a:r>
            <a:r>
              <a:rPr lang="en-ID" sz="1600" dirty="0" err="1"/>
              <a:t>identitas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. Hal yang </a:t>
            </a:r>
            <a:r>
              <a:rPr lang="en-ID" sz="1600" dirty="0" err="1"/>
              <a:t>sama</a:t>
            </a:r>
            <a:r>
              <a:rPr lang="en-ID" sz="1600" dirty="0"/>
              <a:t> </a:t>
            </a:r>
            <a:r>
              <a:rPr lang="en-ID" sz="1600" dirty="0" err="1"/>
              <a:t>berlaku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film: film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buatan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, </a:t>
            </a:r>
            <a:r>
              <a:rPr lang="en-ID" sz="1600" dirty="0" err="1"/>
              <a:t>tetapi</a:t>
            </a:r>
            <a:r>
              <a:rPr lang="en-ID" sz="1600" dirty="0"/>
              <a:t> </a:t>
            </a:r>
            <a:r>
              <a:rPr lang="en-ID" sz="1600" dirty="0" err="1"/>
              <a:t>mengangkat</a:t>
            </a:r>
            <a:r>
              <a:rPr lang="en-ID" sz="1600" dirty="0"/>
              <a:t> </a:t>
            </a:r>
            <a:r>
              <a:rPr lang="en-ID" sz="1600" dirty="0" err="1"/>
              <a:t>isu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negara lain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melibatkan</a:t>
            </a:r>
            <a:r>
              <a:rPr lang="en-ID" sz="1600" dirty="0"/>
              <a:t> </a:t>
            </a:r>
            <a:r>
              <a:rPr lang="en-ID" sz="1600" dirty="0" err="1"/>
              <a:t>kerja</a:t>
            </a:r>
            <a:r>
              <a:rPr lang="en-ID" sz="1600" dirty="0"/>
              <a:t> </a:t>
            </a:r>
            <a:r>
              <a:rPr lang="en-ID" sz="1600" dirty="0" err="1"/>
              <a:t>sama</a:t>
            </a:r>
            <a:r>
              <a:rPr lang="en-ID" sz="1600" dirty="0"/>
              <a:t> </a:t>
            </a:r>
            <a:r>
              <a:rPr lang="en-ID" sz="1600" dirty="0" err="1"/>
              <a:t>lintas</a:t>
            </a:r>
            <a:r>
              <a:rPr lang="en-ID" sz="1600" dirty="0"/>
              <a:t> negara. Dalam </a:t>
            </a:r>
            <a:r>
              <a:rPr lang="en-ID" sz="1600" dirty="0" err="1"/>
              <a:t>hal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, </a:t>
            </a:r>
            <a:r>
              <a:rPr lang="en-ID" sz="1600" dirty="0" err="1"/>
              <a:t>kebangsaan</a:t>
            </a:r>
            <a:r>
              <a:rPr lang="en-ID" sz="1600" dirty="0"/>
              <a:t> </a:t>
            </a:r>
            <a:r>
              <a:rPr lang="en-ID" sz="1600" dirty="0" err="1"/>
              <a:t>bersifat</a:t>
            </a:r>
            <a:r>
              <a:rPr lang="en-ID" sz="1600" dirty="0"/>
              <a:t> </a:t>
            </a:r>
            <a:r>
              <a:rPr lang="en-ID" sz="1600" dirty="0" err="1"/>
              <a:t>paradoksal</a:t>
            </a:r>
            <a:r>
              <a:rPr lang="en-ID" sz="1600" dirty="0"/>
              <a:t>: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jelas</a:t>
            </a:r>
            <a:r>
              <a:rPr lang="en-ID" sz="1600" dirty="0"/>
              <a:t> </a:t>
            </a:r>
            <a:r>
              <a:rPr lang="en-ID" sz="1600" dirty="0" err="1"/>
              <a:t>sekaligus</a:t>
            </a:r>
            <a:r>
              <a:rPr lang="en-ID" sz="1600" dirty="0"/>
              <a:t> </a:t>
            </a:r>
            <a:r>
              <a:rPr lang="en-ID" sz="1600" dirty="0" err="1"/>
              <a:t>membingungkan</a:t>
            </a:r>
            <a:r>
              <a:rPr lang="en-ID" sz="1600" dirty="0"/>
              <a:t>. </a:t>
            </a:r>
            <a:r>
              <a:rPr lang="en-ID" sz="1600" dirty="0" err="1"/>
              <a:t>Identitas</a:t>
            </a:r>
            <a:r>
              <a:rPr lang="en-ID" sz="1600" dirty="0"/>
              <a:t> </a:t>
            </a:r>
            <a:r>
              <a:rPr lang="en-ID" sz="1600" dirty="0" err="1"/>
              <a:t>nasional</a:t>
            </a:r>
            <a:r>
              <a:rPr lang="en-ID" sz="1600" dirty="0"/>
              <a:t>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bermakna</a:t>
            </a:r>
            <a:r>
              <a:rPr lang="en-ID" sz="1600" dirty="0"/>
              <a:t>, </a:t>
            </a:r>
            <a:r>
              <a:rPr lang="en-ID" sz="1600" dirty="0" err="1"/>
              <a:t>tapi</a:t>
            </a:r>
            <a:r>
              <a:rPr lang="en-ID" sz="1600" dirty="0"/>
              <a:t> juga </a:t>
            </a:r>
            <a:r>
              <a:rPr lang="en-ID" sz="1600" dirty="0" err="1"/>
              <a:t>fleksibel</a:t>
            </a:r>
            <a:r>
              <a:rPr lang="en-ID" sz="1600" dirty="0"/>
              <a:t> dan </a:t>
            </a:r>
            <a:r>
              <a:rPr lang="en-ID" sz="1600" dirty="0" err="1"/>
              <a:t>terbuka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ditafsirkan</a:t>
            </a:r>
            <a:r>
              <a:rPr lang="en-ID" sz="1600" dirty="0"/>
              <a:t>.</a:t>
            </a:r>
          </a:p>
          <a:p>
            <a:endParaRPr lang="ko-KR" altLang="en-US" sz="1600" dirty="0">
              <a:cs typeface="Arial" pitchFamily="34" charset="0"/>
            </a:endParaRPr>
          </a:p>
        </p:txBody>
      </p:sp>
      <p:sp>
        <p:nvSpPr>
          <p:cNvPr id="21" name="Graphic 5">
            <a:extLst>
              <a:ext uri="{FF2B5EF4-FFF2-40B4-BE49-F238E27FC236}">
                <a16:creationId xmlns:a16="http://schemas.microsoft.com/office/drawing/2014/main" id="{981EB27F-AA71-1E18-4FC9-D795DB79E782}"/>
              </a:ext>
            </a:extLst>
          </p:cNvPr>
          <p:cNvSpPr/>
          <p:nvPr/>
        </p:nvSpPr>
        <p:spPr>
          <a:xfrm flipH="1">
            <a:off x="8385995" y="1019821"/>
            <a:ext cx="2479013" cy="4818358"/>
          </a:xfrm>
          <a:custGeom>
            <a:avLst/>
            <a:gdLst>
              <a:gd name="connsiteX0" fmla="*/ 1666816 w 3528120"/>
              <a:gd name="connsiteY0" fmla="*/ 6834961 h 6857464"/>
              <a:gd name="connsiteX1" fmla="*/ 1749326 w 3528120"/>
              <a:gd name="connsiteY1" fmla="*/ 6803886 h 6857464"/>
              <a:gd name="connsiteX2" fmla="*/ 1793796 w 3528120"/>
              <a:gd name="connsiteY2" fmla="*/ 6758881 h 6857464"/>
              <a:gd name="connsiteX3" fmla="*/ 1768614 w 3528120"/>
              <a:gd name="connsiteY3" fmla="*/ 6690300 h 6857464"/>
              <a:gd name="connsiteX4" fmla="*/ 1755755 w 3528120"/>
              <a:gd name="connsiteY4" fmla="*/ 6686015 h 6857464"/>
              <a:gd name="connsiteX5" fmla="*/ 1481435 w 3528120"/>
              <a:gd name="connsiteY5" fmla="*/ 6544568 h 6857464"/>
              <a:gd name="connsiteX6" fmla="*/ 1378565 w 3528120"/>
              <a:gd name="connsiteY6" fmla="*/ 6451342 h 6857464"/>
              <a:gd name="connsiteX7" fmla="*/ 1368921 w 3528120"/>
              <a:gd name="connsiteY7" fmla="*/ 6418660 h 6857464"/>
              <a:gd name="connsiteX8" fmla="*/ 1402676 w 3528120"/>
              <a:gd name="connsiteY8" fmla="*/ 6410623 h 6857464"/>
              <a:gd name="connsiteX9" fmla="*/ 1471256 w 3528120"/>
              <a:gd name="connsiteY9" fmla="*/ 6421874 h 6857464"/>
              <a:gd name="connsiteX10" fmla="*/ 1782545 w 3528120"/>
              <a:gd name="connsiteY10" fmla="*/ 6306681 h 6857464"/>
              <a:gd name="connsiteX11" fmla="*/ 1797011 w 3528120"/>
              <a:gd name="connsiteY11" fmla="*/ 6233279 h 6857464"/>
              <a:gd name="connsiteX12" fmla="*/ 1737003 w 3528120"/>
              <a:gd name="connsiteY12" fmla="*/ 6203811 h 6857464"/>
              <a:gd name="connsiteX13" fmla="*/ 1488401 w 3528120"/>
              <a:gd name="connsiteY13" fmla="*/ 6212384 h 6857464"/>
              <a:gd name="connsiteX14" fmla="*/ 1427857 w 3528120"/>
              <a:gd name="connsiteY14" fmla="*/ 6160413 h 6857464"/>
              <a:gd name="connsiteX15" fmla="*/ 1376422 w 3528120"/>
              <a:gd name="connsiteY15" fmla="*/ 6072009 h 6857464"/>
              <a:gd name="connsiteX16" fmla="*/ 1359277 w 3528120"/>
              <a:gd name="connsiteY16" fmla="*/ 6029683 h 6857464"/>
              <a:gd name="connsiteX17" fmla="*/ 1378565 w 3528120"/>
              <a:gd name="connsiteY17" fmla="*/ 5792867 h 6857464"/>
              <a:gd name="connsiteX18" fmla="*/ 1428393 w 3528120"/>
              <a:gd name="connsiteY18" fmla="*/ 5543729 h 6857464"/>
              <a:gd name="connsiteX19" fmla="*/ 1465362 w 3528120"/>
              <a:gd name="connsiteY19" fmla="*/ 5224939 h 6857464"/>
              <a:gd name="connsiteX20" fmla="*/ 1500188 w 3528120"/>
              <a:gd name="connsiteY20" fmla="*/ 4924902 h 6857464"/>
              <a:gd name="connsiteX21" fmla="*/ 1520012 w 3528120"/>
              <a:gd name="connsiteY21" fmla="*/ 4687551 h 6857464"/>
              <a:gd name="connsiteX22" fmla="*/ 1543586 w 3528120"/>
              <a:gd name="connsiteY22" fmla="*/ 4494133 h 6857464"/>
              <a:gd name="connsiteX23" fmla="*/ 1551623 w 3528120"/>
              <a:gd name="connsiteY23" fmla="*/ 4425018 h 6857464"/>
              <a:gd name="connsiteX24" fmla="*/ 1580019 w 3528120"/>
              <a:gd name="connsiteY24" fmla="*/ 4389656 h 6857464"/>
              <a:gd name="connsiteX25" fmla="*/ 1610559 w 3528120"/>
              <a:gd name="connsiteY25" fmla="*/ 4378940 h 6857464"/>
              <a:gd name="connsiteX26" fmla="*/ 1697355 w 3528120"/>
              <a:gd name="connsiteY26" fmla="*/ 4275535 h 6857464"/>
              <a:gd name="connsiteX27" fmla="*/ 1705392 w 3528120"/>
              <a:gd name="connsiteY27" fmla="*/ 4219813 h 6857464"/>
              <a:gd name="connsiteX28" fmla="*/ 1726823 w 3528120"/>
              <a:gd name="connsiteY28" fmla="*/ 4181773 h 6857464"/>
              <a:gd name="connsiteX29" fmla="*/ 1739682 w 3528120"/>
              <a:gd name="connsiteY29" fmla="*/ 4148019 h 6857464"/>
              <a:gd name="connsiteX30" fmla="*/ 1732181 w 3528120"/>
              <a:gd name="connsiteY30" fmla="*/ 3995857 h 6857464"/>
              <a:gd name="connsiteX31" fmla="*/ 1701106 w 3528120"/>
              <a:gd name="connsiteY31" fmla="*/ 3719394 h 6857464"/>
              <a:gd name="connsiteX32" fmla="*/ 1678067 w 3528120"/>
              <a:gd name="connsiteY32" fmla="*/ 3574197 h 6857464"/>
              <a:gd name="connsiteX33" fmla="*/ 1676460 w 3528120"/>
              <a:gd name="connsiteY33" fmla="*/ 3416677 h 6857464"/>
              <a:gd name="connsiteX34" fmla="*/ 1712357 w 3528120"/>
              <a:gd name="connsiteY34" fmla="*/ 3333631 h 6857464"/>
              <a:gd name="connsiteX35" fmla="*/ 1964710 w 3528120"/>
              <a:gd name="connsiteY35" fmla="*/ 2914114 h 6857464"/>
              <a:gd name="connsiteX36" fmla="*/ 2032754 w 3528120"/>
              <a:gd name="connsiteY36" fmla="*/ 2786598 h 6857464"/>
              <a:gd name="connsiteX37" fmla="*/ 2020967 w 3528120"/>
              <a:gd name="connsiteY37" fmla="*/ 2737842 h 6857464"/>
              <a:gd name="connsiteX38" fmla="*/ 2004358 w 3528120"/>
              <a:gd name="connsiteY38" fmla="*/ 2675692 h 6857464"/>
              <a:gd name="connsiteX39" fmla="*/ 2023110 w 3528120"/>
              <a:gd name="connsiteY39" fmla="*/ 2408337 h 6857464"/>
              <a:gd name="connsiteX40" fmla="*/ 2025253 w 3528120"/>
              <a:gd name="connsiteY40" fmla="*/ 2379405 h 6857464"/>
              <a:gd name="connsiteX41" fmla="*/ 2051507 w 3528120"/>
              <a:gd name="connsiteY41" fmla="*/ 2267962 h 6857464"/>
              <a:gd name="connsiteX42" fmla="*/ 2051507 w 3528120"/>
              <a:gd name="connsiteY42" fmla="*/ 2251889 h 6857464"/>
              <a:gd name="connsiteX43" fmla="*/ 2019360 w 3528120"/>
              <a:gd name="connsiteY43" fmla="*/ 2147947 h 6857464"/>
              <a:gd name="connsiteX44" fmla="*/ 2010787 w 3528120"/>
              <a:gd name="connsiteY44" fmla="*/ 2128659 h 6857464"/>
              <a:gd name="connsiteX45" fmla="*/ 1964174 w 3528120"/>
              <a:gd name="connsiteY45" fmla="*/ 2062222 h 6857464"/>
              <a:gd name="connsiteX46" fmla="*/ 1956138 w 3528120"/>
              <a:gd name="connsiteY46" fmla="*/ 2052042 h 6857464"/>
              <a:gd name="connsiteX47" fmla="*/ 1910596 w 3528120"/>
              <a:gd name="connsiteY47" fmla="*/ 2012930 h 6857464"/>
              <a:gd name="connsiteX48" fmla="*/ 1880592 w 3528120"/>
              <a:gd name="connsiteY48" fmla="*/ 1970068 h 6857464"/>
              <a:gd name="connsiteX49" fmla="*/ 1846838 w 3528120"/>
              <a:gd name="connsiteY49" fmla="*/ 1629311 h 6857464"/>
              <a:gd name="connsiteX50" fmla="*/ 1816834 w 3528120"/>
              <a:gd name="connsiteY50" fmla="*/ 1328738 h 6857464"/>
              <a:gd name="connsiteX51" fmla="*/ 1806655 w 3528120"/>
              <a:gd name="connsiteY51" fmla="*/ 1208723 h 6857464"/>
              <a:gd name="connsiteX52" fmla="*/ 1849517 w 3528120"/>
              <a:gd name="connsiteY52" fmla="*/ 1164253 h 6857464"/>
              <a:gd name="connsiteX53" fmla="*/ 1984534 w 3528120"/>
              <a:gd name="connsiteY53" fmla="*/ 1142821 h 6857464"/>
              <a:gd name="connsiteX54" fmla="*/ 2204740 w 3528120"/>
              <a:gd name="connsiteY54" fmla="*/ 1112818 h 6857464"/>
              <a:gd name="connsiteX55" fmla="*/ 2412623 w 3528120"/>
              <a:gd name="connsiteY55" fmla="*/ 1092994 h 6857464"/>
              <a:gd name="connsiteX56" fmla="*/ 2662297 w 3528120"/>
              <a:gd name="connsiteY56" fmla="*/ 1062454 h 6857464"/>
              <a:gd name="connsiteX57" fmla="*/ 2827854 w 3528120"/>
              <a:gd name="connsiteY57" fmla="*/ 995482 h 6857464"/>
              <a:gd name="connsiteX58" fmla="*/ 3116104 w 3528120"/>
              <a:gd name="connsiteY58" fmla="*/ 842248 h 6857464"/>
              <a:gd name="connsiteX59" fmla="*/ 3495973 w 3528120"/>
              <a:gd name="connsiteY59" fmla="*/ 682050 h 6857464"/>
              <a:gd name="connsiteX60" fmla="*/ 3528120 w 3528120"/>
              <a:gd name="connsiteY60" fmla="*/ 683657 h 6857464"/>
              <a:gd name="connsiteX61" fmla="*/ 3528120 w 3528120"/>
              <a:gd name="connsiteY61" fmla="*/ 667583 h 6857464"/>
              <a:gd name="connsiteX62" fmla="*/ 3396854 w 3528120"/>
              <a:gd name="connsiteY62" fmla="*/ 488097 h 6857464"/>
              <a:gd name="connsiteX63" fmla="*/ 3311664 w 3528120"/>
              <a:gd name="connsiteY63" fmla="*/ 398086 h 6857464"/>
              <a:gd name="connsiteX64" fmla="*/ 3022342 w 3528120"/>
              <a:gd name="connsiteY64" fmla="*/ 196632 h 6857464"/>
              <a:gd name="connsiteX65" fmla="*/ 2775883 w 3528120"/>
              <a:gd name="connsiteY65" fmla="*/ 30540 h 6857464"/>
              <a:gd name="connsiteX66" fmla="*/ 2673549 w 3528120"/>
              <a:gd name="connsiteY66" fmla="*/ 11787 h 6857464"/>
              <a:gd name="connsiteX67" fmla="*/ 2382620 w 3528120"/>
              <a:gd name="connsiteY67" fmla="*/ 27325 h 6857464"/>
              <a:gd name="connsiteX68" fmla="*/ 1896130 w 3528120"/>
              <a:gd name="connsiteY68" fmla="*/ 16073 h 6857464"/>
              <a:gd name="connsiteX69" fmla="*/ 1811477 w 3528120"/>
              <a:gd name="connsiteY69" fmla="*/ 0 h 6857464"/>
              <a:gd name="connsiteX70" fmla="*/ 1747183 w 3528120"/>
              <a:gd name="connsiteY70" fmla="*/ 0 h 6857464"/>
              <a:gd name="connsiteX71" fmla="*/ 1612702 w 3528120"/>
              <a:gd name="connsiteY71" fmla="*/ 48756 h 6857464"/>
              <a:gd name="connsiteX72" fmla="*/ 1187291 w 3528120"/>
              <a:gd name="connsiteY72" fmla="*/ 150555 h 6857464"/>
              <a:gd name="connsiteX73" fmla="*/ 820817 w 3528120"/>
              <a:gd name="connsiteY73" fmla="*/ 211098 h 6857464"/>
              <a:gd name="connsiteX74" fmla="*/ 810101 w 3528120"/>
              <a:gd name="connsiteY74" fmla="*/ 212705 h 6857464"/>
              <a:gd name="connsiteX75" fmla="*/ 680442 w 3528120"/>
              <a:gd name="connsiteY75" fmla="*/ 282357 h 6857464"/>
              <a:gd name="connsiteX76" fmla="*/ 542211 w 3528120"/>
              <a:gd name="connsiteY76" fmla="*/ 462915 h 6857464"/>
              <a:gd name="connsiteX77" fmla="*/ 461308 w 3528120"/>
              <a:gd name="connsiteY77" fmla="*/ 551319 h 6857464"/>
              <a:gd name="connsiteX78" fmla="*/ 301109 w 3528120"/>
              <a:gd name="connsiteY78" fmla="*/ 734556 h 6857464"/>
              <a:gd name="connsiteX79" fmla="*/ 42327 w 3528120"/>
              <a:gd name="connsiteY79" fmla="*/ 1077992 h 6857464"/>
              <a:gd name="connsiteX80" fmla="*/ 0 w 3528120"/>
              <a:gd name="connsiteY80" fmla="*/ 1135856 h 6857464"/>
              <a:gd name="connsiteX81" fmla="*/ 0 w 3528120"/>
              <a:gd name="connsiteY81" fmla="*/ 1151930 h 6857464"/>
              <a:gd name="connsiteX82" fmla="*/ 146268 w 3528120"/>
              <a:gd name="connsiteY82" fmla="*/ 1166932 h 6857464"/>
              <a:gd name="connsiteX83" fmla="*/ 330041 w 3528120"/>
              <a:gd name="connsiteY83" fmla="*/ 1183541 h 6857464"/>
              <a:gd name="connsiteX84" fmla="*/ 597396 w 3528120"/>
              <a:gd name="connsiteY84" fmla="*/ 1244084 h 6857464"/>
              <a:gd name="connsiteX85" fmla="*/ 696516 w 3528120"/>
              <a:gd name="connsiteY85" fmla="*/ 1248906 h 6857464"/>
              <a:gd name="connsiteX86" fmla="*/ 1466434 w 3528120"/>
              <a:gd name="connsiteY86" fmla="*/ 1211937 h 6857464"/>
              <a:gd name="connsiteX87" fmla="*/ 1619131 w 3528120"/>
              <a:gd name="connsiteY87" fmla="*/ 1214080 h 6857464"/>
              <a:gd name="connsiteX88" fmla="*/ 1730038 w 3528120"/>
              <a:gd name="connsiteY88" fmla="*/ 1198543 h 6857464"/>
              <a:gd name="connsiteX89" fmla="*/ 1758434 w 3528120"/>
              <a:gd name="connsiteY89" fmla="*/ 1219438 h 6857464"/>
              <a:gd name="connsiteX90" fmla="*/ 1815763 w 3528120"/>
              <a:gd name="connsiteY90" fmla="*/ 1794867 h 6857464"/>
              <a:gd name="connsiteX91" fmla="*/ 1832372 w 3528120"/>
              <a:gd name="connsiteY91" fmla="*/ 1975961 h 6857464"/>
              <a:gd name="connsiteX92" fmla="*/ 1817370 w 3528120"/>
              <a:gd name="connsiteY92" fmla="*/ 2019360 h 6857464"/>
              <a:gd name="connsiteX93" fmla="*/ 1726823 w 3528120"/>
              <a:gd name="connsiteY93" fmla="*/ 2206347 h 6857464"/>
              <a:gd name="connsiteX94" fmla="*/ 1727359 w 3528120"/>
              <a:gd name="connsiteY94" fmla="*/ 2237958 h 6857464"/>
              <a:gd name="connsiteX95" fmla="*/ 1755755 w 3528120"/>
              <a:gd name="connsiteY95" fmla="*/ 2379405 h 6857464"/>
              <a:gd name="connsiteX96" fmla="*/ 1744504 w 3528120"/>
              <a:gd name="connsiteY96" fmla="*/ 2473166 h 6857464"/>
              <a:gd name="connsiteX97" fmla="*/ 1656636 w 3528120"/>
              <a:gd name="connsiteY97" fmla="*/ 2646760 h 6857464"/>
              <a:gd name="connsiteX98" fmla="*/ 1623953 w 3528120"/>
              <a:gd name="connsiteY98" fmla="*/ 2726055 h 6857464"/>
              <a:gd name="connsiteX99" fmla="*/ 1607880 w 3528120"/>
              <a:gd name="connsiteY99" fmla="*/ 2758202 h 6857464"/>
              <a:gd name="connsiteX100" fmla="*/ 1565017 w 3528120"/>
              <a:gd name="connsiteY100" fmla="*/ 2664976 h 6857464"/>
              <a:gd name="connsiteX101" fmla="*/ 1515190 w 3528120"/>
              <a:gd name="connsiteY101" fmla="*/ 2564249 h 6857464"/>
              <a:gd name="connsiteX102" fmla="*/ 1490008 w 3528120"/>
              <a:gd name="connsiteY102" fmla="*/ 2438876 h 6857464"/>
              <a:gd name="connsiteX103" fmla="*/ 1437501 w 3528120"/>
              <a:gd name="connsiteY103" fmla="*/ 2260461 h 6857464"/>
              <a:gd name="connsiteX104" fmla="*/ 1403211 w 3528120"/>
              <a:gd name="connsiteY104" fmla="*/ 2224564 h 6857464"/>
              <a:gd name="connsiteX105" fmla="*/ 1380709 w 3528120"/>
              <a:gd name="connsiteY105" fmla="*/ 2151162 h 6857464"/>
              <a:gd name="connsiteX106" fmla="*/ 1393031 w 3528120"/>
              <a:gd name="connsiteY106" fmla="*/ 2099727 h 6857464"/>
              <a:gd name="connsiteX107" fmla="*/ 1430536 w 3528120"/>
              <a:gd name="connsiteY107" fmla="*/ 2055257 h 6857464"/>
              <a:gd name="connsiteX108" fmla="*/ 1528584 w 3528120"/>
              <a:gd name="connsiteY108" fmla="*/ 2021503 h 6857464"/>
              <a:gd name="connsiteX109" fmla="*/ 1559659 w 3528120"/>
              <a:gd name="connsiteY109" fmla="*/ 1944886 h 6857464"/>
              <a:gd name="connsiteX110" fmla="*/ 1555909 w 3528120"/>
              <a:gd name="connsiteY110" fmla="*/ 1927205 h 6857464"/>
              <a:gd name="connsiteX111" fmla="*/ 1575733 w 3528120"/>
              <a:gd name="connsiteY111" fmla="*/ 1803976 h 6857464"/>
              <a:gd name="connsiteX112" fmla="*/ 1592878 w 3528120"/>
              <a:gd name="connsiteY112" fmla="*/ 1781473 h 6857464"/>
              <a:gd name="connsiteX113" fmla="*/ 1588592 w 3528120"/>
              <a:gd name="connsiteY113" fmla="*/ 1711285 h 6857464"/>
              <a:gd name="connsiteX114" fmla="*/ 1532870 w 3528120"/>
              <a:gd name="connsiteY114" fmla="*/ 1657707 h 6857464"/>
              <a:gd name="connsiteX115" fmla="*/ 1535013 w 3528120"/>
              <a:gd name="connsiteY115" fmla="*/ 1622346 h 6857464"/>
              <a:gd name="connsiteX116" fmla="*/ 1541443 w 3528120"/>
              <a:gd name="connsiteY116" fmla="*/ 1578412 h 6857464"/>
              <a:gd name="connsiteX117" fmla="*/ 1495902 w 3528120"/>
              <a:gd name="connsiteY117" fmla="*/ 1478756 h 6857464"/>
              <a:gd name="connsiteX118" fmla="*/ 1506617 w 3528120"/>
              <a:gd name="connsiteY118" fmla="*/ 1435894 h 6857464"/>
              <a:gd name="connsiteX119" fmla="*/ 1526977 w 3528120"/>
              <a:gd name="connsiteY119" fmla="*/ 1418213 h 6857464"/>
              <a:gd name="connsiteX120" fmla="*/ 1512511 w 3528120"/>
              <a:gd name="connsiteY120" fmla="*/ 1318558 h 6857464"/>
              <a:gd name="connsiteX121" fmla="*/ 1500724 w 3528120"/>
              <a:gd name="connsiteY121" fmla="*/ 1307306 h 6857464"/>
              <a:gd name="connsiteX122" fmla="*/ 1440716 w 3528120"/>
              <a:gd name="connsiteY122" fmla="*/ 1266051 h 6857464"/>
              <a:gd name="connsiteX123" fmla="*/ 1425178 w 3528120"/>
              <a:gd name="connsiteY123" fmla="*/ 1267123 h 6857464"/>
              <a:gd name="connsiteX124" fmla="*/ 1272481 w 3528120"/>
              <a:gd name="connsiteY124" fmla="*/ 1230690 h 6857464"/>
              <a:gd name="connsiteX125" fmla="*/ 1254264 w 3528120"/>
              <a:gd name="connsiteY125" fmla="*/ 1229618 h 6857464"/>
              <a:gd name="connsiteX126" fmla="*/ 1148715 w 3528120"/>
              <a:gd name="connsiteY126" fmla="*/ 1228011 h 6857464"/>
              <a:gd name="connsiteX127" fmla="*/ 1110139 w 3528120"/>
              <a:gd name="connsiteY127" fmla="*/ 1233368 h 6857464"/>
              <a:gd name="connsiteX128" fmla="*/ 1049596 w 3528120"/>
              <a:gd name="connsiteY128" fmla="*/ 1249442 h 6857464"/>
              <a:gd name="connsiteX129" fmla="*/ 1027629 w 3528120"/>
              <a:gd name="connsiteY129" fmla="*/ 1263372 h 6857464"/>
              <a:gd name="connsiteX130" fmla="*/ 930116 w 3528120"/>
              <a:gd name="connsiteY130" fmla="*/ 1366242 h 6857464"/>
              <a:gd name="connsiteX131" fmla="*/ 880289 w 3528120"/>
              <a:gd name="connsiteY131" fmla="*/ 1470720 h 6857464"/>
              <a:gd name="connsiteX132" fmla="*/ 840641 w 3528120"/>
              <a:gd name="connsiteY132" fmla="*/ 1581091 h 6857464"/>
              <a:gd name="connsiteX133" fmla="*/ 852428 w 3528120"/>
              <a:gd name="connsiteY133" fmla="*/ 1724144 h 6857464"/>
              <a:gd name="connsiteX134" fmla="*/ 903327 w 3528120"/>
              <a:gd name="connsiteY134" fmla="*/ 1825942 h 6857464"/>
              <a:gd name="connsiteX135" fmla="*/ 974586 w 3528120"/>
              <a:gd name="connsiteY135" fmla="*/ 2017752 h 6857464"/>
              <a:gd name="connsiteX136" fmla="*/ 935474 w 3528120"/>
              <a:gd name="connsiteY136" fmla="*/ 2107228 h 6857464"/>
              <a:gd name="connsiteX137" fmla="*/ 928509 w 3528120"/>
              <a:gd name="connsiteY137" fmla="*/ 2141518 h 6857464"/>
              <a:gd name="connsiteX138" fmla="*/ 893148 w 3528120"/>
              <a:gd name="connsiteY138" fmla="*/ 2278678 h 6857464"/>
              <a:gd name="connsiteX139" fmla="*/ 812780 w 3528120"/>
              <a:gd name="connsiteY139" fmla="*/ 2378869 h 6857464"/>
              <a:gd name="connsiteX140" fmla="*/ 729734 w 3528120"/>
              <a:gd name="connsiteY140" fmla="*/ 2788206 h 6857464"/>
              <a:gd name="connsiteX141" fmla="*/ 775276 w 3528120"/>
              <a:gd name="connsiteY141" fmla="*/ 3035201 h 6857464"/>
              <a:gd name="connsiteX142" fmla="*/ 841712 w 3528120"/>
              <a:gd name="connsiteY142" fmla="*/ 3232368 h 6857464"/>
              <a:gd name="connsiteX143" fmla="*/ 880825 w 3528120"/>
              <a:gd name="connsiteY143" fmla="*/ 3588663 h 6857464"/>
              <a:gd name="connsiteX144" fmla="*/ 887790 w 3528120"/>
              <a:gd name="connsiteY144" fmla="*/ 3742968 h 6857464"/>
              <a:gd name="connsiteX145" fmla="*/ 882432 w 3528120"/>
              <a:gd name="connsiteY145" fmla="*/ 3776186 h 6857464"/>
              <a:gd name="connsiteX146" fmla="*/ 854571 w 3528120"/>
              <a:gd name="connsiteY146" fmla="*/ 3875842 h 6857464"/>
              <a:gd name="connsiteX147" fmla="*/ 829925 w 3528120"/>
              <a:gd name="connsiteY147" fmla="*/ 4166235 h 6857464"/>
              <a:gd name="connsiteX148" fmla="*/ 825103 w 3528120"/>
              <a:gd name="connsiteY148" fmla="*/ 4213920 h 6857464"/>
              <a:gd name="connsiteX149" fmla="*/ 851892 w 3528120"/>
              <a:gd name="connsiteY149" fmla="*/ 4392335 h 6857464"/>
              <a:gd name="connsiteX150" fmla="*/ 871180 w 3528120"/>
              <a:gd name="connsiteY150" fmla="*/ 4483954 h 6857464"/>
              <a:gd name="connsiteX151" fmla="*/ 933331 w 3528120"/>
              <a:gd name="connsiteY151" fmla="*/ 4657011 h 6857464"/>
              <a:gd name="connsiteX152" fmla="*/ 946190 w 3528120"/>
              <a:gd name="connsiteY152" fmla="*/ 4713268 h 6857464"/>
              <a:gd name="connsiteX153" fmla="*/ 952619 w 3528120"/>
              <a:gd name="connsiteY153" fmla="*/ 5066884 h 6857464"/>
              <a:gd name="connsiteX154" fmla="*/ 961192 w 3528120"/>
              <a:gd name="connsiteY154" fmla="*/ 5138678 h 6857464"/>
              <a:gd name="connsiteX155" fmla="*/ 956905 w 3528120"/>
              <a:gd name="connsiteY155" fmla="*/ 5382995 h 6857464"/>
              <a:gd name="connsiteX156" fmla="*/ 938153 w 3528120"/>
              <a:gd name="connsiteY156" fmla="*/ 5625703 h 6857464"/>
              <a:gd name="connsiteX157" fmla="*/ 957977 w 3528120"/>
              <a:gd name="connsiteY157" fmla="*/ 6166307 h 6857464"/>
              <a:gd name="connsiteX158" fmla="*/ 958513 w 3528120"/>
              <a:gd name="connsiteY158" fmla="*/ 6171665 h 6857464"/>
              <a:gd name="connsiteX159" fmla="*/ 948333 w 3528120"/>
              <a:gd name="connsiteY159" fmla="*/ 6277749 h 6857464"/>
              <a:gd name="connsiteX160" fmla="*/ 942975 w 3528120"/>
              <a:gd name="connsiteY160" fmla="*/ 6447056 h 6857464"/>
              <a:gd name="connsiteX161" fmla="*/ 978337 w 3528120"/>
              <a:gd name="connsiteY161" fmla="*/ 6592253 h 6857464"/>
              <a:gd name="connsiteX162" fmla="*/ 979408 w 3528120"/>
              <a:gd name="connsiteY162" fmla="*/ 6608326 h 6857464"/>
              <a:gd name="connsiteX163" fmla="*/ 1045845 w 3528120"/>
              <a:gd name="connsiteY163" fmla="*/ 6703159 h 6857464"/>
              <a:gd name="connsiteX164" fmla="*/ 1178183 w 3528120"/>
              <a:gd name="connsiteY164" fmla="*/ 6728341 h 6857464"/>
              <a:gd name="connsiteX165" fmla="*/ 1222653 w 3528120"/>
              <a:gd name="connsiteY165" fmla="*/ 6742807 h 6857464"/>
              <a:gd name="connsiteX166" fmla="*/ 1255871 w 3528120"/>
              <a:gd name="connsiteY166" fmla="*/ 6770132 h 6857464"/>
              <a:gd name="connsiteX167" fmla="*/ 1405890 w 3528120"/>
              <a:gd name="connsiteY167" fmla="*/ 6851035 h 6857464"/>
              <a:gd name="connsiteX168" fmla="*/ 1413391 w 3528120"/>
              <a:gd name="connsiteY168" fmla="*/ 6857465 h 6857464"/>
              <a:gd name="connsiteX169" fmla="*/ 1638419 w 3528120"/>
              <a:gd name="connsiteY169" fmla="*/ 6857465 h 6857464"/>
              <a:gd name="connsiteX170" fmla="*/ 1666816 w 3528120"/>
              <a:gd name="connsiteY170" fmla="*/ 6834961 h 6857464"/>
              <a:gd name="connsiteX171" fmla="*/ 1967925 w 3528120"/>
              <a:gd name="connsiteY171" fmla="*/ 2514957 h 6857464"/>
              <a:gd name="connsiteX172" fmla="*/ 2008644 w 3528120"/>
              <a:gd name="connsiteY172" fmla="*/ 2440484 h 6857464"/>
              <a:gd name="connsiteX173" fmla="*/ 2016145 w 3528120"/>
              <a:gd name="connsiteY173" fmla="*/ 2589431 h 6857464"/>
              <a:gd name="connsiteX174" fmla="*/ 1999000 w 3528120"/>
              <a:gd name="connsiteY174" fmla="*/ 2599611 h 6857464"/>
              <a:gd name="connsiteX175" fmla="*/ 1994178 w 3528120"/>
              <a:gd name="connsiteY175" fmla="*/ 2597468 h 6857464"/>
              <a:gd name="connsiteX176" fmla="*/ 1967925 w 3528120"/>
              <a:gd name="connsiteY176" fmla="*/ 2514957 h 685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3528120" h="6857464">
                <a:moveTo>
                  <a:pt x="1666816" y="6834961"/>
                </a:moveTo>
                <a:cubicBezTo>
                  <a:pt x="1695212" y="6826925"/>
                  <a:pt x="1723609" y="6818888"/>
                  <a:pt x="1749326" y="6803886"/>
                </a:cubicBezTo>
                <a:cubicBezTo>
                  <a:pt x="1768078" y="6792635"/>
                  <a:pt x="1784152" y="6778704"/>
                  <a:pt x="1793796" y="6758881"/>
                </a:cubicBezTo>
                <a:cubicBezTo>
                  <a:pt x="1807726" y="6730484"/>
                  <a:pt x="1797546" y="6703159"/>
                  <a:pt x="1768614" y="6690300"/>
                </a:cubicBezTo>
                <a:cubicBezTo>
                  <a:pt x="1764328" y="6688694"/>
                  <a:pt x="1760577" y="6687086"/>
                  <a:pt x="1755755" y="6686015"/>
                </a:cubicBezTo>
                <a:cubicBezTo>
                  <a:pt x="1652885" y="6660832"/>
                  <a:pt x="1567160" y="6601897"/>
                  <a:pt x="1481435" y="6544568"/>
                </a:cubicBezTo>
                <a:cubicBezTo>
                  <a:pt x="1443395" y="6518850"/>
                  <a:pt x="1410712" y="6484561"/>
                  <a:pt x="1378565" y="6451342"/>
                </a:cubicBezTo>
                <a:cubicBezTo>
                  <a:pt x="1369993" y="6442234"/>
                  <a:pt x="1360349" y="6432590"/>
                  <a:pt x="1368921" y="6418660"/>
                </a:cubicBezTo>
                <a:cubicBezTo>
                  <a:pt x="1376958" y="6405265"/>
                  <a:pt x="1389817" y="6407944"/>
                  <a:pt x="1402676" y="6410623"/>
                </a:cubicBezTo>
                <a:cubicBezTo>
                  <a:pt x="1425178" y="6414909"/>
                  <a:pt x="1447681" y="6421339"/>
                  <a:pt x="1471256" y="6421874"/>
                </a:cubicBezTo>
                <a:cubicBezTo>
                  <a:pt x="1591271" y="6426696"/>
                  <a:pt x="1691997" y="6380084"/>
                  <a:pt x="1782545" y="6306681"/>
                </a:cubicBezTo>
                <a:cubicBezTo>
                  <a:pt x="1804512" y="6289001"/>
                  <a:pt x="1808798" y="6260069"/>
                  <a:pt x="1797011" y="6233279"/>
                </a:cubicBezTo>
                <a:cubicBezTo>
                  <a:pt x="1786831" y="6210241"/>
                  <a:pt x="1767543" y="6199525"/>
                  <a:pt x="1737003" y="6203811"/>
                </a:cubicBezTo>
                <a:cubicBezTo>
                  <a:pt x="1654493" y="6215598"/>
                  <a:pt x="1571447" y="6212384"/>
                  <a:pt x="1488401" y="6212384"/>
                </a:cubicBezTo>
                <a:cubicBezTo>
                  <a:pt x="1447145" y="6212384"/>
                  <a:pt x="1433751" y="6200061"/>
                  <a:pt x="1427857" y="6160413"/>
                </a:cubicBezTo>
                <a:cubicBezTo>
                  <a:pt x="1422499" y="6123980"/>
                  <a:pt x="1412855" y="6090762"/>
                  <a:pt x="1376422" y="6072009"/>
                </a:cubicBezTo>
                <a:cubicBezTo>
                  <a:pt x="1360349" y="6063436"/>
                  <a:pt x="1359813" y="6046292"/>
                  <a:pt x="1359277" y="6029683"/>
                </a:cubicBezTo>
                <a:cubicBezTo>
                  <a:pt x="1356598" y="5949851"/>
                  <a:pt x="1363563" y="5871091"/>
                  <a:pt x="1378565" y="5792867"/>
                </a:cubicBezTo>
                <a:cubicBezTo>
                  <a:pt x="1394103" y="5709285"/>
                  <a:pt x="1416070" y="5627311"/>
                  <a:pt x="1428393" y="5543729"/>
                </a:cubicBezTo>
                <a:cubicBezTo>
                  <a:pt x="1444466" y="5437644"/>
                  <a:pt x="1454646" y="5331024"/>
                  <a:pt x="1465362" y="5224939"/>
                </a:cubicBezTo>
                <a:cubicBezTo>
                  <a:pt x="1475542" y="5124748"/>
                  <a:pt x="1490008" y="5025093"/>
                  <a:pt x="1500188" y="4924902"/>
                </a:cubicBezTo>
                <a:cubicBezTo>
                  <a:pt x="1508760" y="4846142"/>
                  <a:pt x="1518940" y="4767382"/>
                  <a:pt x="1520012" y="4687551"/>
                </a:cubicBezTo>
                <a:cubicBezTo>
                  <a:pt x="1521083" y="4622185"/>
                  <a:pt x="1535549" y="4558427"/>
                  <a:pt x="1543586" y="4494133"/>
                </a:cubicBezTo>
                <a:cubicBezTo>
                  <a:pt x="1546265" y="4471095"/>
                  <a:pt x="1547337" y="4448056"/>
                  <a:pt x="1551623" y="4425018"/>
                </a:cubicBezTo>
                <a:cubicBezTo>
                  <a:pt x="1554837" y="4406801"/>
                  <a:pt x="1563946" y="4396085"/>
                  <a:pt x="1580019" y="4389656"/>
                </a:cubicBezTo>
                <a:cubicBezTo>
                  <a:pt x="1590199" y="4385905"/>
                  <a:pt x="1599843" y="4381619"/>
                  <a:pt x="1610559" y="4378940"/>
                </a:cubicBezTo>
                <a:cubicBezTo>
                  <a:pt x="1663601" y="4364474"/>
                  <a:pt x="1689854" y="4328577"/>
                  <a:pt x="1697355" y="4275535"/>
                </a:cubicBezTo>
                <a:cubicBezTo>
                  <a:pt x="1700034" y="4256782"/>
                  <a:pt x="1701106" y="4238030"/>
                  <a:pt x="1705392" y="4219813"/>
                </a:cubicBezTo>
                <a:cubicBezTo>
                  <a:pt x="1708607" y="4204811"/>
                  <a:pt x="1711285" y="4190881"/>
                  <a:pt x="1726823" y="4181773"/>
                </a:cubicBezTo>
                <a:cubicBezTo>
                  <a:pt x="1738610" y="4174808"/>
                  <a:pt x="1739146" y="4160877"/>
                  <a:pt x="1739682" y="4148019"/>
                </a:cubicBezTo>
                <a:cubicBezTo>
                  <a:pt x="1742361" y="4097119"/>
                  <a:pt x="1734860" y="4046756"/>
                  <a:pt x="1732181" y="3995857"/>
                </a:cubicBezTo>
                <a:cubicBezTo>
                  <a:pt x="1727359" y="3903167"/>
                  <a:pt x="1711821" y="3811548"/>
                  <a:pt x="1701106" y="3719394"/>
                </a:cubicBezTo>
                <a:cubicBezTo>
                  <a:pt x="1695212" y="3670637"/>
                  <a:pt x="1682353" y="3622953"/>
                  <a:pt x="1678067" y="3574197"/>
                </a:cubicBezTo>
                <a:cubicBezTo>
                  <a:pt x="1673245" y="3521690"/>
                  <a:pt x="1674317" y="3469184"/>
                  <a:pt x="1676460" y="3416677"/>
                </a:cubicBezTo>
                <a:cubicBezTo>
                  <a:pt x="1677531" y="3385602"/>
                  <a:pt x="1697891" y="3360420"/>
                  <a:pt x="1712357" y="3333631"/>
                </a:cubicBezTo>
                <a:cubicBezTo>
                  <a:pt x="1791117" y="3190577"/>
                  <a:pt x="1874699" y="3050203"/>
                  <a:pt x="1964710" y="2914114"/>
                </a:cubicBezTo>
                <a:cubicBezTo>
                  <a:pt x="1990963" y="2873931"/>
                  <a:pt x="2010252" y="2829461"/>
                  <a:pt x="2032754" y="2786598"/>
                </a:cubicBezTo>
                <a:cubicBezTo>
                  <a:pt x="2042934" y="2766775"/>
                  <a:pt x="2038648" y="2751772"/>
                  <a:pt x="2020967" y="2737842"/>
                </a:cubicBezTo>
                <a:cubicBezTo>
                  <a:pt x="1989356" y="2713196"/>
                  <a:pt x="1990428" y="2713196"/>
                  <a:pt x="2004358" y="2675692"/>
                </a:cubicBezTo>
                <a:cubicBezTo>
                  <a:pt x="2035969" y="2588359"/>
                  <a:pt x="2046685" y="2499420"/>
                  <a:pt x="2023110" y="2408337"/>
                </a:cubicBezTo>
                <a:cubicBezTo>
                  <a:pt x="2020431" y="2398157"/>
                  <a:pt x="2022574" y="2389049"/>
                  <a:pt x="2025253" y="2379405"/>
                </a:cubicBezTo>
                <a:cubicBezTo>
                  <a:pt x="2035433" y="2342436"/>
                  <a:pt x="2054186" y="2308146"/>
                  <a:pt x="2051507" y="2267962"/>
                </a:cubicBezTo>
                <a:cubicBezTo>
                  <a:pt x="2050971" y="2262604"/>
                  <a:pt x="2053650" y="2256175"/>
                  <a:pt x="2051507" y="2251889"/>
                </a:cubicBezTo>
                <a:cubicBezTo>
                  <a:pt x="2032219" y="2219742"/>
                  <a:pt x="2029004" y="2182773"/>
                  <a:pt x="2019360" y="2147947"/>
                </a:cubicBezTo>
                <a:cubicBezTo>
                  <a:pt x="2017752" y="2141518"/>
                  <a:pt x="2011323" y="2135624"/>
                  <a:pt x="2010787" y="2128659"/>
                </a:cubicBezTo>
                <a:cubicBezTo>
                  <a:pt x="2009716" y="2095976"/>
                  <a:pt x="1997393" y="2071866"/>
                  <a:pt x="1964174" y="2062222"/>
                </a:cubicBezTo>
                <a:cubicBezTo>
                  <a:pt x="1959888" y="2061151"/>
                  <a:pt x="1957745" y="2056328"/>
                  <a:pt x="1956138" y="2052042"/>
                </a:cubicBezTo>
                <a:cubicBezTo>
                  <a:pt x="1947029" y="2032218"/>
                  <a:pt x="1930956" y="2019895"/>
                  <a:pt x="1910596" y="2012930"/>
                </a:cubicBezTo>
                <a:cubicBezTo>
                  <a:pt x="1889701" y="2005429"/>
                  <a:pt x="1882200" y="1989356"/>
                  <a:pt x="1880592" y="1970068"/>
                </a:cubicBezTo>
                <a:cubicBezTo>
                  <a:pt x="1869341" y="1856482"/>
                  <a:pt x="1858090" y="1742896"/>
                  <a:pt x="1846838" y="1629311"/>
                </a:cubicBezTo>
                <a:cubicBezTo>
                  <a:pt x="1836658" y="1529120"/>
                  <a:pt x="1828086" y="1428929"/>
                  <a:pt x="1816834" y="1328738"/>
                </a:cubicBezTo>
                <a:cubicBezTo>
                  <a:pt x="1812548" y="1289090"/>
                  <a:pt x="1809334" y="1248906"/>
                  <a:pt x="1806655" y="1208723"/>
                </a:cubicBezTo>
                <a:cubicBezTo>
                  <a:pt x="1805047" y="1183541"/>
                  <a:pt x="1817906" y="1170682"/>
                  <a:pt x="1849517" y="1164253"/>
                </a:cubicBezTo>
                <a:cubicBezTo>
                  <a:pt x="1893987" y="1155144"/>
                  <a:pt x="1938993" y="1147643"/>
                  <a:pt x="1984534" y="1142821"/>
                </a:cubicBezTo>
                <a:cubicBezTo>
                  <a:pt x="2058472" y="1135320"/>
                  <a:pt x="2130802" y="1119783"/>
                  <a:pt x="2204740" y="1112818"/>
                </a:cubicBezTo>
                <a:cubicBezTo>
                  <a:pt x="2273856" y="1106388"/>
                  <a:pt x="2343507" y="1102102"/>
                  <a:pt x="2412623" y="1092994"/>
                </a:cubicBezTo>
                <a:cubicBezTo>
                  <a:pt x="2495670" y="1081742"/>
                  <a:pt x="2579787" y="1079063"/>
                  <a:pt x="2662297" y="1062454"/>
                </a:cubicBezTo>
                <a:cubicBezTo>
                  <a:pt x="2722305" y="1050667"/>
                  <a:pt x="2775883" y="1024950"/>
                  <a:pt x="2827854" y="995482"/>
                </a:cubicBezTo>
                <a:cubicBezTo>
                  <a:pt x="2922151" y="941368"/>
                  <a:pt x="3016985" y="887254"/>
                  <a:pt x="3116104" y="842248"/>
                </a:cubicBezTo>
                <a:cubicBezTo>
                  <a:pt x="3240941" y="785455"/>
                  <a:pt x="3365778" y="727055"/>
                  <a:pt x="3495973" y="682050"/>
                </a:cubicBezTo>
                <a:cubicBezTo>
                  <a:pt x="3507225" y="678299"/>
                  <a:pt x="3517940" y="672406"/>
                  <a:pt x="3528120" y="683657"/>
                </a:cubicBezTo>
                <a:cubicBezTo>
                  <a:pt x="3528120" y="678299"/>
                  <a:pt x="3528120" y="672941"/>
                  <a:pt x="3528120" y="667583"/>
                </a:cubicBezTo>
                <a:cubicBezTo>
                  <a:pt x="3477757" y="612398"/>
                  <a:pt x="3431144" y="554534"/>
                  <a:pt x="3396854" y="488097"/>
                </a:cubicBezTo>
                <a:cubicBezTo>
                  <a:pt x="3377030" y="448985"/>
                  <a:pt x="3347562" y="420588"/>
                  <a:pt x="3311664" y="398086"/>
                </a:cubicBezTo>
                <a:cubicBezTo>
                  <a:pt x="3212545" y="334863"/>
                  <a:pt x="3117176" y="266283"/>
                  <a:pt x="3022342" y="196632"/>
                </a:cubicBezTo>
                <a:cubicBezTo>
                  <a:pt x="2941975" y="135017"/>
                  <a:pt x="2860001" y="80367"/>
                  <a:pt x="2775883" y="30540"/>
                </a:cubicBezTo>
                <a:cubicBezTo>
                  <a:pt x="2743736" y="11251"/>
                  <a:pt x="2711589" y="6965"/>
                  <a:pt x="2673549" y="11787"/>
                </a:cubicBezTo>
                <a:cubicBezTo>
                  <a:pt x="2577108" y="24110"/>
                  <a:pt x="2479596" y="22503"/>
                  <a:pt x="2382620" y="27325"/>
                </a:cubicBezTo>
                <a:cubicBezTo>
                  <a:pt x="2220278" y="35362"/>
                  <a:pt x="2057936" y="35897"/>
                  <a:pt x="1896130" y="16073"/>
                </a:cubicBezTo>
                <a:cubicBezTo>
                  <a:pt x="1867734" y="12859"/>
                  <a:pt x="1838266" y="13395"/>
                  <a:pt x="1811477" y="0"/>
                </a:cubicBezTo>
                <a:cubicBezTo>
                  <a:pt x="1790045" y="0"/>
                  <a:pt x="1768614" y="0"/>
                  <a:pt x="1747183" y="0"/>
                </a:cubicBezTo>
                <a:cubicBezTo>
                  <a:pt x="1705928" y="25182"/>
                  <a:pt x="1657172" y="32147"/>
                  <a:pt x="1612702" y="48756"/>
                </a:cubicBezTo>
                <a:cubicBezTo>
                  <a:pt x="1475006" y="98584"/>
                  <a:pt x="1330881" y="125373"/>
                  <a:pt x="1187291" y="150555"/>
                </a:cubicBezTo>
                <a:cubicBezTo>
                  <a:pt x="1065669" y="171986"/>
                  <a:pt x="943511" y="193953"/>
                  <a:pt x="820817" y="211098"/>
                </a:cubicBezTo>
                <a:cubicBezTo>
                  <a:pt x="817066" y="211634"/>
                  <a:pt x="813852" y="213241"/>
                  <a:pt x="810101" y="212705"/>
                </a:cubicBezTo>
                <a:cubicBezTo>
                  <a:pt x="750094" y="205204"/>
                  <a:pt x="713125" y="240566"/>
                  <a:pt x="680442" y="282357"/>
                </a:cubicBezTo>
                <a:cubicBezTo>
                  <a:pt x="633829" y="342364"/>
                  <a:pt x="582930" y="398621"/>
                  <a:pt x="542211" y="462915"/>
                </a:cubicBezTo>
                <a:cubicBezTo>
                  <a:pt x="520779" y="497205"/>
                  <a:pt x="491847" y="524530"/>
                  <a:pt x="461308" y="551319"/>
                </a:cubicBezTo>
                <a:cubicBezTo>
                  <a:pt x="400229" y="605433"/>
                  <a:pt x="352008" y="671334"/>
                  <a:pt x="301109" y="734556"/>
                </a:cubicBezTo>
                <a:cubicBezTo>
                  <a:pt x="211098" y="846534"/>
                  <a:pt x="123765" y="960120"/>
                  <a:pt x="42327" y="1077992"/>
                </a:cubicBezTo>
                <a:cubicBezTo>
                  <a:pt x="28932" y="1097816"/>
                  <a:pt x="13930" y="1116568"/>
                  <a:pt x="0" y="1135856"/>
                </a:cubicBezTo>
                <a:cubicBezTo>
                  <a:pt x="0" y="1141214"/>
                  <a:pt x="0" y="1146572"/>
                  <a:pt x="0" y="1151930"/>
                </a:cubicBezTo>
                <a:cubicBezTo>
                  <a:pt x="48220" y="1163181"/>
                  <a:pt x="97512" y="1162110"/>
                  <a:pt x="146268" y="1166932"/>
                </a:cubicBezTo>
                <a:cubicBezTo>
                  <a:pt x="207347" y="1173361"/>
                  <a:pt x="269498" y="1174433"/>
                  <a:pt x="330041" y="1183541"/>
                </a:cubicBezTo>
                <a:cubicBezTo>
                  <a:pt x="420588" y="1197471"/>
                  <a:pt x="513814" y="1207115"/>
                  <a:pt x="597396" y="1244084"/>
                </a:cubicBezTo>
                <a:cubicBezTo>
                  <a:pt x="634901" y="1260693"/>
                  <a:pt x="663833" y="1252657"/>
                  <a:pt x="696516" y="1248906"/>
                </a:cubicBezTo>
                <a:cubicBezTo>
                  <a:pt x="952083" y="1217831"/>
                  <a:pt x="1209259" y="1214616"/>
                  <a:pt x="1466434" y="1211937"/>
                </a:cubicBezTo>
                <a:cubicBezTo>
                  <a:pt x="1517333" y="1211402"/>
                  <a:pt x="1568232" y="1211937"/>
                  <a:pt x="1619131" y="1214080"/>
                </a:cubicBezTo>
                <a:cubicBezTo>
                  <a:pt x="1657172" y="1215688"/>
                  <a:pt x="1693605" y="1207651"/>
                  <a:pt x="1730038" y="1198543"/>
                </a:cubicBezTo>
                <a:cubicBezTo>
                  <a:pt x="1749326" y="1193721"/>
                  <a:pt x="1756291" y="1198543"/>
                  <a:pt x="1758434" y="1219438"/>
                </a:cubicBezTo>
                <a:cubicBezTo>
                  <a:pt x="1776651" y="1411248"/>
                  <a:pt x="1796475" y="1603058"/>
                  <a:pt x="1815763" y="1794867"/>
                </a:cubicBezTo>
                <a:cubicBezTo>
                  <a:pt x="1821656" y="1855410"/>
                  <a:pt x="1826478" y="1915954"/>
                  <a:pt x="1832372" y="1975961"/>
                </a:cubicBezTo>
                <a:cubicBezTo>
                  <a:pt x="1833980" y="1993106"/>
                  <a:pt x="1830765" y="2008108"/>
                  <a:pt x="1817370" y="2019360"/>
                </a:cubicBezTo>
                <a:cubicBezTo>
                  <a:pt x="1758970" y="2068116"/>
                  <a:pt x="1753077" y="2142053"/>
                  <a:pt x="1726823" y="2206347"/>
                </a:cubicBezTo>
                <a:cubicBezTo>
                  <a:pt x="1723073" y="2215456"/>
                  <a:pt x="1724680" y="2227778"/>
                  <a:pt x="1727359" y="2237958"/>
                </a:cubicBezTo>
                <a:cubicBezTo>
                  <a:pt x="1738610" y="2284571"/>
                  <a:pt x="1740753" y="2333327"/>
                  <a:pt x="1755755" y="2379405"/>
                </a:cubicBezTo>
                <a:cubicBezTo>
                  <a:pt x="1765935" y="2411552"/>
                  <a:pt x="1756827" y="2442627"/>
                  <a:pt x="1744504" y="2473166"/>
                </a:cubicBezTo>
                <a:cubicBezTo>
                  <a:pt x="1719322" y="2533174"/>
                  <a:pt x="1676996" y="2584073"/>
                  <a:pt x="1656636" y="2646760"/>
                </a:cubicBezTo>
                <a:cubicBezTo>
                  <a:pt x="1647528" y="2673549"/>
                  <a:pt x="1635205" y="2699802"/>
                  <a:pt x="1623953" y="2726055"/>
                </a:cubicBezTo>
                <a:cubicBezTo>
                  <a:pt x="1619667" y="2735699"/>
                  <a:pt x="1614845" y="2744807"/>
                  <a:pt x="1607880" y="2758202"/>
                </a:cubicBezTo>
                <a:cubicBezTo>
                  <a:pt x="1592342" y="2723912"/>
                  <a:pt x="1578948" y="2694444"/>
                  <a:pt x="1565017" y="2664976"/>
                </a:cubicBezTo>
                <a:cubicBezTo>
                  <a:pt x="1548944" y="2631222"/>
                  <a:pt x="1532335" y="2597468"/>
                  <a:pt x="1515190" y="2564249"/>
                </a:cubicBezTo>
                <a:cubicBezTo>
                  <a:pt x="1494830" y="2524601"/>
                  <a:pt x="1494294" y="2481203"/>
                  <a:pt x="1490008" y="2438876"/>
                </a:cubicBezTo>
                <a:cubicBezTo>
                  <a:pt x="1483578" y="2375654"/>
                  <a:pt x="1463219" y="2317254"/>
                  <a:pt x="1437501" y="2260461"/>
                </a:cubicBezTo>
                <a:cubicBezTo>
                  <a:pt x="1430536" y="2244388"/>
                  <a:pt x="1419820" y="2233136"/>
                  <a:pt x="1403211" y="2224564"/>
                </a:cubicBezTo>
                <a:cubicBezTo>
                  <a:pt x="1373208" y="2209026"/>
                  <a:pt x="1365171" y="2181166"/>
                  <a:pt x="1380709" y="2151162"/>
                </a:cubicBezTo>
                <a:cubicBezTo>
                  <a:pt x="1389281" y="2135088"/>
                  <a:pt x="1393567" y="2117943"/>
                  <a:pt x="1393031" y="2099727"/>
                </a:cubicBezTo>
                <a:cubicBezTo>
                  <a:pt x="1391424" y="2072938"/>
                  <a:pt x="1402140" y="2057936"/>
                  <a:pt x="1430536" y="2055257"/>
                </a:cubicBezTo>
                <a:cubicBezTo>
                  <a:pt x="1465362" y="2051506"/>
                  <a:pt x="1497509" y="2035969"/>
                  <a:pt x="1528584" y="2021503"/>
                </a:cubicBezTo>
                <a:cubicBezTo>
                  <a:pt x="1563946" y="2004894"/>
                  <a:pt x="1572518" y="1982391"/>
                  <a:pt x="1559659" y="1944886"/>
                </a:cubicBezTo>
                <a:cubicBezTo>
                  <a:pt x="1557516" y="1938992"/>
                  <a:pt x="1552159" y="1933099"/>
                  <a:pt x="1555909" y="1927205"/>
                </a:cubicBezTo>
                <a:cubicBezTo>
                  <a:pt x="1581091" y="1889165"/>
                  <a:pt x="1577876" y="1846302"/>
                  <a:pt x="1575733" y="1803976"/>
                </a:cubicBezTo>
                <a:cubicBezTo>
                  <a:pt x="1575197" y="1791653"/>
                  <a:pt x="1585913" y="1787902"/>
                  <a:pt x="1592878" y="1781473"/>
                </a:cubicBezTo>
                <a:cubicBezTo>
                  <a:pt x="1622882" y="1753612"/>
                  <a:pt x="1622346" y="1735395"/>
                  <a:pt x="1588592" y="1711285"/>
                </a:cubicBezTo>
                <a:cubicBezTo>
                  <a:pt x="1567696" y="1695748"/>
                  <a:pt x="1547337" y="1679674"/>
                  <a:pt x="1532870" y="1657707"/>
                </a:cubicBezTo>
                <a:cubicBezTo>
                  <a:pt x="1524298" y="1645384"/>
                  <a:pt x="1520547" y="1631990"/>
                  <a:pt x="1535013" y="1622346"/>
                </a:cubicBezTo>
                <a:cubicBezTo>
                  <a:pt x="1555373" y="1609487"/>
                  <a:pt x="1549480" y="1593949"/>
                  <a:pt x="1541443" y="1578412"/>
                </a:cubicBezTo>
                <a:cubicBezTo>
                  <a:pt x="1524834" y="1545729"/>
                  <a:pt x="1509296" y="1513046"/>
                  <a:pt x="1495902" y="1478756"/>
                </a:cubicBezTo>
                <a:cubicBezTo>
                  <a:pt x="1488936" y="1460540"/>
                  <a:pt x="1488401" y="1447145"/>
                  <a:pt x="1506617" y="1435894"/>
                </a:cubicBezTo>
                <a:cubicBezTo>
                  <a:pt x="1514118" y="1431072"/>
                  <a:pt x="1519476" y="1422499"/>
                  <a:pt x="1526977" y="1418213"/>
                </a:cubicBezTo>
                <a:cubicBezTo>
                  <a:pt x="1570375" y="1394103"/>
                  <a:pt x="1562338" y="1337310"/>
                  <a:pt x="1512511" y="1318558"/>
                </a:cubicBezTo>
                <a:cubicBezTo>
                  <a:pt x="1506617" y="1316415"/>
                  <a:pt x="1501795" y="1315879"/>
                  <a:pt x="1500724" y="1307306"/>
                </a:cubicBezTo>
                <a:cubicBezTo>
                  <a:pt x="1495366" y="1275695"/>
                  <a:pt x="1472327" y="1260693"/>
                  <a:pt x="1440716" y="1266051"/>
                </a:cubicBezTo>
                <a:cubicBezTo>
                  <a:pt x="1435358" y="1267123"/>
                  <a:pt x="1429465" y="1268730"/>
                  <a:pt x="1425178" y="1267123"/>
                </a:cubicBezTo>
                <a:cubicBezTo>
                  <a:pt x="1376958" y="1244620"/>
                  <a:pt x="1321237" y="1251049"/>
                  <a:pt x="1272481" y="1230690"/>
                </a:cubicBezTo>
                <a:cubicBezTo>
                  <a:pt x="1267123" y="1228546"/>
                  <a:pt x="1259086" y="1226939"/>
                  <a:pt x="1254264" y="1229618"/>
                </a:cubicBezTo>
                <a:cubicBezTo>
                  <a:pt x="1218903" y="1247835"/>
                  <a:pt x="1183541" y="1234440"/>
                  <a:pt x="1148715" y="1228011"/>
                </a:cubicBezTo>
                <a:cubicBezTo>
                  <a:pt x="1134785" y="1225332"/>
                  <a:pt x="1121390" y="1225868"/>
                  <a:pt x="1110139" y="1233368"/>
                </a:cubicBezTo>
                <a:cubicBezTo>
                  <a:pt x="1091387" y="1245691"/>
                  <a:pt x="1074777" y="1259086"/>
                  <a:pt x="1049596" y="1249442"/>
                </a:cubicBezTo>
                <a:cubicBezTo>
                  <a:pt x="1042095" y="1246763"/>
                  <a:pt x="1034058" y="1256943"/>
                  <a:pt x="1027629" y="1263372"/>
                </a:cubicBezTo>
                <a:cubicBezTo>
                  <a:pt x="994946" y="1297662"/>
                  <a:pt x="961727" y="1331416"/>
                  <a:pt x="930116" y="1366242"/>
                </a:cubicBezTo>
                <a:cubicBezTo>
                  <a:pt x="903327" y="1395710"/>
                  <a:pt x="894755" y="1435358"/>
                  <a:pt x="880289" y="1470720"/>
                </a:cubicBezTo>
                <a:cubicBezTo>
                  <a:pt x="865823" y="1506617"/>
                  <a:pt x="853500" y="1544122"/>
                  <a:pt x="840641" y="1581091"/>
                </a:cubicBezTo>
                <a:cubicBezTo>
                  <a:pt x="822960" y="1631990"/>
                  <a:pt x="841712" y="1677531"/>
                  <a:pt x="852428" y="1724144"/>
                </a:cubicBezTo>
                <a:cubicBezTo>
                  <a:pt x="861536" y="1761649"/>
                  <a:pt x="885111" y="1792724"/>
                  <a:pt x="903327" y="1825942"/>
                </a:cubicBezTo>
                <a:cubicBezTo>
                  <a:pt x="936010" y="1885950"/>
                  <a:pt x="983695" y="1942207"/>
                  <a:pt x="974586" y="2017752"/>
                </a:cubicBezTo>
                <a:cubicBezTo>
                  <a:pt x="970836" y="2050971"/>
                  <a:pt x="968157" y="2085796"/>
                  <a:pt x="935474" y="2107228"/>
                </a:cubicBezTo>
                <a:cubicBezTo>
                  <a:pt x="923151" y="2115264"/>
                  <a:pt x="924223" y="2129731"/>
                  <a:pt x="928509" y="2141518"/>
                </a:cubicBezTo>
                <a:cubicBezTo>
                  <a:pt x="947797" y="2195632"/>
                  <a:pt x="934403" y="2238494"/>
                  <a:pt x="893148" y="2278678"/>
                </a:cubicBezTo>
                <a:cubicBezTo>
                  <a:pt x="862608" y="2308146"/>
                  <a:pt x="836355" y="2342971"/>
                  <a:pt x="812780" y="2378869"/>
                </a:cubicBezTo>
                <a:cubicBezTo>
                  <a:pt x="730270" y="2503706"/>
                  <a:pt x="705624" y="2641402"/>
                  <a:pt x="729734" y="2788206"/>
                </a:cubicBezTo>
                <a:cubicBezTo>
                  <a:pt x="743129" y="2870716"/>
                  <a:pt x="747951" y="2955369"/>
                  <a:pt x="775276" y="3035201"/>
                </a:cubicBezTo>
                <a:cubicBezTo>
                  <a:pt x="797243" y="3101102"/>
                  <a:pt x="824032" y="3165396"/>
                  <a:pt x="841712" y="3232368"/>
                </a:cubicBezTo>
                <a:cubicBezTo>
                  <a:pt x="872252" y="3348633"/>
                  <a:pt x="899041" y="3465969"/>
                  <a:pt x="880825" y="3588663"/>
                </a:cubicBezTo>
                <a:cubicBezTo>
                  <a:pt x="873324" y="3639562"/>
                  <a:pt x="874931" y="3692069"/>
                  <a:pt x="887790" y="3742968"/>
                </a:cubicBezTo>
                <a:cubicBezTo>
                  <a:pt x="891004" y="3755291"/>
                  <a:pt x="887790" y="3766007"/>
                  <a:pt x="882432" y="3776186"/>
                </a:cubicBezTo>
                <a:cubicBezTo>
                  <a:pt x="866894" y="3807798"/>
                  <a:pt x="860465" y="3841552"/>
                  <a:pt x="854571" y="3875842"/>
                </a:cubicBezTo>
                <a:cubicBezTo>
                  <a:pt x="837426" y="3972282"/>
                  <a:pt x="833676" y="4069259"/>
                  <a:pt x="829925" y="4166235"/>
                </a:cubicBezTo>
                <a:cubicBezTo>
                  <a:pt x="829389" y="4182308"/>
                  <a:pt x="829925" y="4198918"/>
                  <a:pt x="825103" y="4213920"/>
                </a:cubicBezTo>
                <a:cubicBezTo>
                  <a:pt x="806351" y="4277678"/>
                  <a:pt x="827246" y="4335006"/>
                  <a:pt x="851892" y="4392335"/>
                </a:cubicBezTo>
                <a:cubicBezTo>
                  <a:pt x="864215" y="4421267"/>
                  <a:pt x="866358" y="4453414"/>
                  <a:pt x="871180" y="4483954"/>
                </a:cubicBezTo>
                <a:cubicBezTo>
                  <a:pt x="881360" y="4545569"/>
                  <a:pt x="907078" y="4601290"/>
                  <a:pt x="933331" y="4657011"/>
                </a:cubicBezTo>
                <a:cubicBezTo>
                  <a:pt x="941904" y="4675227"/>
                  <a:pt x="945654" y="4693444"/>
                  <a:pt x="946190" y="4713268"/>
                </a:cubicBezTo>
                <a:cubicBezTo>
                  <a:pt x="948333" y="4831140"/>
                  <a:pt x="944047" y="4949012"/>
                  <a:pt x="952619" y="5066884"/>
                </a:cubicBezTo>
                <a:cubicBezTo>
                  <a:pt x="954227" y="5090994"/>
                  <a:pt x="955834" y="5115104"/>
                  <a:pt x="961192" y="5138678"/>
                </a:cubicBezTo>
                <a:cubicBezTo>
                  <a:pt x="979944" y="5220653"/>
                  <a:pt x="969764" y="5301556"/>
                  <a:pt x="956905" y="5382995"/>
                </a:cubicBezTo>
                <a:cubicBezTo>
                  <a:pt x="944047" y="5462826"/>
                  <a:pt x="936010" y="5543729"/>
                  <a:pt x="938153" y="5625703"/>
                </a:cubicBezTo>
                <a:cubicBezTo>
                  <a:pt x="942975" y="5805726"/>
                  <a:pt x="944047" y="5986284"/>
                  <a:pt x="957977" y="6166307"/>
                </a:cubicBezTo>
                <a:cubicBezTo>
                  <a:pt x="957977" y="6167914"/>
                  <a:pt x="957977" y="6170057"/>
                  <a:pt x="958513" y="6171665"/>
                </a:cubicBezTo>
                <a:cubicBezTo>
                  <a:pt x="967621" y="6208097"/>
                  <a:pt x="962799" y="6240244"/>
                  <a:pt x="948333" y="6277749"/>
                </a:cubicBezTo>
                <a:cubicBezTo>
                  <a:pt x="928509" y="6330256"/>
                  <a:pt x="932795" y="6390263"/>
                  <a:pt x="942975" y="6447056"/>
                </a:cubicBezTo>
                <a:cubicBezTo>
                  <a:pt x="951548" y="6495812"/>
                  <a:pt x="961192" y="6545104"/>
                  <a:pt x="978337" y="6592253"/>
                </a:cubicBezTo>
                <a:cubicBezTo>
                  <a:pt x="979944" y="6597075"/>
                  <a:pt x="979944" y="6602969"/>
                  <a:pt x="979408" y="6608326"/>
                </a:cubicBezTo>
                <a:cubicBezTo>
                  <a:pt x="975658" y="6658154"/>
                  <a:pt x="1002983" y="6684407"/>
                  <a:pt x="1045845" y="6703159"/>
                </a:cubicBezTo>
                <a:cubicBezTo>
                  <a:pt x="1088708" y="6721912"/>
                  <a:pt x="1132106" y="6731556"/>
                  <a:pt x="1178183" y="6728341"/>
                </a:cubicBezTo>
                <a:cubicBezTo>
                  <a:pt x="1195328" y="6727269"/>
                  <a:pt x="1209794" y="6732092"/>
                  <a:pt x="1222653" y="6742807"/>
                </a:cubicBezTo>
                <a:cubicBezTo>
                  <a:pt x="1233904" y="6751915"/>
                  <a:pt x="1245692" y="6759952"/>
                  <a:pt x="1255871" y="6770132"/>
                </a:cubicBezTo>
                <a:cubicBezTo>
                  <a:pt x="1297662" y="6812994"/>
                  <a:pt x="1345347" y="6843534"/>
                  <a:pt x="1405890" y="6851035"/>
                </a:cubicBezTo>
                <a:cubicBezTo>
                  <a:pt x="1409641" y="6851571"/>
                  <a:pt x="1412320" y="6853178"/>
                  <a:pt x="1413391" y="6857465"/>
                </a:cubicBezTo>
                <a:cubicBezTo>
                  <a:pt x="1488401" y="6857465"/>
                  <a:pt x="1563410" y="6857465"/>
                  <a:pt x="1638419" y="6857465"/>
                </a:cubicBezTo>
                <a:cubicBezTo>
                  <a:pt x="1638419" y="6837640"/>
                  <a:pt x="1655564" y="6838177"/>
                  <a:pt x="1666816" y="6834961"/>
                </a:cubicBezTo>
                <a:close/>
                <a:moveTo>
                  <a:pt x="1967925" y="2514957"/>
                </a:moveTo>
                <a:cubicBezTo>
                  <a:pt x="1981855" y="2491383"/>
                  <a:pt x="1993642" y="2467273"/>
                  <a:pt x="2008644" y="2440484"/>
                </a:cubicBezTo>
                <a:cubicBezTo>
                  <a:pt x="2020431" y="2492455"/>
                  <a:pt x="2021503" y="2540675"/>
                  <a:pt x="2016145" y="2589431"/>
                </a:cubicBezTo>
                <a:cubicBezTo>
                  <a:pt x="2015074" y="2601218"/>
                  <a:pt x="2010787" y="2606040"/>
                  <a:pt x="1999000" y="2599611"/>
                </a:cubicBezTo>
                <a:cubicBezTo>
                  <a:pt x="1997393" y="2598539"/>
                  <a:pt x="1995785" y="2598539"/>
                  <a:pt x="1994178" y="2597468"/>
                </a:cubicBezTo>
                <a:cubicBezTo>
                  <a:pt x="1946494" y="2577644"/>
                  <a:pt x="1941136" y="2559427"/>
                  <a:pt x="1967925" y="2514957"/>
                </a:cubicBezTo>
                <a:close/>
              </a:path>
            </a:pathLst>
          </a:custGeom>
          <a:solidFill>
            <a:schemeClr val="accent2"/>
          </a:solidFill>
          <a:ln w="53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C3BD3-BF28-47C2-3F88-5DE9046CB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8CD57E-0C3C-8262-380A-80DE39D6D3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623200" y="275821"/>
            <a:ext cx="11573197" cy="72424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ID" b="1" dirty="0"/>
              <a:t>INTRODUCTION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106CB-9B55-503F-4559-D2A9950288A9}"/>
              </a:ext>
            </a:extLst>
          </p:cNvPr>
          <p:cNvSpPr txBox="1"/>
          <p:nvPr/>
        </p:nvSpPr>
        <p:spPr>
          <a:xfrm>
            <a:off x="753971" y="1851300"/>
            <a:ext cx="7068236" cy="337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600" dirty="0"/>
              <a:t>Alasan </a:t>
            </a:r>
            <a:r>
              <a:rPr lang="en-ID" sz="1600" dirty="0" err="1"/>
              <a:t>menggunakan</a:t>
            </a:r>
            <a:r>
              <a:rPr lang="en-ID" sz="1600" dirty="0"/>
              <a:t> </a:t>
            </a:r>
            <a:r>
              <a:rPr lang="en-ID" sz="1600" dirty="0" err="1"/>
              <a:t>perfilman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abad</a:t>
            </a:r>
            <a:r>
              <a:rPr lang="en-ID" sz="1600" dirty="0"/>
              <a:t> ke-21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contoh</a:t>
            </a:r>
            <a:r>
              <a:rPr lang="en-ID" sz="1600" dirty="0"/>
              <a:t>, </a:t>
            </a:r>
            <a:r>
              <a:rPr lang="en-ID" sz="1600" dirty="0" err="1"/>
              <a:t>karena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menunjukkan</a:t>
            </a:r>
            <a:r>
              <a:rPr lang="en-ID" sz="1600" dirty="0"/>
              <a:t> </a:t>
            </a:r>
            <a:r>
              <a:rPr lang="en-ID" sz="1600" dirty="0" err="1"/>
              <a:t>bagaimana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</a:t>
            </a:r>
            <a:r>
              <a:rPr lang="en-ID" sz="1600" dirty="0" err="1"/>
              <a:t>nasional</a:t>
            </a:r>
            <a:r>
              <a:rPr lang="en-ID" sz="1600" dirty="0"/>
              <a:t>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tetap</a:t>
            </a:r>
            <a:r>
              <a:rPr lang="en-ID" sz="1600" dirty="0"/>
              <a:t> </a:t>
            </a:r>
            <a:r>
              <a:rPr lang="en-ID" sz="1600" dirty="0" err="1"/>
              <a:t>terlihat</a:t>
            </a:r>
            <a:r>
              <a:rPr lang="en-ID" sz="1600" dirty="0"/>
              <a:t> </a:t>
            </a:r>
            <a:r>
              <a:rPr lang="en-ID" sz="1600" dirty="0" err="1"/>
              <a:t>meski</a:t>
            </a:r>
            <a:r>
              <a:rPr lang="en-ID" sz="1600" dirty="0"/>
              <a:t> </a:t>
            </a:r>
            <a:r>
              <a:rPr lang="en-ID" sz="1600" dirty="0" err="1"/>
              <a:t>dipengaruhi</a:t>
            </a:r>
            <a:r>
              <a:rPr lang="en-ID" sz="1600" dirty="0"/>
              <a:t> pasar global. Film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mempertahankan</a:t>
            </a:r>
            <a:r>
              <a:rPr lang="en-ID" sz="1600" dirty="0"/>
              <a:t> </a:t>
            </a:r>
            <a:r>
              <a:rPr lang="en-ID" sz="1600" dirty="0" err="1"/>
              <a:t>identitasnya</a:t>
            </a:r>
            <a:r>
              <a:rPr lang="en-ID" sz="1600" dirty="0"/>
              <a:t> </a:t>
            </a:r>
            <a:r>
              <a:rPr lang="en-ID" sz="1600" dirty="0" err="1"/>
              <a:t>lewat</a:t>
            </a:r>
            <a:r>
              <a:rPr lang="en-ID" sz="1600" dirty="0"/>
              <a:t> </a:t>
            </a:r>
            <a:r>
              <a:rPr lang="en-ID" sz="1600" dirty="0" err="1"/>
              <a:t>cara-cara</a:t>
            </a:r>
            <a:r>
              <a:rPr lang="en-ID" sz="1600" dirty="0"/>
              <a:t> yang </a:t>
            </a:r>
            <a:r>
              <a:rPr lang="en-ID" sz="1600" dirty="0" err="1"/>
              <a:t>justru</a:t>
            </a:r>
            <a:r>
              <a:rPr lang="en-ID" sz="1600" dirty="0"/>
              <a:t> </a:t>
            </a:r>
            <a:r>
              <a:rPr lang="en-ID" sz="1600" dirty="0" err="1"/>
              <a:t>sering</a:t>
            </a:r>
            <a:r>
              <a:rPr lang="en-ID" sz="1600" dirty="0"/>
              <a:t> </a:t>
            </a:r>
            <a:r>
              <a:rPr lang="en-ID" sz="1600" dirty="0" err="1"/>
              <a:t>bertentangan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keunikan</a:t>
            </a:r>
            <a:r>
              <a:rPr lang="en-ID" sz="1600" dirty="0"/>
              <a:t> </a:t>
            </a:r>
            <a:r>
              <a:rPr lang="en-ID" sz="1600" dirty="0" err="1"/>
              <a:t>tersebut</a:t>
            </a:r>
            <a:r>
              <a:rPr lang="en-ID" sz="1600" dirty="0"/>
              <a:t>. </a:t>
            </a:r>
            <a:r>
              <a:rPr lang="en-ID" sz="1600" dirty="0" err="1"/>
              <a:t>Inilah</a:t>
            </a:r>
            <a:r>
              <a:rPr lang="en-ID" sz="1600" dirty="0"/>
              <a:t> </a:t>
            </a:r>
            <a:r>
              <a:rPr lang="en-ID" sz="1600" dirty="0" err="1"/>
              <a:t>paradoks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yang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dibahas</a:t>
            </a:r>
            <a:r>
              <a:rPr lang="en-ID" sz="1600" dirty="0"/>
              <a:t> </a:t>
            </a:r>
            <a:r>
              <a:rPr lang="en-ID" sz="1600" dirty="0" err="1"/>
              <a:t>melalui</a:t>
            </a:r>
            <a:r>
              <a:rPr lang="en-ID" sz="1600" dirty="0"/>
              <a:t> </a:t>
            </a:r>
            <a:r>
              <a:rPr lang="en-ID" sz="1600" dirty="0" err="1"/>
              <a:t>analisis</a:t>
            </a:r>
            <a:r>
              <a:rPr lang="en-ID" sz="1600" dirty="0"/>
              <a:t> </a:t>
            </a:r>
            <a:r>
              <a:rPr lang="en-ID" sz="1600" dirty="0" err="1"/>
              <a:t>isi</a:t>
            </a:r>
            <a:r>
              <a:rPr lang="en-ID" sz="1600" dirty="0"/>
              <a:t> film dan </a:t>
            </a:r>
            <a:r>
              <a:rPr lang="en-ID" sz="1600" dirty="0" err="1"/>
              <a:t>praktik</a:t>
            </a:r>
            <a:r>
              <a:rPr lang="en-ID" sz="1600" dirty="0"/>
              <a:t> </a:t>
            </a:r>
            <a:r>
              <a:rPr lang="en-ID" sz="1600" dirty="0" err="1"/>
              <a:t>industrinya</a:t>
            </a:r>
            <a:r>
              <a:rPr lang="en-ID" sz="1600" dirty="0"/>
              <a:t>.</a:t>
            </a:r>
          </a:p>
          <a:p>
            <a:pPr algn="just">
              <a:lnSpc>
                <a:spcPct val="150000"/>
              </a:lnSpc>
            </a:pPr>
            <a:endParaRPr lang="en-ID" altLang="ko-KR" sz="1600" b="1" dirty="0"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menjelaskan</a:t>
            </a:r>
            <a:r>
              <a:rPr lang="en-ID" sz="1600" dirty="0"/>
              <a:t> </a:t>
            </a:r>
            <a:r>
              <a:rPr lang="en-ID" sz="1600" dirty="0" err="1"/>
              <a:t>paradoks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, </a:t>
            </a:r>
            <a:r>
              <a:rPr lang="en-ID" sz="1600" dirty="0" err="1"/>
              <a:t>ada</a:t>
            </a:r>
            <a:r>
              <a:rPr lang="en-ID" sz="1600" dirty="0"/>
              <a:t> dua </a:t>
            </a:r>
            <a:r>
              <a:rPr lang="en-ID" sz="1600" dirty="0" err="1"/>
              <a:t>cara</a:t>
            </a:r>
            <a:r>
              <a:rPr lang="en-ID" sz="1600" dirty="0"/>
              <a:t> </a:t>
            </a:r>
            <a:r>
              <a:rPr lang="en-ID" sz="1600" dirty="0" err="1"/>
              <a:t>representasi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altLang="ko-KR" sz="1600" b="1" dirty="0">
                <a:cs typeface="Arial" pitchFamily="34" charset="0"/>
              </a:rPr>
              <a:t>Culture Masking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altLang="ko-KR" sz="1600" b="1" dirty="0">
                <a:cs typeface="Arial" pitchFamily="34" charset="0"/>
              </a:rPr>
              <a:t>Culture Performance</a:t>
            </a:r>
            <a:endParaRPr lang="ko-KR" altLang="en-US" sz="1600" b="1" dirty="0">
              <a:cs typeface="Arial" pitchFamily="34" charset="0"/>
            </a:endParaRPr>
          </a:p>
        </p:txBody>
      </p:sp>
      <p:pic>
        <p:nvPicPr>
          <p:cNvPr id="3" name="Graphic 4">
            <a:extLst>
              <a:ext uri="{FF2B5EF4-FFF2-40B4-BE49-F238E27FC236}">
                <a16:creationId xmlns:a16="http://schemas.microsoft.com/office/drawing/2014/main" id="{66AB09A9-D921-CF2C-6DF6-1AA10AFAE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2484" y="637945"/>
            <a:ext cx="4814902" cy="523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043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C0C78A-6C19-4DA5-B3BF-313ABBD20183}"/>
              </a:ext>
            </a:extLst>
          </p:cNvPr>
          <p:cNvSpPr/>
          <p:nvPr/>
        </p:nvSpPr>
        <p:spPr>
          <a:xfrm>
            <a:off x="4014650" y="378095"/>
            <a:ext cx="7635123" cy="6101809"/>
          </a:xfrm>
          <a:prstGeom prst="roundRect">
            <a:avLst>
              <a:gd name="adj" fmla="val 1539"/>
            </a:avLst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040062E9-AABE-BE12-35FF-1B305DAADCD5}"/>
              </a:ext>
            </a:extLst>
          </p:cNvPr>
          <p:cNvSpPr txBox="1">
            <a:spLocks/>
          </p:cNvSpPr>
          <p:nvPr/>
        </p:nvSpPr>
        <p:spPr>
          <a:xfrm>
            <a:off x="4334256" y="552912"/>
            <a:ext cx="6721672" cy="7242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D" b="1" dirty="0"/>
              <a:t>Culture Masking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E7DF6B21-7764-1245-1595-31079E5AF8EB}"/>
              </a:ext>
            </a:extLst>
          </p:cNvPr>
          <p:cNvSpPr txBox="1"/>
          <p:nvPr/>
        </p:nvSpPr>
        <p:spPr>
          <a:xfrm>
            <a:off x="4298093" y="1277159"/>
            <a:ext cx="7068236" cy="5101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dirty="0"/>
              <a:t>Strategi </a:t>
            </a:r>
            <a:r>
              <a:rPr lang="en-ID" sz="1600" dirty="0" err="1"/>
              <a:t>representasi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film (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produk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</a:t>
            </a:r>
            <a:r>
              <a:rPr lang="en-ID" sz="1600" dirty="0" err="1"/>
              <a:t>lainnya</a:t>
            </a:r>
            <a:r>
              <a:rPr lang="en-ID" sz="1600" dirty="0"/>
              <a:t>) di mana </a:t>
            </a:r>
            <a:r>
              <a:rPr lang="en-ID" sz="1600" dirty="0" err="1"/>
              <a:t>unsur-unsur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yang </a:t>
            </a:r>
            <a:r>
              <a:rPr lang="en-ID" sz="1600" dirty="0" err="1"/>
              <a:t>khas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suatu</a:t>
            </a:r>
            <a:r>
              <a:rPr lang="en-ID" sz="1600" dirty="0"/>
              <a:t> negara,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hal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, </a:t>
            </a:r>
            <a:r>
              <a:rPr lang="en-ID" sz="1600" dirty="0" err="1"/>
              <a:t>budaya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disamarkan</a:t>
            </a:r>
            <a:r>
              <a:rPr lang="en-ID" sz="1600" dirty="0"/>
              <a:t>, </a:t>
            </a:r>
            <a:r>
              <a:rPr lang="en-ID" sz="1600" dirty="0" err="1"/>
              <a:t>dikurangi</a:t>
            </a:r>
            <a:r>
              <a:rPr lang="en-ID" sz="1600" dirty="0"/>
              <a:t>,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bahkan</a:t>
            </a:r>
            <a:r>
              <a:rPr lang="en-ID" sz="1600" dirty="0"/>
              <a:t> </a:t>
            </a:r>
            <a:r>
              <a:rPr lang="en-ID" sz="1600" dirty="0" err="1"/>
              <a:t>dihilangkan</a:t>
            </a:r>
            <a:r>
              <a:rPr lang="en-ID" sz="1600" dirty="0"/>
              <a:t> agar </a:t>
            </a:r>
            <a:r>
              <a:rPr lang="en-ID" sz="1600" dirty="0" err="1"/>
              <a:t>produk</a:t>
            </a:r>
            <a:r>
              <a:rPr lang="en-ID" sz="1600" dirty="0"/>
              <a:t> </a:t>
            </a:r>
            <a:r>
              <a:rPr lang="en-ID" sz="1600" dirty="0" err="1"/>
              <a:t>tersebut</a:t>
            </a:r>
            <a:r>
              <a:rPr lang="en-ID" sz="1600" dirty="0"/>
              <a:t> </a:t>
            </a:r>
            <a:r>
              <a:rPr lang="en-ID" sz="1600" dirty="0" err="1"/>
              <a:t>bisa</a:t>
            </a:r>
            <a:r>
              <a:rPr lang="en-ID" sz="1600" dirty="0"/>
              <a:t>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mudah</a:t>
            </a:r>
            <a:r>
              <a:rPr lang="en-ID" sz="1600" dirty="0"/>
              <a:t> </a:t>
            </a:r>
            <a:r>
              <a:rPr lang="en-ID" sz="1600" dirty="0" err="1"/>
              <a:t>diterima</a:t>
            </a:r>
            <a:r>
              <a:rPr lang="en-ID" sz="1600" dirty="0"/>
              <a:t> oleh </a:t>
            </a:r>
            <a:r>
              <a:rPr lang="en-ID" sz="1600" dirty="0" err="1"/>
              <a:t>audiens</a:t>
            </a:r>
            <a:r>
              <a:rPr lang="en-ID" sz="1600" dirty="0"/>
              <a:t> global.</a:t>
            </a:r>
            <a:endParaRPr lang="en-ID" sz="1600" dirty="0">
              <a:cs typeface="Arial" pitchFamily="34" charset="0"/>
            </a:endParaRPr>
          </a:p>
          <a:p>
            <a:pPr algn="just"/>
            <a:endParaRPr lang="en-ID" sz="1600" dirty="0">
              <a:cs typeface="Arial" pitchFamily="34" charset="0"/>
            </a:endParaRPr>
          </a:p>
          <a:p>
            <a:pPr algn="just"/>
            <a:r>
              <a:rPr lang="en-ID" sz="1600" i="1" dirty="0">
                <a:cs typeface="Arial" pitchFamily="34" charset="0"/>
              </a:rPr>
              <a:t>“</a:t>
            </a:r>
            <a:r>
              <a:rPr lang="en-ID" sz="1600" i="1" dirty="0" err="1"/>
              <a:t>Bayangkan</a:t>
            </a:r>
            <a:r>
              <a:rPr lang="en-ID" sz="1600" i="1" dirty="0"/>
              <a:t> </a:t>
            </a:r>
            <a:r>
              <a:rPr lang="en-ID" sz="1600" i="1" dirty="0" err="1"/>
              <a:t>sebuah</a:t>
            </a:r>
            <a:r>
              <a:rPr lang="en-ID" sz="1600" i="1" dirty="0"/>
              <a:t> film </a:t>
            </a:r>
            <a:r>
              <a:rPr lang="en-ID" sz="1600" i="1" dirty="0" err="1"/>
              <a:t>Jepang</a:t>
            </a:r>
            <a:r>
              <a:rPr lang="en-ID" sz="1600" i="1" dirty="0"/>
              <a:t> yang </a:t>
            </a:r>
            <a:r>
              <a:rPr lang="en-ID" sz="1600" i="1" dirty="0" err="1"/>
              <a:t>tidak</a:t>
            </a:r>
            <a:r>
              <a:rPr lang="en-ID" sz="1600" i="1" dirty="0"/>
              <a:t> </a:t>
            </a:r>
            <a:r>
              <a:rPr lang="en-ID" sz="1600" i="1" dirty="0" err="1"/>
              <a:t>terlihat</a:t>
            </a:r>
            <a:r>
              <a:rPr lang="en-ID" sz="1600" i="1" dirty="0"/>
              <a:t> </a:t>
            </a:r>
            <a:r>
              <a:rPr lang="en-ID" sz="1600" i="1" dirty="0" err="1"/>
              <a:t>seperti</a:t>
            </a:r>
            <a:r>
              <a:rPr lang="en-ID" sz="1600" i="1" dirty="0"/>
              <a:t> film </a:t>
            </a:r>
            <a:r>
              <a:rPr lang="en-ID" sz="1600" i="1" dirty="0" err="1"/>
              <a:t>Jepang</a:t>
            </a:r>
            <a:r>
              <a:rPr lang="en-ID" sz="1600" i="1" dirty="0"/>
              <a:t>, </a:t>
            </a:r>
            <a:r>
              <a:rPr lang="en-ID" sz="1600" i="1" dirty="0" err="1"/>
              <a:t>tidak</a:t>
            </a:r>
            <a:r>
              <a:rPr lang="en-ID" sz="1600" i="1" dirty="0"/>
              <a:t> </a:t>
            </a:r>
            <a:r>
              <a:rPr lang="en-ID" sz="1600" i="1" dirty="0" err="1"/>
              <a:t>ada</a:t>
            </a:r>
            <a:r>
              <a:rPr lang="en-ID" sz="1600" i="1" dirty="0"/>
              <a:t> </a:t>
            </a:r>
            <a:r>
              <a:rPr lang="en-ID" sz="1600" i="1" dirty="0" err="1"/>
              <a:t>bahasa</a:t>
            </a:r>
            <a:r>
              <a:rPr lang="en-ID" sz="1600" i="1" dirty="0"/>
              <a:t> </a:t>
            </a:r>
            <a:r>
              <a:rPr lang="en-ID" sz="1600" i="1" dirty="0" err="1"/>
              <a:t>Jepang</a:t>
            </a:r>
            <a:r>
              <a:rPr lang="en-ID" sz="1600" i="1" dirty="0"/>
              <a:t>, </a:t>
            </a:r>
            <a:r>
              <a:rPr lang="en-ID" sz="1600" i="1" dirty="0" err="1"/>
              <a:t>tidak</a:t>
            </a:r>
            <a:r>
              <a:rPr lang="en-ID" sz="1600" i="1" dirty="0"/>
              <a:t> </a:t>
            </a:r>
            <a:r>
              <a:rPr lang="en-ID" sz="1600" i="1" dirty="0" err="1"/>
              <a:t>ada</a:t>
            </a:r>
            <a:r>
              <a:rPr lang="en-ID" sz="1600" i="1" dirty="0"/>
              <a:t> </a:t>
            </a:r>
            <a:r>
              <a:rPr lang="en-ID" sz="1600" i="1" dirty="0" err="1"/>
              <a:t>latar</a:t>
            </a:r>
            <a:r>
              <a:rPr lang="en-ID" sz="1600" i="1" dirty="0"/>
              <a:t> </a:t>
            </a:r>
            <a:r>
              <a:rPr lang="en-ID" sz="1600" i="1" dirty="0" err="1"/>
              <a:t>khas</a:t>
            </a:r>
            <a:r>
              <a:rPr lang="en-ID" sz="1600" i="1" dirty="0"/>
              <a:t> </a:t>
            </a:r>
            <a:r>
              <a:rPr lang="en-ID" sz="1600" i="1" dirty="0" err="1"/>
              <a:t>Jepang</a:t>
            </a:r>
            <a:r>
              <a:rPr lang="en-ID" sz="1600" i="1" dirty="0"/>
              <a:t> (</a:t>
            </a:r>
            <a:r>
              <a:rPr lang="en-ID" sz="1600" i="1" dirty="0" err="1"/>
              <a:t>seperti</a:t>
            </a:r>
            <a:r>
              <a:rPr lang="en-ID" sz="1600" i="1" dirty="0"/>
              <a:t> </a:t>
            </a:r>
            <a:r>
              <a:rPr lang="en-ID" sz="1600" i="1" dirty="0" err="1"/>
              <a:t>kuil</a:t>
            </a:r>
            <a:r>
              <a:rPr lang="en-ID" sz="1600" i="1" dirty="0"/>
              <a:t>, kimono, </a:t>
            </a:r>
            <a:r>
              <a:rPr lang="en-ID" sz="1600" i="1" dirty="0" err="1"/>
              <a:t>atau</a:t>
            </a:r>
            <a:r>
              <a:rPr lang="en-ID" sz="1600" i="1" dirty="0"/>
              <a:t> Tokyo), dan </a:t>
            </a:r>
            <a:r>
              <a:rPr lang="en-ID" sz="1600" i="1" dirty="0" err="1"/>
              <a:t>karakter-karakternya</a:t>
            </a:r>
            <a:r>
              <a:rPr lang="en-ID" sz="1600" i="1" dirty="0"/>
              <a:t> </a:t>
            </a:r>
            <a:r>
              <a:rPr lang="en-ID" sz="1600" i="1" dirty="0" err="1"/>
              <a:t>tidak</a:t>
            </a:r>
            <a:r>
              <a:rPr lang="en-ID" sz="1600" i="1" dirty="0"/>
              <a:t> </a:t>
            </a:r>
            <a:r>
              <a:rPr lang="en-ID" sz="1600" i="1" dirty="0" err="1"/>
              <a:t>mencerminkan</a:t>
            </a:r>
            <a:r>
              <a:rPr lang="en-ID" sz="1600" i="1" dirty="0"/>
              <a:t> </a:t>
            </a:r>
            <a:r>
              <a:rPr lang="en-ID" sz="1600" i="1" dirty="0" err="1"/>
              <a:t>identitas</a:t>
            </a:r>
            <a:r>
              <a:rPr lang="en-ID" sz="1600" i="1" dirty="0"/>
              <a:t> </a:t>
            </a:r>
            <a:r>
              <a:rPr lang="en-ID" sz="1600" i="1" dirty="0" err="1"/>
              <a:t>Jepang</a:t>
            </a:r>
            <a:r>
              <a:rPr lang="en-ID" sz="1600" i="1" dirty="0"/>
              <a:t> </a:t>
            </a:r>
            <a:r>
              <a:rPr lang="en-ID" sz="1600" i="1" dirty="0" err="1"/>
              <a:t>secara</a:t>
            </a:r>
            <a:r>
              <a:rPr lang="en-ID" sz="1600" i="1" dirty="0"/>
              <a:t> </a:t>
            </a:r>
            <a:r>
              <a:rPr lang="en-ID" sz="1600" i="1" dirty="0" err="1"/>
              <a:t>eksplisit</a:t>
            </a:r>
            <a:r>
              <a:rPr lang="en-ID" sz="1600" i="1" dirty="0"/>
              <a:t>. Ini </a:t>
            </a:r>
            <a:r>
              <a:rPr lang="en-ID" sz="1600" i="1" dirty="0" err="1"/>
              <a:t>bukan</a:t>
            </a:r>
            <a:r>
              <a:rPr lang="en-ID" sz="1600" i="1" dirty="0"/>
              <a:t> </a:t>
            </a:r>
            <a:r>
              <a:rPr lang="en-ID" sz="1600" i="1" dirty="0" err="1"/>
              <a:t>karena</a:t>
            </a:r>
            <a:r>
              <a:rPr lang="en-ID" sz="1600" i="1" dirty="0"/>
              <a:t> </a:t>
            </a:r>
            <a:r>
              <a:rPr lang="en-ID" sz="1600" i="1" dirty="0" err="1"/>
              <a:t>pembuat</a:t>
            </a:r>
            <a:r>
              <a:rPr lang="en-ID" sz="1600" i="1" dirty="0"/>
              <a:t> film </a:t>
            </a:r>
            <a:r>
              <a:rPr lang="en-ID" sz="1600" i="1" dirty="0" err="1"/>
              <a:t>tidak</a:t>
            </a:r>
            <a:r>
              <a:rPr lang="en-ID" sz="1600" i="1" dirty="0"/>
              <a:t> </a:t>
            </a:r>
            <a:r>
              <a:rPr lang="en-ID" sz="1600" i="1" dirty="0" err="1"/>
              <a:t>bangga</a:t>
            </a:r>
            <a:r>
              <a:rPr lang="en-ID" sz="1600" i="1" dirty="0"/>
              <a:t> pada </a:t>
            </a:r>
            <a:r>
              <a:rPr lang="en-ID" sz="1600" i="1" dirty="0" err="1"/>
              <a:t>budaya</a:t>
            </a:r>
            <a:r>
              <a:rPr lang="en-ID" sz="1600" i="1" dirty="0"/>
              <a:t> </a:t>
            </a:r>
            <a:r>
              <a:rPr lang="en-ID" sz="1600" i="1" dirty="0" err="1"/>
              <a:t>mereka</a:t>
            </a:r>
            <a:r>
              <a:rPr lang="en-ID" sz="1600" i="1" dirty="0"/>
              <a:t>, </a:t>
            </a:r>
            <a:r>
              <a:rPr lang="en-ID" sz="1600" i="1" dirty="0" err="1"/>
              <a:t>tapi</a:t>
            </a:r>
            <a:r>
              <a:rPr lang="en-ID" sz="1600" i="1" dirty="0"/>
              <a:t> </a:t>
            </a:r>
            <a:r>
              <a:rPr lang="en-ID" sz="1600" i="1" dirty="0" err="1"/>
              <a:t>karena</a:t>
            </a:r>
            <a:r>
              <a:rPr lang="en-ID" sz="1600" i="1" dirty="0"/>
              <a:t> </a:t>
            </a:r>
            <a:r>
              <a:rPr lang="en-ID" sz="1600" i="1" dirty="0" err="1"/>
              <a:t>mereka</a:t>
            </a:r>
            <a:r>
              <a:rPr lang="en-ID" sz="1600" i="1" dirty="0"/>
              <a:t> </a:t>
            </a:r>
            <a:r>
              <a:rPr lang="en-ID" sz="1600" i="1" dirty="0" err="1"/>
              <a:t>ingin</a:t>
            </a:r>
            <a:r>
              <a:rPr lang="en-ID" sz="1600" i="1" dirty="0"/>
              <a:t> film </a:t>
            </a:r>
            <a:r>
              <a:rPr lang="en-ID" sz="1600" i="1" dirty="0" err="1"/>
              <a:t>itu</a:t>
            </a:r>
            <a:r>
              <a:rPr lang="en-ID" sz="1600" i="1" dirty="0"/>
              <a:t> </a:t>
            </a:r>
            <a:r>
              <a:rPr lang="en-ID" sz="1600" i="1" dirty="0" err="1"/>
              <a:t>lebih</a:t>
            </a:r>
            <a:r>
              <a:rPr lang="en-ID" sz="1600" i="1" dirty="0"/>
              <a:t> “universal” dan </a:t>
            </a:r>
            <a:r>
              <a:rPr lang="en-ID" sz="1600" i="1" dirty="0" err="1"/>
              <a:t>dapat</a:t>
            </a:r>
            <a:r>
              <a:rPr lang="en-ID" sz="1600" i="1" dirty="0"/>
              <a:t> </a:t>
            </a:r>
            <a:r>
              <a:rPr lang="en-ID" sz="1600" i="1" dirty="0" err="1"/>
              <a:t>menjangkau</a:t>
            </a:r>
            <a:r>
              <a:rPr lang="en-ID" sz="1600" i="1" dirty="0"/>
              <a:t> pasar </a:t>
            </a:r>
            <a:r>
              <a:rPr lang="en-ID" sz="1600" i="1" dirty="0" err="1"/>
              <a:t>luar</a:t>
            </a:r>
            <a:r>
              <a:rPr lang="en-ID" sz="1600" i="1" dirty="0"/>
              <a:t> negeri yang </a:t>
            </a:r>
            <a:r>
              <a:rPr lang="en-ID" sz="1600" i="1" dirty="0" err="1"/>
              <a:t>lebih</a:t>
            </a:r>
            <a:r>
              <a:rPr lang="en-ID" sz="1600" i="1" dirty="0"/>
              <a:t> </a:t>
            </a:r>
            <a:r>
              <a:rPr lang="en-ID" sz="1600" i="1" dirty="0" err="1"/>
              <a:t>luas</a:t>
            </a:r>
            <a:r>
              <a:rPr lang="en-ID" sz="1600" i="1" dirty="0"/>
              <a:t>.</a:t>
            </a:r>
            <a:r>
              <a:rPr lang="en-ID" sz="1600" i="1" dirty="0">
                <a:cs typeface="Arial" pitchFamily="34" charset="0"/>
              </a:rPr>
              <a:t>”</a:t>
            </a:r>
          </a:p>
          <a:p>
            <a:pPr algn="just"/>
            <a:endParaRPr lang="en-ID" sz="1600" i="1" dirty="0">
              <a:cs typeface="Arial" pitchFamily="34" charset="0"/>
            </a:endParaRPr>
          </a:p>
          <a:p>
            <a:r>
              <a:rPr lang="en-ID" sz="1600" b="1" dirty="0"/>
              <a:t>Tujuan </a:t>
            </a:r>
            <a:r>
              <a:rPr lang="en-ID" sz="1600" b="1" dirty="0" err="1"/>
              <a:t>utama</a:t>
            </a:r>
            <a:r>
              <a:rPr lang="en-ID" sz="1600" b="1" dirty="0"/>
              <a:t> culture masking </a:t>
            </a:r>
            <a:r>
              <a:rPr lang="en-ID" sz="1600" b="1" dirty="0" err="1"/>
              <a:t>adalah</a:t>
            </a:r>
            <a:r>
              <a:rPr lang="en-ID" sz="1600" b="1" dirty="0"/>
              <a:t> </a:t>
            </a:r>
            <a:r>
              <a:rPr lang="en-ID" sz="1600" b="1" dirty="0" err="1"/>
              <a:t>sebagai</a:t>
            </a:r>
            <a:r>
              <a:rPr lang="en-ID" sz="1600" b="1" dirty="0"/>
              <a:t> </a:t>
            </a:r>
            <a:r>
              <a:rPr lang="en-ID" sz="1600" b="1" dirty="0" err="1"/>
              <a:t>berikut</a:t>
            </a:r>
            <a:r>
              <a:rPr lang="en-ID" sz="1600" b="1" dirty="0"/>
              <a:t>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 err="1"/>
              <a:t>Menjangkau</a:t>
            </a:r>
            <a:r>
              <a:rPr lang="en-ID" sz="1600" dirty="0"/>
              <a:t> pasar </a:t>
            </a:r>
            <a:r>
              <a:rPr lang="en-ID" sz="1600" dirty="0" err="1"/>
              <a:t>internasional</a:t>
            </a:r>
            <a:r>
              <a:rPr lang="en-ID" sz="1600" dirty="0"/>
              <a:t> (agar film </a:t>
            </a:r>
            <a:r>
              <a:rPr lang="en-ID" sz="1600" dirty="0" err="1"/>
              <a:t>lebih</a:t>
            </a:r>
            <a:r>
              <a:rPr lang="en-ID" sz="1600" dirty="0"/>
              <a:t> “</a:t>
            </a:r>
            <a:r>
              <a:rPr lang="en-ID" sz="1600" dirty="0" err="1"/>
              <a:t>netral</a:t>
            </a:r>
            <a:r>
              <a:rPr lang="en-ID" sz="1600" dirty="0"/>
              <a:t>” dan relatable).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 err="1"/>
              <a:t>Menghindari</a:t>
            </a:r>
            <a:r>
              <a:rPr lang="en-ID" sz="1600" dirty="0"/>
              <a:t> </a:t>
            </a:r>
            <a:r>
              <a:rPr lang="en-ID" sz="1600" dirty="0" err="1"/>
              <a:t>stereotip</a:t>
            </a:r>
            <a:r>
              <a:rPr lang="en-ID" sz="1600" dirty="0"/>
              <a:t> </a:t>
            </a:r>
            <a:r>
              <a:rPr lang="en-ID" sz="1600" dirty="0" err="1"/>
              <a:t>tentang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 yang </a:t>
            </a:r>
            <a:r>
              <a:rPr lang="en-ID" sz="1600" dirty="0" err="1"/>
              <a:t>mungkin</a:t>
            </a:r>
            <a:r>
              <a:rPr lang="en-ID" sz="1600" dirty="0"/>
              <a:t> </a:t>
            </a:r>
            <a:r>
              <a:rPr lang="en-ID" sz="1600" dirty="0" err="1"/>
              <a:t>menghalangi</a:t>
            </a:r>
            <a:r>
              <a:rPr lang="en-ID" sz="1600" dirty="0"/>
              <a:t> </a:t>
            </a:r>
            <a:r>
              <a:rPr lang="en-ID" sz="1600" dirty="0" err="1"/>
              <a:t>pemahaman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penerimaan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 err="1"/>
              <a:t>Menyesuaikan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ekspektasi</a:t>
            </a:r>
            <a:r>
              <a:rPr lang="en-ID" sz="1600" dirty="0"/>
              <a:t> </a:t>
            </a:r>
            <a:r>
              <a:rPr lang="en-ID" sz="1600" dirty="0" err="1"/>
              <a:t>penonton</a:t>
            </a:r>
            <a:r>
              <a:rPr lang="en-ID" sz="1600" dirty="0"/>
              <a:t> global yang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suka</a:t>
            </a:r>
            <a:r>
              <a:rPr lang="en-ID" sz="1600" dirty="0"/>
              <a:t> </a:t>
            </a:r>
            <a:r>
              <a:rPr lang="en-ID" sz="1600" dirty="0" err="1"/>
              <a:t>gaya</a:t>
            </a:r>
            <a:r>
              <a:rPr lang="en-ID" sz="1600" dirty="0"/>
              <a:t> </a:t>
            </a:r>
            <a:r>
              <a:rPr lang="en-ID" sz="1600" dirty="0" err="1"/>
              <a:t>narasi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visual yang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terlalu</a:t>
            </a:r>
            <a:r>
              <a:rPr lang="en-ID" sz="1600" dirty="0"/>
              <a:t> ‘</a:t>
            </a:r>
            <a:r>
              <a:rPr lang="en-ID" sz="1600" dirty="0" err="1"/>
              <a:t>asing</a:t>
            </a:r>
            <a:r>
              <a:rPr lang="en-ID" sz="1600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935AB-D898-157F-1198-26AF40AC5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56F4E65-9B0D-0085-5E76-6781EB8F9B7D}"/>
              </a:ext>
            </a:extLst>
          </p:cNvPr>
          <p:cNvSpPr/>
          <p:nvPr/>
        </p:nvSpPr>
        <p:spPr>
          <a:xfrm>
            <a:off x="4014650" y="378095"/>
            <a:ext cx="7635123" cy="6101809"/>
          </a:xfrm>
          <a:prstGeom prst="roundRect">
            <a:avLst>
              <a:gd name="adj" fmla="val 1539"/>
            </a:avLst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07319003-0808-4032-5377-5746DBE5B59F}"/>
              </a:ext>
            </a:extLst>
          </p:cNvPr>
          <p:cNvSpPr txBox="1"/>
          <p:nvPr/>
        </p:nvSpPr>
        <p:spPr>
          <a:xfrm>
            <a:off x="4298093" y="885273"/>
            <a:ext cx="7068236" cy="467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000" b="1" dirty="0" err="1"/>
              <a:t>Contoh</a:t>
            </a:r>
            <a:r>
              <a:rPr lang="en-ID" sz="2000" b="1" dirty="0"/>
              <a:t> Culture Masking:</a:t>
            </a:r>
          </a:p>
          <a:p>
            <a:pPr>
              <a:lnSpc>
                <a:spcPct val="150000"/>
              </a:lnSpc>
            </a:pPr>
            <a:endParaRPr lang="en-ID" sz="20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D" sz="1600" b="1" i="1" dirty="0"/>
              <a:t>Sukiyaki Western Django</a:t>
            </a:r>
            <a:r>
              <a:rPr lang="en-ID" sz="1600" b="1" dirty="0"/>
              <a:t> (Takashi Miike, 2007)</a:t>
            </a:r>
            <a:br>
              <a:rPr lang="en-ID" sz="1600" dirty="0"/>
            </a:br>
            <a:r>
              <a:rPr lang="en-ID" sz="1600" dirty="0"/>
              <a:t>Film </a:t>
            </a:r>
            <a:r>
              <a:rPr lang="en-ID" sz="1600" dirty="0" err="1"/>
              <a:t>Jepang</a:t>
            </a:r>
            <a:r>
              <a:rPr lang="en-ID" sz="1600" dirty="0"/>
              <a:t>, </a:t>
            </a:r>
            <a:r>
              <a:rPr lang="en-ID" sz="1600" dirty="0" err="1"/>
              <a:t>tapi</a:t>
            </a:r>
            <a:r>
              <a:rPr lang="en-ID" sz="1600" dirty="0"/>
              <a:t> </a:t>
            </a:r>
            <a:r>
              <a:rPr lang="en-ID" sz="1600" dirty="0" err="1"/>
              <a:t>bahasanya</a:t>
            </a:r>
            <a:r>
              <a:rPr lang="en-ID" sz="1600" dirty="0"/>
              <a:t> </a:t>
            </a:r>
            <a:r>
              <a:rPr lang="en-ID" sz="1600" dirty="0" err="1"/>
              <a:t>Inggris</a:t>
            </a:r>
            <a:r>
              <a:rPr lang="en-ID" sz="1600" dirty="0"/>
              <a:t>, dan </a:t>
            </a:r>
            <a:r>
              <a:rPr lang="en-ID" sz="1600" dirty="0" err="1"/>
              <a:t>latar</a:t>
            </a:r>
            <a:r>
              <a:rPr lang="en-ID" sz="1600" dirty="0"/>
              <a:t> </a:t>
            </a:r>
            <a:r>
              <a:rPr lang="en-ID" sz="1600" dirty="0" err="1"/>
              <a:t>tempatnya</a:t>
            </a:r>
            <a:r>
              <a:rPr lang="en-ID" sz="1600" dirty="0"/>
              <a:t> </a:t>
            </a:r>
            <a:r>
              <a:rPr lang="en-ID" sz="1600" dirty="0" err="1"/>
              <a:t>ambigu</a:t>
            </a:r>
            <a:r>
              <a:rPr lang="en-ID" sz="1600" dirty="0"/>
              <a:t> (</a:t>
            </a:r>
            <a:r>
              <a:rPr lang="en-ID" sz="1600" dirty="0" err="1"/>
              <a:t>terinspirasi</a:t>
            </a:r>
            <a:r>
              <a:rPr lang="en-ID" sz="1600" dirty="0"/>
              <a:t> Wild West Amerika </a:t>
            </a:r>
            <a:r>
              <a:rPr lang="en-ID" sz="1600" dirty="0" err="1"/>
              <a:t>tapi</a:t>
            </a:r>
            <a:r>
              <a:rPr lang="en-ID" sz="1600" dirty="0"/>
              <a:t> </a:t>
            </a:r>
            <a:r>
              <a:rPr lang="en-ID" sz="1600" dirty="0" err="1"/>
              <a:t>digabung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elemen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). Ini </a:t>
            </a:r>
            <a:r>
              <a:rPr lang="en-ID" sz="1600" dirty="0" err="1"/>
              <a:t>contoh</a:t>
            </a:r>
            <a:r>
              <a:rPr lang="en-ID" sz="1600" dirty="0"/>
              <a:t> </a:t>
            </a:r>
            <a:r>
              <a:rPr lang="en-ID" sz="1600" dirty="0" err="1"/>
              <a:t>jelas</a:t>
            </a:r>
            <a:r>
              <a:rPr lang="en-ID" sz="1600" dirty="0"/>
              <a:t> </a:t>
            </a:r>
            <a:r>
              <a:rPr lang="en-ID" sz="1600" dirty="0" err="1"/>
              <a:t>penyamaran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: </a:t>
            </a:r>
            <a:r>
              <a:rPr lang="en-ID" sz="1600" dirty="0" err="1"/>
              <a:t>unsur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ada</a:t>
            </a:r>
            <a:r>
              <a:rPr lang="en-ID" sz="1600" dirty="0"/>
              <a:t>, </a:t>
            </a:r>
            <a:r>
              <a:rPr lang="en-ID" sz="1600" dirty="0" err="1"/>
              <a:t>tapi</a:t>
            </a:r>
            <a:r>
              <a:rPr lang="en-ID" sz="1600" dirty="0"/>
              <a:t> </a:t>
            </a:r>
            <a:r>
              <a:rPr lang="en-ID" sz="1600" dirty="0" err="1"/>
              <a:t>dibaurkan</a:t>
            </a:r>
            <a:r>
              <a:rPr lang="en-ID" sz="1600" dirty="0"/>
              <a:t> </a:t>
            </a:r>
            <a:r>
              <a:rPr lang="en-ID" sz="1600" dirty="0" err="1"/>
              <a:t>sedemikian</a:t>
            </a:r>
            <a:r>
              <a:rPr lang="en-ID" sz="1600" dirty="0"/>
              <a:t> </a:t>
            </a:r>
            <a:r>
              <a:rPr lang="en-ID" sz="1600" dirty="0" err="1"/>
              <a:t>rupa</a:t>
            </a:r>
            <a:r>
              <a:rPr lang="en-ID" sz="1600" dirty="0"/>
              <a:t> agar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dominan</a:t>
            </a:r>
            <a:r>
              <a:rPr lang="en-ID" sz="1600" dirty="0"/>
              <a:t>.</a:t>
            </a:r>
          </a:p>
          <a:p>
            <a:pPr>
              <a:lnSpc>
                <a:spcPct val="150000"/>
              </a:lnSpc>
            </a:pPr>
            <a:endParaRPr lang="en-ID" sz="16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D" sz="1600" b="1" dirty="0"/>
              <a:t>Anime </a:t>
            </a:r>
            <a:r>
              <a:rPr lang="en-ID" sz="1600" b="1" i="1" dirty="0" err="1"/>
              <a:t>mukokuseki</a:t>
            </a:r>
            <a:br>
              <a:rPr lang="en-ID" sz="1600" dirty="0"/>
            </a:br>
            <a:r>
              <a:rPr lang="en-ID" sz="1600" dirty="0" err="1"/>
              <a:t>Karakter</a:t>
            </a:r>
            <a:r>
              <a:rPr lang="en-ID" sz="1600" dirty="0"/>
              <a:t> anime yang </a:t>
            </a:r>
            <a:r>
              <a:rPr lang="en-ID" sz="1600" dirty="0" err="1"/>
              <a:t>berambut</a:t>
            </a:r>
            <a:r>
              <a:rPr lang="en-ID" sz="1600" dirty="0"/>
              <a:t> </a:t>
            </a:r>
            <a:r>
              <a:rPr lang="en-ID" sz="1600" dirty="0" err="1"/>
              <a:t>biru</a:t>
            </a:r>
            <a:r>
              <a:rPr lang="en-ID" sz="1600" dirty="0"/>
              <a:t>, </a:t>
            </a:r>
            <a:r>
              <a:rPr lang="en-ID" sz="1600" dirty="0" err="1"/>
              <a:t>bermata</a:t>
            </a:r>
            <a:r>
              <a:rPr lang="en-ID" sz="1600" dirty="0"/>
              <a:t> </a:t>
            </a:r>
            <a:r>
              <a:rPr lang="en-ID" sz="1600" dirty="0" err="1"/>
              <a:t>besar</a:t>
            </a:r>
            <a:r>
              <a:rPr lang="en-ID" sz="1600" dirty="0"/>
              <a:t>, dan nama-nama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khas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 , </a:t>
            </a:r>
            <a:r>
              <a:rPr lang="en-ID" sz="1600" dirty="0" err="1"/>
              <a:t>membuat</a:t>
            </a:r>
            <a:r>
              <a:rPr lang="en-ID" sz="1600" dirty="0"/>
              <a:t> </a:t>
            </a:r>
            <a:r>
              <a:rPr lang="en-ID" sz="1600" dirty="0" err="1"/>
              <a:t>mereka</a:t>
            </a:r>
            <a:r>
              <a:rPr lang="en-ID" sz="1600" dirty="0"/>
              <a:t> </a:t>
            </a:r>
            <a:r>
              <a:rPr lang="en-ID" sz="1600" dirty="0" err="1"/>
              <a:t>terlihat</a:t>
            </a:r>
            <a:r>
              <a:rPr lang="en-ID" sz="1600" dirty="0"/>
              <a:t> </a:t>
            </a:r>
            <a:r>
              <a:rPr lang="en-ID" sz="1600" dirty="0" err="1"/>
              <a:t>seperti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"mana </a:t>
            </a:r>
            <a:r>
              <a:rPr lang="en-ID" sz="1600" dirty="0" err="1"/>
              <a:t>saja</a:t>
            </a:r>
            <a:r>
              <a:rPr lang="en-ID" sz="1600" dirty="0"/>
              <a:t>" (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spesifik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6933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97705-0C0E-166F-D314-70567787B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684870-63DD-29D7-EAFE-44A141029C58}"/>
              </a:ext>
            </a:extLst>
          </p:cNvPr>
          <p:cNvSpPr/>
          <p:nvPr/>
        </p:nvSpPr>
        <p:spPr>
          <a:xfrm>
            <a:off x="4014650" y="378095"/>
            <a:ext cx="7635123" cy="6101809"/>
          </a:xfrm>
          <a:prstGeom prst="roundRect">
            <a:avLst>
              <a:gd name="adj" fmla="val 1539"/>
            </a:avLst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60D2BA17-04E8-1E7F-88FE-B695191ABE70}"/>
              </a:ext>
            </a:extLst>
          </p:cNvPr>
          <p:cNvSpPr txBox="1">
            <a:spLocks/>
          </p:cNvSpPr>
          <p:nvPr/>
        </p:nvSpPr>
        <p:spPr>
          <a:xfrm>
            <a:off x="4334256" y="552912"/>
            <a:ext cx="6721672" cy="7242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D" b="1" dirty="0"/>
              <a:t>2.  Culture Performance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27DBB4B2-0ABC-4A58-BBDE-409D07A80238}"/>
              </a:ext>
            </a:extLst>
          </p:cNvPr>
          <p:cNvSpPr txBox="1"/>
          <p:nvPr/>
        </p:nvSpPr>
        <p:spPr>
          <a:xfrm>
            <a:off x="4298093" y="1364243"/>
            <a:ext cx="70682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dirty="0"/>
              <a:t>strategi </a:t>
            </a:r>
            <a:r>
              <a:rPr lang="en-ID" sz="1600" dirty="0" err="1"/>
              <a:t>representasi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film di mana </a:t>
            </a:r>
            <a:r>
              <a:rPr lang="en-ID" sz="1600" dirty="0" err="1"/>
              <a:t>unsur-unsur</a:t>
            </a:r>
            <a:r>
              <a:rPr lang="en-ID" sz="1600" dirty="0"/>
              <a:t> </a:t>
            </a:r>
            <a:r>
              <a:rPr lang="en-ID" sz="1600" dirty="0" err="1"/>
              <a:t>khas</a:t>
            </a:r>
            <a:r>
              <a:rPr lang="en-ID" sz="1600" dirty="0"/>
              <a:t> </a:t>
            </a:r>
            <a:r>
              <a:rPr lang="en-ID" sz="1600" dirty="0" err="1"/>
              <a:t>suatu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hal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ditampilkan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eksplisit</a:t>
            </a:r>
            <a:r>
              <a:rPr lang="en-ID" sz="1600" dirty="0"/>
              <a:t> dan </a:t>
            </a:r>
            <a:r>
              <a:rPr lang="en-ID" sz="1600" dirty="0" err="1"/>
              <a:t>sengaja</a:t>
            </a:r>
            <a:r>
              <a:rPr lang="en-ID" sz="1600" dirty="0"/>
              <a:t> </a:t>
            </a:r>
            <a:r>
              <a:rPr lang="en-ID" sz="1600" dirty="0" err="1"/>
              <a:t>diperkuat</a:t>
            </a:r>
            <a:r>
              <a:rPr lang="en-ID" sz="1600" dirty="0"/>
              <a:t>. Film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pendekatan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menyembunyikan</a:t>
            </a:r>
            <a:r>
              <a:rPr lang="en-ID" sz="1600" dirty="0"/>
              <a:t> </a:t>
            </a:r>
            <a:r>
              <a:rPr lang="en-ID" sz="1600" dirty="0" err="1"/>
              <a:t>ke-Jepang-annya</a:t>
            </a:r>
            <a:r>
              <a:rPr lang="en-ID" sz="1600" dirty="0"/>
              <a:t>, </a:t>
            </a:r>
            <a:r>
              <a:rPr lang="en-ID" sz="1600" dirty="0" err="1"/>
              <a:t>justru</a:t>
            </a:r>
            <a:r>
              <a:rPr lang="en-ID" sz="1600" dirty="0"/>
              <a:t> </a:t>
            </a:r>
            <a:r>
              <a:rPr lang="en-ID" sz="1600" dirty="0" err="1"/>
              <a:t>menggunakannya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daya</a:t>
            </a:r>
            <a:r>
              <a:rPr lang="en-ID" sz="1600" dirty="0"/>
              <a:t> </a:t>
            </a:r>
            <a:r>
              <a:rPr lang="en-ID" sz="1600" dirty="0" err="1"/>
              <a:t>tarik</a:t>
            </a:r>
            <a:r>
              <a:rPr lang="en-ID" sz="1600" dirty="0"/>
              <a:t> </a:t>
            </a:r>
            <a:r>
              <a:rPr lang="en-ID" sz="1600" dirty="0" err="1"/>
              <a:t>utama</a:t>
            </a:r>
            <a:r>
              <a:rPr lang="en-ID" sz="1600" dirty="0"/>
              <a:t> </a:t>
            </a:r>
            <a:r>
              <a:rPr lang="en-ID" sz="1600" dirty="0" err="1"/>
              <a:t>baik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penonton</a:t>
            </a:r>
            <a:r>
              <a:rPr lang="en-ID" sz="1600" dirty="0"/>
              <a:t> </a:t>
            </a:r>
            <a:r>
              <a:rPr lang="en-ID" sz="1600" dirty="0" err="1"/>
              <a:t>lokal</a:t>
            </a:r>
            <a:r>
              <a:rPr lang="en-ID" sz="1600" dirty="0"/>
              <a:t> </a:t>
            </a:r>
            <a:r>
              <a:rPr lang="en-ID" sz="1600" dirty="0" err="1"/>
              <a:t>maupun</a:t>
            </a:r>
            <a:r>
              <a:rPr lang="en-ID" sz="1600" dirty="0"/>
              <a:t> </a:t>
            </a:r>
            <a:r>
              <a:rPr lang="en-ID" sz="1600" dirty="0" err="1"/>
              <a:t>internasional</a:t>
            </a:r>
            <a:r>
              <a:rPr lang="en-ID" sz="1600" dirty="0"/>
              <a:t>.</a:t>
            </a:r>
          </a:p>
          <a:p>
            <a:pPr algn="just">
              <a:lnSpc>
                <a:spcPct val="150000"/>
              </a:lnSpc>
            </a:pPr>
            <a:endParaRPr lang="en-ID" sz="1600" dirty="0"/>
          </a:p>
          <a:p>
            <a:pPr algn="just">
              <a:lnSpc>
                <a:spcPct val="150000"/>
              </a:lnSpc>
            </a:pPr>
            <a:r>
              <a:rPr lang="en-ID" sz="1600" b="1" dirty="0"/>
              <a:t>Tujuan </a:t>
            </a:r>
            <a:r>
              <a:rPr lang="en-ID" sz="1600" b="1" dirty="0" err="1"/>
              <a:t>utama</a:t>
            </a:r>
            <a:r>
              <a:rPr lang="en-ID" sz="1600" b="1" dirty="0"/>
              <a:t> </a:t>
            </a:r>
            <a:r>
              <a:rPr lang="en-ID" sz="1600" b="1" i="1" dirty="0"/>
              <a:t>culture performance</a:t>
            </a:r>
            <a:r>
              <a:rPr lang="en-ID" sz="1600" b="1" dirty="0"/>
              <a:t>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 err="1"/>
              <a:t>Menegaskan</a:t>
            </a:r>
            <a:r>
              <a:rPr lang="en-ID" sz="1600" dirty="0"/>
              <a:t> </a:t>
            </a:r>
            <a:r>
              <a:rPr lang="en-ID" sz="1600" dirty="0" err="1"/>
              <a:t>identitas</a:t>
            </a:r>
            <a:r>
              <a:rPr lang="en-ID" sz="1600" dirty="0"/>
              <a:t> </a:t>
            </a:r>
            <a:r>
              <a:rPr lang="en-ID" sz="1600" dirty="0" err="1"/>
              <a:t>nasional</a:t>
            </a:r>
            <a:r>
              <a:rPr lang="en-ID" sz="16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 err="1"/>
              <a:t>Menarik</a:t>
            </a:r>
            <a:r>
              <a:rPr lang="en-ID" sz="1600" dirty="0"/>
              <a:t> </a:t>
            </a:r>
            <a:r>
              <a:rPr lang="en-ID" sz="1600" dirty="0" err="1"/>
              <a:t>perhatian</a:t>
            </a:r>
            <a:r>
              <a:rPr lang="en-ID" sz="1600" dirty="0"/>
              <a:t> </a:t>
            </a:r>
            <a:r>
              <a:rPr lang="en-ID" sz="1600" dirty="0" err="1"/>
              <a:t>audiens</a:t>
            </a:r>
            <a:r>
              <a:rPr lang="en-ID" sz="1600" dirty="0"/>
              <a:t> global </a:t>
            </a:r>
            <a:r>
              <a:rPr lang="en-ID" sz="1600" dirty="0" err="1"/>
              <a:t>melalui</a:t>
            </a:r>
            <a:r>
              <a:rPr lang="en-ID" sz="1600" dirty="0"/>
              <a:t> </a:t>
            </a:r>
            <a:r>
              <a:rPr lang="en-ID" sz="1600" dirty="0" err="1"/>
              <a:t>keunikan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 err="1"/>
              <a:t>Melestarikan</a:t>
            </a:r>
            <a:r>
              <a:rPr lang="en-ID" sz="1600" dirty="0"/>
              <a:t> dan </a:t>
            </a:r>
            <a:r>
              <a:rPr lang="en-ID" sz="1600" dirty="0" err="1"/>
              <a:t>menyebarkan</a:t>
            </a:r>
            <a:r>
              <a:rPr lang="en-ID" sz="1600" dirty="0"/>
              <a:t> </a:t>
            </a:r>
            <a:r>
              <a:rPr lang="en-ID" sz="1600" dirty="0" err="1"/>
              <a:t>simbol-simbol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</a:t>
            </a:r>
            <a:r>
              <a:rPr lang="en-ID" sz="1600" dirty="0" err="1"/>
              <a:t>tradisional</a:t>
            </a:r>
            <a:r>
              <a:rPr lang="en-ID" sz="1600" dirty="0"/>
              <a:t>.</a:t>
            </a:r>
          </a:p>
          <a:p>
            <a:pPr algn="just">
              <a:lnSpc>
                <a:spcPct val="150000"/>
              </a:lnSpc>
            </a:pPr>
            <a:endParaRPr lang="en-ID" sz="1600" dirty="0"/>
          </a:p>
          <a:p>
            <a:pPr algn="just"/>
            <a:r>
              <a:rPr lang="en-ID" sz="1600" dirty="0"/>
              <a:t>Jadi, Culture Performance sangat </a:t>
            </a:r>
            <a:r>
              <a:rPr lang="en-ID" sz="1600" dirty="0" err="1"/>
              <a:t>penting</a:t>
            </a:r>
            <a:r>
              <a:rPr lang="en-ID" sz="1600" dirty="0"/>
              <a:t> </a:t>
            </a:r>
            <a:r>
              <a:rPr lang="en-ID" sz="1600" dirty="0" err="1"/>
              <a:t>karena</a:t>
            </a:r>
            <a:r>
              <a:rPr lang="en-ID" sz="1600" dirty="0"/>
              <a:t> </a:t>
            </a:r>
            <a:r>
              <a:rPr lang="en-ID" sz="1600" dirty="0" err="1"/>
              <a:t>menunjukkan</a:t>
            </a:r>
            <a:r>
              <a:rPr lang="en-ID" sz="1600" dirty="0"/>
              <a:t> </a:t>
            </a:r>
            <a:r>
              <a:rPr lang="en-ID" sz="1600" dirty="0" err="1"/>
              <a:t>bagaimana</a:t>
            </a:r>
            <a:r>
              <a:rPr lang="en-ID" sz="1600" dirty="0"/>
              <a:t> </a:t>
            </a:r>
            <a:r>
              <a:rPr lang="en-ID" sz="1600" dirty="0" err="1"/>
              <a:t>identitas</a:t>
            </a:r>
            <a:r>
              <a:rPr lang="en-ID" sz="1600" dirty="0"/>
              <a:t> </a:t>
            </a:r>
            <a:r>
              <a:rPr lang="en-ID" sz="1600" dirty="0" err="1"/>
              <a:t>nasional</a:t>
            </a:r>
            <a:r>
              <a:rPr lang="en-ID" sz="1600" dirty="0"/>
              <a:t>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dipertunjukkan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strategis</a:t>
            </a:r>
            <a:r>
              <a:rPr lang="en-ID" sz="1600" dirty="0"/>
              <a:t> dan </a:t>
            </a:r>
            <a:r>
              <a:rPr lang="en-ID" sz="1600" dirty="0" err="1"/>
              <a:t>artistik</a:t>
            </a:r>
            <a:r>
              <a:rPr lang="en-ID" sz="1600" dirty="0"/>
              <a:t>, </a:t>
            </a:r>
            <a:r>
              <a:rPr lang="en-ID" sz="1600" dirty="0" err="1"/>
              <a:t>bukan</a:t>
            </a:r>
            <a:r>
              <a:rPr lang="en-ID" sz="1600" dirty="0"/>
              <a:t> </a:t>
            </a:r>
            <a:r>
              <a:rPr lang="en-ID" sz="1600" dirty="0" err="1"/>
              <a:t>hanya</a:t>
            </a:r>
            <a:r>
              <a:rPr lang="en-ID" sz="1600" dirty="0"/>
              <a:t> </a:t>
            </a:r>
            <a:r>
              <a:rPr lang="en-ID" sz="1600" dirty="0" err="1"/>
              <a:t>hadir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alami</a:t>
            </a:r>
            <a:r>
              <a:rPr lang="en-ID" sz="1600" dirty="0"/>
              <a:t>. Film </a:t>
            </a:r>
            <a:r>
              <a:rPr lang="en-ID" sz="1600" dirty="0" err="1"/>
              <a:t>menjadi</a:t>
            </a:r>
            <a:r>
              <a:rPr lang="en-ID" sz="1600" dirty="0"/>
              <a:t> </a:t>
            </a:r>
            <a:r>
              <a:rPr lang="en-ID" sz="1600" dirty="0" err="1"/>
              <a:t>semacam</a:t>
            </a:r>
            <a:r>
              <a:rPr lang="en-ID" sz="1600" dirty="0"/>
              <a:t> </a:t>
            </a:r>
            <a:r>
              <a:rPr lang="en-ID" sz="1600" dirty="0" err="1"/>
              <a:t>etalase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, dan </a:t>
            </a:r>
            <a:r>
              <a:rPr lang="en-ID" sz="1600" dirty="0" err="1"/>
              <a:t>representasi</a:t>
            </a:r>
            <a:r>
              <a:rPr lang="en-ID" sz="1600" dirty="0"/>
              <a:t> </a:t>
            </a:r>
            <a:r>
              <a:rPr lang="en-ID" sz="1600" dirty="0" err="1"/>
              <a:t>itu</a:t>
            </a:r>
            <a:r>
              <a:rPr lang="en-ID" sz="1600" dirty="0"/>
              <a:t> </a:t>
            </a:r>
            <a:r>
              <a:rPr lang="en-ID" sz="1600" dirty="0" err="1"/>
              <a:t>bisa</a:t>
            </a:r>
            <a:r>
              <a:rPr lang="en-ID" sz="1600" dirty="0"/>
              <a:t> sangat </a:t>
            </a:r>
            <a:r>
              <a:rPr lang="en-ID" sz="1600" dirty="0" err="1"/>
              <a:t>disusun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pasar dan </a:t>
            </a:r>
            <a:r>
              <a:rPr lang="en-ID" sz="1600" dirty="0" err="1"/>
              <a:t>tujuan</a:t>
            </a:r>
            <a:r>
              <a:rPr lang="en-ID" sz="1600" dirty="0"/>
              <a:t> </a:t>
            </a:r>
            <a:r>
              <a:rPr lang="en-ID" sz="1600" dirty="0" err="1"/>
              <a:t>tertentu</a:t>
            </a:r>
            <a:r>
              <a:rPr lang="en-ID" sz="1600" dirty="0"/>
              <a:t>.</a:t>
            </a:r>
          </a:p>
          <a:p>
            <a:pPr algn="just"/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292898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FC2DB-EC60-C5E8-73B1-0B5676BC4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9B6717-20DF-CDD9-CBBE-7E321B64AEA3}"/>
              </a:ext>
            </a:extLst>
          </p:cNvPr>
          <p:cNvSpPr/>
          <p:nvPr/>
        </p:nvSpPr>
        <p:spPr>
          <a:xfrm>
            <a:off x="4014650" y="378095"/>
            <a:ext cx="7635123" cy="6101809"/>
          </a:xfrm>
          <a:prstGeom prst="roundRect">
            <a:avLst>
              <a:gd name="adj" fmla="val 1539"/>
            </a:avLst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20AECCF9-C2DC-ACE6-E8C7-1471ED991804}"/>
              </a:ext>
            </a:extLst>
          </p:cNvPr>
          <p:cNvSpPr txBox="1"/>
          <p:nvPr/>
        </p:nvSpPr>
        <p:spPr>
          <a:xfrm>
            <a:off x="4298093" y="1378759"/>
            <a:ext cx="7068236" cy="356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000" b="1" dirty="0" err="1"/>
              <a:t>Contoh</a:t>
            </a:r>
            <a:r>
              <a:rPr lang="en-ID" sz="2000" b="1" dirty="0"/>
              <a:t> Culture Performance:</a:t>
            </a:r>
          </a:p>
          <a:p>
            <a:pPr algn="just">
              <a:lnSpc>
                <a:spcPct val="150000"/>
              </a:lnSpc>
            </a:pPr>
            <a:endParaRPr lang="en-ID" sz="2000" b="1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D" sz="1600" b="1" i="1" dirty="0" err="1"/>
              <a:t>idaigeki</a:t>
            </a:r>
            <a:r>
              <a:rPr lang="en-ID" sz="1600" dirty="0"/>
              <a:t> (film </a:t>
            </a:r>
            <a:r>
              <a:rPr lang="en-ID" sz="1600" dirty="0" err="1"/>
              <a:t>sejarah</a:t>
            </a:r>
            <a:r>
              <a:rPr lang="en-ID" sz="1600" dirty="0"/>
              <a:t> </a:t>
            </a:r>
            <a:r>
              <a:rPr lang="en-ID" sz="1600" dirty="0" err="1"/>
              <a:t>seperti</a:t>
            </a:r>
            <a:r>
              <a:rPr lang="en-ID" sz="1600" dirty="0"/>
              <a:t> </a:t>
            </a:r>
            <a:r>
              <a:rPr lang="en-ID" sz="1600" i="1" dirty="0"/>
              <a:t>Twilight Samurai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i="1" dirty="0"/>
              <a:t>13 Assassins</a:t>
            </a:r>
            <a:r>
              <a:rPr lang="en-ID" sz="1600" dirty="0"/>
              <a:t>) yang </a:t>
            </a:r>
            <a:r>
              <a:rPr lang="en-ID" sz="1600" dirty="0" err="1"/>
              <a:t>mengekspos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 zaman Edo, </a:t>
            </a:r>
            <a:r>
              <a:rPr lang="en-ID" sz="1600" dirty="0" err="1"/>
              <a:t>nilai</a:t>
            </a:r>
            <a:r>
              <a:rPr lang="en-ID" sz="1600" dirty="0"/>
              <a:t> samurai, </a:t>
            </a:r>
            <a:r>
              <a:rPr lang="en-ID" sz="1600" dirty="0" err="1"/>
              <a:t>struktur</a:t>
            </a:r>
            <a:r>
              <a:rPr lang="en-ID" sz="1600" dirty="0"/>
              <a:t> </a:t>
            </a:r>
            <a:r>
              <a:rPr lang="en-ID" sz="1600" dirty="0" err="1"/>
              <a:t>sosial</a:t>
            </a:r>
            <a:r>
              <a:rPr lang="en-ID" sz="1600" dirty="0"/>
              <a:t> </a:t>
            </a:r>
            <a:r>
              <a:rPr lang="en-ID" sz="1600" dirty="0" err="1"/>
              <a:t>tradisional</a:t>
            </a:r>
            <a:r>
              <a:rPr lang="en-ID" sz="16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D" sz="1600" b="1" i="1" dirty="0"/>
              <a:t>Spirited Away</a:t>
            </a:r>
            <a:r>
              <a:rPr lang="en-ID" sz="1600" b="1" dirty="0"/>
              <a:t> (Hayao Miyazaki) </a:t>
            </a:r>
            <a:r>
              <a:rPr lang="en-ID" sz="1600" dirty="0"/>
              <a:t>yang</a:t>
            </a:r>
            <a:r>
              <a:rPr lang="en-ID" sz="1600" b="1" dirty="0"/>
              <a:t> </a:t>
            </a:r>
            <a:r>
              <a:rPr lang="en-ID" sz="1600" b="1" dirty="0" err="1"/>
              <a:t>m</a:t>
            </a:r>
            <a:r>
              <a:rPr lang="en-ID" sz="1600" dirty="0" err="1"/>
              <a:t>engandung</a:t>
            </a:r>
            <a:r>
              <a:rPr lang="en-ID" sz="1600" dirty="0"/>
              <a:t> </a:t>
            </a:r>
            <a:r>
              <a:rPr lang="en-ID" sz="1600" dirty="0" err="1"/>
              <a:t>simbol</a:t>
            </a:r>
            <a:r>
              <a:rPr lang="en-ID" sz="1600" dirty="0"/>
              <a:t> Shinto, </a:t>
            </a:r>
            <a:r>
              <a:rPr lang="en-ID" sz="1600" dirty="0" err="1"/>
              <a:t>adat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, dan </a:t>
            </a:r>
            <a:r>
              <a:rPr lang="en-ID" sz="1600" dirty="0" err="1"/>
              <a:t>pemikiran</a:t>
            </a:r>
            <a:r>
              <a:rPr lang="en-ID" sz="1600" dirty="0"/>
              <a:t> </a:t>
            </a:r>
            <a:r>
              <a:rPr lang="en-ID" sz="1600" dirty="0" err="1"/>
              <a:t>tentang</a:t>
            </a:r>
            <a:r>
              <a:rPr lang="en-ID" sz="1600" dirty="0"/>
              <a:t> </a:t>
            </a:r>
            <a:r>
              <a:rPr lang="en-ID" sz="1600" dirty="0" err="1"/>
              <a:t>kesucian</a:t>
            </a:r>
            <a:r>
              <a:rPr lang="en-ID" sz="1600" dirty="0"/>
              <a:t> </a:t>
            </a:r>
            <a:r>
              <a:rPr lang="en-ID" sz="1600" dirty="0" err="1"/>
              <a:t>alam</a:t>
            </a:r>
            <a:r>
              <a:rPr lang="en-ID" sz="16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D" sz="1600" b="1" dirty="0"/>
              <a:t>Festival dan </a:t>
            </a:r>
            <a:r>
              <a:rPr lang="en-ID" sz="1600" b="1" dirty="0" err="1"/>
              <a:t>upacara</a:t>
            </a:r>
            <a:r>
              <a:rPr lang="en-ID" sz="1600" b="1" dirty="0"/>
              <a:t> </a:t>
            </a:r>
            <a:r>
              <a:rPr lang="en-ID" sz="1600" b="1" dirty="0" err="1"/>
              <a:t>dalam</a:t>
            </a:r>
            <a:r>
              <a:rPr lang="en-ID" sz="1600" b="1" dirty="0"/>
              <a:t> film, </a:t>
            </a:r>
            <a:r>
              <a:rPr lang="en-ID" sz="1600" dirty="0" err="1"/>
              <a:t>Misalnya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i="1" dirty="0"/>
              <a:t>Sweet Bean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i="1" dirty="0"/>
              <a:t>Departures</a:t>
            </a:r>
            <a:r>
              <a:rPr lang="en-ID" sz="1600" dirty="0"/>
              <a:t>, yang </a:t>
            </a:r>
            <a:r>
              <a:rPr lang="en-ID" sz="1600" dirty="0" err="1"/>
              <a:t>menampilkan</a:t>
            </a:r>
            <a:r>
              <a:rPr lang="en-ID" sz="1600" dirty="0"/>
              <a:t> </a:t>
            </a:r>
            <a:r>
              <a:rPr lang="en-ID" sz="1600" dirty="0" err="1"/>
              <a:t>upacara</a:t>
            </a:r>
            <a:r>
              <a:rPr lang="en-ID" sz="1600" dirty="0"/>
              <a:t> </a:t>
            </a:r>
            <a:r>
              <a:rPr lang="en-ID" sz="1600" dirty="0" err="1"/>
              <a:t>minum</a:t>
            </a:r>
            <a:r>
              <a:rPr lang="en-ID" sz="1600" dirty="0"/>
              <a:t> </a:t>
            </a:r>
            <a:r>
              <a:rPr lang="en-ID" sz="1600" dirty="0" err="1"/>
              <a:t>teh</a:t>
            </a:r>
            <a:r>
              <a:rPr lang="en-ID" sz="1600" dirty="0"/>
              <a:t>, ritual </a:t>
            </a:r>
            <a:r>
              <a:rPr lang="en-ID" sz="1600" dirty="0" err="1"/>
              <a:t>kematian</a:t>
            </a:r>
            <a:r>
              <a:rPr lang="en-ID" sz="1600" dirty="0"/>
              <a:t>, </a:t>
            </a:r>
            <a:r>
              <a:rPr lang="en-ID" sz="1600" dirty="0" err="1"/>
              <a:t>atau</a:t>
            </a:r>
            <a:r>
              <a:rPr lang="en-ID" sz="1600" dirty="0"/>
              <a:t> festival </a:t>
            </a:r>
            <a:r>
              <a:rPr lang="en-ID" sz="1600" dirty="0" err="1"/>
              <a:t>musim</a:t>
            </a:r>
            <a:r>
              <a:rPr lang="en-ID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32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B41C4-33D8-CE14-EA92-49BCB764D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FCF5E4-4468-D65C-8152-82D8AAADC0C1}"/>
              </a:ext>
            </a:extLst>
          </p:cNvPr>
          <p:cNvSpPr txBox="1"/>
          <p:nvPr/>
        </p:nvSpPr>
        <p:spPr>
          <a:xfrm>
            <a:off x="750012" y="797510"/>
            <a:ext cx="763598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dirty="0" err="1"/>
              <a:t>Kedua</a:t>
            </a:r>
            <a:r>
              <a:rPr lang="en-ID" sz="1600" dirty="0"/>
              <a:t> mode </a:t>
            </a:r>
            <a:r>
              <a:rPr lang="en-ID" sz="1600" dirty="0" err="1"/>
              <a:t>tadi</a:t>
            </a:r>
            <a:r>
              <a:rPr lang="en-ID" sz="1600" dirty="0"/>
              <a:t> </a:t>
            </a:r>
            <a:r>
              <a:rPr lang="en-ID" sz="1600" dirty="0" err="1"/>
              <a:t>kadang</a:t>
            </a:r>
            <a:r>
              <a:rPr lang="en-ID" sz="1600" dirty="0"/>
              <a:t> </a:t>
            </a:r>
            <a:r>
              <a:rPr lang="en-ID" sz="1600" dirty="0" err="1"/>
              <a:t>saling</a:t>
            </a:r>
            <a:r>
              <a:rPr lang="en-ID" sz="1600" dirty="0"/>
              <a:t> </a:t>
            </a:r>
            <a:r>
              <a:rPr lang="en-ID" sz="1600" dirty="0" err="1"/>
              <a:t>bertentangan</a:t>
            </a:r>
            <a:r>
              <a:rPr lang="en-ID" sz="1600" dirty="0"/>
              <a:t>. Yang </a:t>
            </a:r>
            <a:r>
              <a:rPr lang="en-ID" sz="1600" dirty="0" err="1"/>
              <a:t>satu</a:t>
            </a:r>
            <a:r>
              <a:rPr lang="en-ID" sz="1600" dirty="0"/>
              <a:t> </a:t>
            </a:r>
            <a:r>
              <a:rPr lang="en-ID" sz="1600" dirty="0" err="1"/>
              <a:t>membuat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tampak</a:t>
            </a:r>
            <a:r>
              <a:rPr lang="en-ID" sz="1600" dirty="0"/>
              <a:t> “global dan </a:t>
            </a:r>
            <a:r>
              <a:rPr lang="en-ID" sz="1600" dirty="0" err="1"/>
              <a:t>umum</a:t>
            </a:r>
            <a:r>
              <a:rPr lang="en-ID" sz="1600" dirty="0"/>
              <a:t>,” yang lain </a:t>
            </a:r>
            <a:r>
              <a:rPr lang="en-ID" sz="1600" dirty="0" err="1"/>
              <a:t>justru</a:t>
            </a:r>
            <a:r>
              <a:rPr lang="en-ID" sz="1600" dirty="0"/>
              <a:t> </a:t>
            </a:r>
            <a:r>
              <a:rPr lang="en-ID" sz="1600" dirty="0" err="1"/>
              <a:t>membuatnya</a:t>
            </a:r>
            <a:r>
              <a:rPr lang="en-ID" sz="1600" dirty="0"/>
              <a:t> “</a:t>
            </a:r>
            <a:r>
              <a:rPr lang="en-ID" sz="1600" dirty="0" err="1"/>
              <a:t>unik</a:t>
            </a:r>
            <a:r>
              <a:rPr lang="en-ID" sz="1600" dirty="0"/>
              <a:t> dan </a:t>
            </a:r>
            <a:r>
              <a:rPr lang="en-ID" sz="1600" dirty="0" err="1"/>
              <a:t>khas</a:t>
            </a:r>
            <a:r>
              <a:rPr lang="en-ID" sz="1600" dirty="0"/>
              <a:t>.” Dalam </a:t>
            </a:r>
            <a:r>
              <a:rPr lang="en-ID" sz="1600" dirty="0" err="1"/>
              <a:t>konteks</a:t>
            </a:r>
            <a:r>
              <a:rPr lang="en-ID" sz="1600" dirty="0"/>
              <a:t> </a:t>
            </a:r>
            <a:r>
              <a:rPr lang="en-ID" sz="1600" dirty="0" err="1"/>
              <a:t>produksi</a:t>
            </a:r>
            <a:r>
              <a:rPr lang="en-ID" sz="1600" dirty="0"/>
              <a:t> dan </a:t>
            </a:r>
            <a:r>
              <a:rPr lang="en-ID" sz="1600" dirty="0" err="1"/>
              <a:t>distribusi</a:t>
            </a:r>
            <a:r>
              <a:rPr lang="en-ID" sz="1600" dirty="0"/>
              <a:t> film global, </a:t>
            </a:r>
            <a:r>
              <a:rPr lang="en-ID" sz="1600" dirty="0" err="1"/>
              <a:t>pertentangan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menghasilkan</a:t>
            </a:r>
            <a:r>
              <a:rPr lang="en-ID" sz="1600" dirty="0"/>
              <a:t> </a:t>
            </a:r>
            <a:r>
              <a:rPr lang="en-ID" sz="1600" dirty="0" err="1"/>
              <a:t>paradoks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: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sulit</a:t>
            </a:r>
            <a:r>
              <a:rPr lang="en-ID" sz="1600" dirty="0"/>
              <a:t> </a:t>
            </a:r>
            <a:r>
              <a:rPr lang="en-ID" sz="1600" dirty="0" err="1"/>
              <a:t>dikotakkan</a:t>
            </a:r>
            <a:r>
              <a:rPr lang="en-ID" sz="1600" dirty="0"/>
              <a:t>, </a:t>
            </a:r>
            <a:r>
              <a:rPr lang="en-ID" sz="1600" dirty="0" err="1"/>
              <a:t>namun</a:t>
            </a:r>
            <a:r>
              <a:rPr lang="en-ID" sz="1600" dirty="0"/>
              <a:t> sangat </a:t>
            </a:r>
            <a:r>
              <a:rPr lang="en-ID" sz="1600" dirty="0" err="1"/>
              <a:t>terlihat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ekspor</a:t>
            </a:r>
            <a:r>
              <a:rPr lang="en-ID" sz="1600" dirty="0"/>
              <a:t> </a:t>
            </a:r>
            <a:r>
              <a:rPr lang="en-ID" sz="1600" dirty="0" err="1"/>
              <a:t>budayanya</a:t>
            </a:r>
            <a:r>
              <a:rPr lang="en-ID" sz="1600" dirty="0"/>
              <a:t>.</a:t>
            </a:r>
          </a:p>
          <a:p>
            <a:pPr algn="just"/>
            <a:endParaRPr lang="en-ID" sz="1600" dirty="0"/>
          </a:p>
          <a:p>
            <a:pPr algn="just"/>
            <a:r>
              <a:rPr lang="en-ID" sz="1600" dirty="0" err="1"/>
              <a:t>Pandangan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juga </a:t>
            </a:r>
            <a:r>
              <a:rPr lang="en-ID" sz="1600" dirty="0" err="1"/>
              <a:t>sejalan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pemikiran</a:t>
            </a:r>
            <a:r>
              <a:rPr lang="en-ID" sz="1600" dirty="0"/>
              <a:t> Mika Ko dan Koichi Iwabuchi. Ko </a:t>
            </a:r>
            <a:r>
              <a:rPr lang="en-ID" sz="1600" dirty="0" err="1"/>
              <a:t>menjelaskan</a:t>
            </a:r>
            <a:r>
              <a:rPr lang="en-ID" sz="1600" dirty="0"/>
              <a:t> </a:t>
            </a:r>
            <a:r>
              <a:rPr lang="en-ID" sz="1600" dirty="0" err="1"/>
              <a:t>bahwa</a:t>
            </a:r>
            <a:r>
              <a:rPr lang="en-ID" sz="1600" dirty="0"/>
              <a:t> </a:t>
            </a:r>
            <a:r>
              <a:rPr lang="en-ID" sz="1600" dirty="0" err="1"/>
              <a:t>diskursus</a:t>
            </a:r>
            <a:r>
              <a:rPr lang="en-ID" sz="1600" dirty="0"/>
              <a:t> </a:t>
            </a:r>
            <a:r>
              <a:rPr lang="en-ID" sz="1600" dirty="0" err="1"/>
              <a:t>tentang</a:t>
            </a:r>
            <a:r>
              <a:rPr lang="en-ID" sz="1600" dirty="0"/>
              <a:t> </a:t>
            </a:r>
            <a:r>
              <a:rPr lang="en-ID" sz="1600" dirty="0" err="1"/>
              <a:t>identitas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sering</a:t>
            </a:r>
            <a:r>
              <a:rPr lang="en-ID" sz="1600" dirty="0"/>
              <a:t> </a:t>
            </a:r>
            <a:r>
              <a:rPr lang="en-ID" sz="1600" dirty="0" err="1"/>
              <a:t>bertentangan</a:t>
            </a:r>
            <a:r>
              <a:rPr lang="en-ID" sz="1600" dirty="0"/>
              <a:t>, </a:t>
            </a:r>
            <a:r>
              <a:rPr lang="en-ID" sz="1600" dirty="0" err="1"/>
              <a:t>tapi</a:t>
            </a:r>
            <a:r>
              <a:rPr lang="en-ID" sz="1600" dirty="0"/>
              <a:t> </a:t>
            </a:r>
            <a:r>
              <a:rPr lang="en-ID" sz="1600" dirty="0" err="1"/>
              <a:t>semuanya</a:t>
            </a:r>
            <a:r>
              <a:rPr lang="en-ID" sz="1600" dirty="0"/>
              <a:t> </a:t>
            </a:r>
            <a:r>
              <a:rPr lang="en-ID" sz="1600" dirty="0" err="1"/>
              <a:t>tetap</a:t>
            </a:r>
            <a:r>
              <a:rPr lang="en-ID" sz="1600" dirty="0"/>
              <a:t> </a:t>
            </a:r>
            <a:r>
              <a:rPr lang="en-ID" sz="1600" dirty="0" err="1"/>
              <a:t>menekankan</a:t>
            </a:r>
            <a:r>
              <a:rPr lang="en-ID" sz="1600" dirty="0"/>
              <a:t> </a:t>
            </a:r>
            <a:r>
              <a:rPr lang="en-ID" sz="1600" dirty="0" err="1"/>
              <a:t>keunikannya</a:t>
            </a:r>
            <a:r>
              <a:rPr lang="en-ID" sz="1600" dirty="0"/>
              <a:t>. Iwabuchi </a:t>
            </a:r>
            <a:r>
              <a:rPr lang="en-ID" sz="1600" dirty="0" err="1"/>
              <a:t>menyatakan</a:t>
            </a:r>
            <a:r>
              <a:rPr lang="en-ID" sz="1600" dirty="0"/>
              <a:t> </a:t>
            </a:r>
            <a:r>
              <a:rPr lang="en-ID" sz="1600" dirty="0" err="1"/>
              <a:t>bahwa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justru</a:t>
            </a:r>
            <a:r>
              <a:rPr lang="en-ID" sz="1600" dirty="0"/>
              <a:t> </a:t>
            </a:r>
            <a:r>
              <a:rPr lang="en-ID" sz="1600" dirty="0" err="1"/>
              <a:t>memperkuat</a:t>
            </a:r>
            <a:r>
              <a:rPr lang="en-ID" sz="1600" dirty="0"/>
              <a:t> </a:t>
            </a:r>
            <a:r>
              <a:rPr lang="en-ID" sz="1600" dirty="0" err="1"/>
              <a:t>identitas</a:t>
            </a:r>
            <a:r>
              <a:rPr lang="en-ID" sz="1600" dirty="0"/>
              <a:t> </a:t>
            </a:r>
            <a:r>
              <a:rPr lang="en-ID" sz="1600" dirty="0" err="1"/>
              <a:t>nasionalnya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mengadopsi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</a:t>
            </a:r>
            <a:r>
              <a:rPr lang="en-ID" sz="1600" dirty="0" err="1"/>
              <a:t>asing</a:t>
            </a:r>
            <a:r>
              <a:rPr lang="en-ID" sz="1600" dirty="0"/>
              <a:t>, </a:t>
            </a:r>
            <a:r>
              <a:rPr lang="en-ID" sz="1600" dirty="0" err="1"/>
              <a:t>menjadikannya</a:t>
            </a:r>
            <a:r>
              <a:rPr lang="en-ID" sz="1600" dirty="0"/>
              <a:t> </a:t>
            </a:r>
            <a:r>
              <a:rPr lang="en-ID" sz="1600" dirty="0" err="1"/>
              <a:t>bagian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karakter</a:t>
            </a:r>
            <a:r>
              <a:rPr lang="en-ID" sz="1600" dirty="0"/>
              <a:t> </a:t>
            </a:r>
            <a:r>
              <a:rPr lang="en-ID" sz="1600" dirty="0" err="1"/>
              <a:t>nasional</a:t>
            </a:r>
            <a:r>
              <a:rPr lang="en-ID" sz="1600" dirty="0"/>
              <a:t>.</a:t>
            </a:r>
          </a:p>
          <a:p>
            <a:pPr algn="just"/>
            <a:endParaRPr lang="en-ID" sz="1600" dirty="0"/>
          </a:p>
          <a:p>
            <a:pPr algn="just"/>
            <a:r>
              <a:rPr lang="en-ID" sz="1600" dirty="0" err="1"/>
              <a:t>Namun</a:t>
            </a:r>
            <a:r>
              <a:rPr lang="en-ID" sz="1600" dirty="0"/>
              <a:t>, </a:t>
            </a:r>
            <a:r>
              <a:rPr lang="en-ID" sz="1600" dirty="0" err="1"/>
              <a:t>banyak</a:t>
            </a:r>
            <a:r>
              <a:rPr lang="en-ID" sz="1600" dirty="0"/>
              <a:t> film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saat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diproduksi</a:t>
            </a:r>
            <a:r>
              <a:rPr lang="en-ID" sz="1600" dirty="0"/>
              <a:t> </a:t>
            </a:r>
            <a:r>
              <a:rPr lang="en-ID" sz="1600" dirty="0" err="1"/>
              <a:t>melalui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industri</a:t>
            </a:r>
            <a:r>
              <a:rPr lang="en-ID" sz="1600" dirty="0"/>
              <a:t> </a:t>
            </a:r>
            <a:r>
              <a:rPr lang="en-ID" sz="1600" dirty="0" err="1"/>
              <a:t>luar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, </a:t>
            </a:r>
            <a:r>
              <a:rPr lang="en-ID" sz="1600" dirty="0" err="1"/>
              <a:t>termasuk</a:t>
            </a:r>
            <a:r>
              <a:rPr lang="en-ID" sz="1600" dirty="0"/>
              <a:t> festival </a:t>
            </a:r>
            <a:r>
              <a:rPr lang="en-ID" sz="1600" dirty="0" err="1"/>
              <a:t>internasional</a:t>
            </a:r>
            <a:r>
              <a:rPr lang="en-ID" sz="1600" dirty="0"/>
              <a:t>, </a:t>
            </a:r>
            <a:r>
              <a:rPr lang="en-ID" sz="1600" dirty="0" err="1"/>
              <a:t>pendanaan</a:t>
            </a:r>
            <a:r>
              <a:rPr lang="en-ID" sz="1600" dirty="0"/>
              <a:t> </a:t>
            </a:r>
            <a:r>
              <a:rPr lang="en-ID" sz="1600" dirty="0" err="1"/>
              <a:t>asing</a:t>
            </a:r>
            <a:r>
              <a:rPr lang="en-ID" sz="1600" dirty="0"/>
              <a:t>, dan </a:t>
            </a:r>
            <a:r>
              <a:rPr lang="en-ID" sz="1600" dirty="0" err="1"/>
              <a:t>kolaborasi</a:t>
            </a:r>
            <a:r>
              <a:rPr lang="en-ID" sz="1600" dirty="0"/>
              <a:t> </a:t>
            </a:r>
            <a:r>
              <a:rPr lang="en-ID" sz="1600" dirty="0" err="1"/>
              <a:t>lintas</a:t>
            </a:r>
            <a:r>
              <a:rPr lang="en-ID" sz="1600" dirty="0"/>
              <a:t> negara. Hal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menimbulkan</a:t>
            </a:r>
            <a:r>
              <a:rPr lang="en-ID" sz="1600" dirty="0"/>
              <a:t> </a:t>
            </a:r>
            <a:r>
              <a:rPr lang="en-ID" sz="1600" dirty="0" err="1"/>
              <a:t>pertanyaan</a:t>
            </a:r>
            <a:r>
              <a:rPr lang="en-ID" sz="1600" dirty="0"/>
              <a:t>: </a:t>
            </a:r>
            <a:r>
              <a:rPr lang="en-ID" sz="1600" dirty="0" err="1"/>
              <a:t>seberapa</a:t>
            </a:r>
            <a:r>
              <a:rPr lang="en-ID" sz="1600" dirty="0"/>
              <a:t> “</a:t>
            </a:r>
            <a:r>
              <a:rPr lang="en-ID" sz="1600" dirty="0" err="1"/>
              <a:t>nasional</a:t>
            </a:r>
            <a:r>
              <a:rPr lang="en-ID" sz="1600" dirty="0"/>
              <a:t>” </a:t>
            </a:r>
            <a:r>
              <a:rPr lang="en-ID" sz="1600" dirty="0" err="1"/>
              <a:t>sebuah</a:t>
            </a:r>
            <a:r>
              <a:rPr lang="en-ID" sz="1600" dirty="0"/>
              <a:t> film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jika</a:t>
            </a:r>
            <a:r>
              <a:rPr lang="en-ID" sz="1600" dirty="0"/>
              <a:t> </a:t>
            </a:r>
            <a:r>
              <a:rPr lang="en-ID" sz="1600" dirty="0" err="1"/>
              <a:t>dibuat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sumber</a:t>
            </a:r>
            <a:r>
              <a:rPr lang="en-ID" sz="1600" dirty="0"/>
              <a:t> global? </a:t>
            </a:r>
            <a:r>
              <a:rPr lang="en-ID" sz="1600" dirty="0" err="1"/>
              <a:t>Meskipun</a:t>
            </a:r>
            <a:r>
              <a:rPr lang="en-ID" sz="1600" dirty="0"/>
              <a:t> </a:t>
            </a:r>
            <a:r>
              <a:rPr lang="en-ID" sz="1600" dirty="0" err="1"/>
              <a:t>begitu</a:t>
            </a:r>
            <a:r>
              <a:rPr lang="en-ID" sz="1600" dirty="0"/>
              <a:t>, </a:t>
            </a:r>
            <a:r>
              <a:rPr lang="en-ID" sz="1600" dirty="0" err="1"/>
              <a:t>keterlibatan</a:t>
            </a:r>
            <a:r>
              <a:rPr lang="en-ID" sz="1600" dirty="0"/>
              <a:t> </a:t>
            </a:r>
            <a:r>
              <a:rPr lang="en-ID" sz="1600" dirty="0" err="1"/>
              <a:t>asing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juga </a:t>
            </a:r>
            <a:r>
              <a:rPr lang="en-ID" sz="1600" dirty="0" err="1"/>
              <a:t>membantu</a:t>
            </a:r>
            <a:r>
              <a:rPr lang="en-ID" sz="1600" dirty="0"/>
              <a:t> </a:t>
            </a:r>
            <a:r>
              <a:rPr lang="en-ID" sz="1600" dirty="0" err="1"/>
              <a:t>penyebaran</a:t>
            </a:r>
            <a:r>
              <a:rPr lang="en-ID" sz="1600" dirty="0"/>
              <a:t> film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seluruh</a:t>
            </a:r>
            <a:r>
              <a:rPr lang="en-ID" sz="1600" dirty="0"/>
              <a:t> dunia.</a:t>
            </a:r>
          </a:p>
          <a:p>
            <a:pPr algn="just"/>
            <a:endParaRPr lang="en-ID" sz="1600" dirty="0"/>
          </a:p>
          <a:p>
            <a:pPr algn="just"/>
            <a:r>
              <a:rPr lang="en-ID" sz="1600" dirty="0" err="1"/>
              <a:t>Penyamaran</a:t>
            </a:r>
            <a:r>
              <a:rPr lang="en-ID" sz="1600" dirty="0"/>
              <a:t> dan </a:t>
            </a:r>
            <a:r>
              <a:rPr lang="en-ID" sz="1600" dirty="0" err="1"/>
              <a:t>penampilan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</a:t>
            </a:r>
            <a:r>
              <a:rPr lang="en-ID" sz="1600" dirty="0" err="1"/>
              <a:t>mencerminkan</a:t>
            </a:r>
            <a:r>
              <a:rPr lang="en-ID" sz="1600" dirty="0"/>
              <a:t> </a:t>
            </a:r>
            <a:r>
              <a:rPr lang="en-ID" sz="1600" dirty="0" err="1"/>
              <a:t>bagaimana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 dan </a:t>
            </a:r>
            <a:r>
              <a:rPr lang="en-ID" sz="1600" dirty="0" err="1"/>
              <a:t>industri</a:t>
            </a:r>
            <a:r>
              <a:rPr lang="en-ID" sz="1600" dirty="0"/>
              <a:t> </a:t>
            </a:r>
            <a:r>
              <a:rPr lang="en-ID" sz="1600" dirty="0" err="1"/>
              <a:t>filmnya</a:t>
            </a:r>
            <a:r>
              <a:rPr lang="en-ID" sz="1600" dirty="0"/>
              <a:t> </a:t>
            </a:r>
            <a:r>
              <a:rPr lang="en-ID" sz="1600" dirty="0" err="1"/>
              <a:t>merespons</a:t>
            </a:r>
            <a:r>
              <a:rPr lang="en-ID" sz="1600" dirty="0"/>
              <a:t> </a:t>
            </a:r>
            <a:r>
              <a:rPr lang="en-ID" sz="1600" dirty="0" err="1"/>
              <a:t>tantangan</a:t>
            </a:r>
            <a:r>
              <a:rPr lang="en-ID" sz="1600" dirty="0"/>
              <a:t> global. </a:t>
            </a:r>
            <a:r>
              <a:rPr lang="en-ID" sz="1600" dirty="0" err="1"/>
              <a:t>Analisis</a:t>
            </a:r>
            <a:r>
              <a:rPr lang="en-ID" sz="1600" dirty="0"/>
              <a:t> yang </a:t>
            </a:r>
            <a:r>
              <a:rPr lang="en-ID" sz="1600" dirty="0" err="1"/>
              <a:t>hanya</a:t>
            </a:r>
            <a:r>
              <a:rPr lang="en-ID" sz="1600" dirty="0"/>
              <a:t> </a:t>
            </a:r>
            <a:r>
              <a:rPr lang="en-ID" sz="1600" dirty="0" err="1"/>
              <a:t>melihat</a:t>
            </a:r>
            <a:r>
              <a:rPr lang="en-ID" sz="1600" dirty="0"/>
              <a:t> film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representasi</a:t>
            </a:r>
            <a:r>
              <a:rPr lang="en-ID" sz="1600" dirty="0"/>
              <a:t> </a:t>
            </a:r>
            <a:r>
              <a:rPr lang="en-ID" sz="1600" dirty="0" err="1"/>
              <a:t>satu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</a:t>
            </a:r>
            <a:r>
              <a:rPr lang="en-ID" sz="1600" dirty="0" err="1"/>
              <a:t>nasional</a:t>
            </a:r>
            <a:r>
              <a:rPr lang="en-ID" sz="1600" dirty="0"/>
              <a:t>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cukup</a:t>
            </a:r>
            <a:r>
              <a:rPr lang="en-ID" sz="1600" dirty="0"/>
              <a:t>. Dalam </a:t>
            </a:r>
            <a:r>
              <a:rPr lang="en-ID" sz="1600" dirty="0" err="1"/>
              <a:t>kenyataannya</a:t>
            </a:r>
            <a:r>
              <a:rPr lang="en-ID" sz="1600" dirty="0"/>
              <a:t>, film-film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melibatkan</a:t>
            </a:r>
            <a:r>
              <a:rPr lang="en-ID" sz="1600" dirty="0"/>
              <a:t> </a:t>
            </a:r>
            <a:r>
              <a:rPr lang="en-ID" sz="1600" dirty="0" err="1"/>
              <a:t>hubungan</a:t>
            </a:r>
            <a:r>
              <a:rPr lang="en-ID" sz="1600" dirty="0"/>
              <a:t> </a:t>
            </a:r>
            <a:r>
              <a:rPr lang="en-ID" sz="1600" dirty="0" err="1"/>
              <a:t>lintas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yang </a:t>
            </a:r>
            <a:r>
              <a:rPr lang="en-ID" sz="1600" dirty="0" err="1"/>
              <a:t>kompleks</a:t>
            </a:r>
            <a:r>
              <a:rPr lang="en-ID" sz="1600" dirty="0"/>
              <a:t> </a:t>
            </a:r>
            <a:r>
              <a:rPr lang="en-ID" sz="1600" dirty="0" err="1"/>
              <a:t>antara</a:t>
            </a:r>
            <a:r>
              <a:rPr lang="en-ID" sz="1600" dirty="0"/>
              <a:t> </a:t>
            </a:r>
            <a:r>
              <a:rPr lang="en-ID" sz="1600" dirty="0" err="1"/>
              <a:t>isi</a:t>
            </a:r>
            <a:r>
              <a:rPr lang="en-ID" sz="1600" dirty="0"/>
              <a:t> </a:t>
            </a:r>
            <a:r>
              <a:rPr lang="en-ID" sz="1600" dirty="0" err="1"/>
              <a:t>cerita</a:t>
            </a:r>
            <a:r>
              <a:rPr lang="en-ID" sz="1600" dirty="0"/>
              <a:t> dan </a:t>
            </a:r>
            <a:r>
              <a:rPr lang="en-ID" sz="1600" dirty="0" err="1"/>
              <a:t>praktik</a:t>
            </a:r>
            <a:r>
              <a:rPr lang="en-ID" sz="1600" dirty="0"/>
              <a:t> </a:t>
            </a:r>
            <a:r>
              <a:rPr lang="en-ID" sz="1600" dirty="0" err="1"/>
              <a:t>industri</a:t>
            </a:r>
            <a:r>
              <a:rPr lang="en-ID" sz="1600" dirty="0"/>
              <a:t> film </a:t>
            </a:r>
            <a:r>
              <a:rPr lang="en-ID" sz="1600" dirty="0" err="1"/>
              <a:t>itu</a:t>
            </a:r>
            <a:r>
              <a:rPr lang="en-ID" sz="1600" dirty="0"/>
              <a:t> </a:t>
            </a:r>
            <a:r>
              <a:rPr lang="en-ID" sz="1600" dirty="0" err="1"/>
              <a:t>sendiri</a:t>
            </a:r>
            <a:r>
              <a:rPr lang="en-ID" sz="1600" dirty="0"/>
              <a:t>.</a:t>
            </a:r>
          </a:p>
        </p:txBody>
      </p:sp>
      <p:sp>
        <p:nvSpPr>
          <p:cNvPr id="21" name="Graphic 5">
            <a:extLst>
              <a:ext uri="{FF2B5EF4-FFF2-40B4-BE49-F238E27FC236}">
                <a16:creationId xmlns:a16="http://schemas.microsoft.com/office/drawing/2014/main" id="{EDF5D4CD-47AA-4984-E843-6A1AB9CBD564}"/>
              </a:ext>
            </a:extLst>
          </p:cNvPr>
          <p:cNvSpPr/>
          <p:nvPr/>
        </p:nvSpPr>
        <p:spPr>
          <a:xfrm flipH="1">
            <a:off x="8385995" y="1019821"/>
            <a:ext cx="2479013" cy="4818358"/>
          </a:xfrm>
          <a:custGeom>
            <a:avLst/>
            <a:gdLst>
              <a:gd name="connsiteX0" fmla="*/ 1666816 w 3528120"/>
              <a:gd name="connsiteY0" fmla="*/ 6834961 h 6857464"/>
              <a:gd name="connsiteX1" fmla="*/ 1749326 w 3528120"/>
              <a:gd name="connsiteY1" fmla="*/ 6803886 h 6857464"/>
              <a:gd name="connsiteX2" fmla="*/ 1793796 w 3528120"/>
              <a:gd name="connsiteY2" fmla="*/ 6758881 h 6857464"/>
              <a:gd name="connsiteX3" fmla="*/ 1768614 w 3528120"/>
              <a:gd name="connsiteY3" fmla="*/ 6690300 h 6857464"/>
              <a:gd name="connsiteX4" fmla="*/ 1755755 w 3528120"/>
              <a:gd name="connsiteY4" fmla="*/ 6686015 h 6857464"/>
              <a:gd name="connsiteX5" fmla="*/ 1481435 w 3528120"/>
              <a:gd name="connsiteY5" fmla="*/ 6544568 h 6857464"/>
              <a:gd name="connsiteX6" fmla="*/ 1378565 w 3528120"/>
              <a:gd name="connsiteY6" fmla="*/ 6451342 h 6857464"/>
              <a:gd name="connsiteX7" fmla="*/ 1368921 w 3528120"/>
              <a:gd name="connsiteY7" fmla="*/ 6418660 h 6857464"/>
              <a:gd name="connsiteX8" fmla="*/ 1402676 w 3528120"/>
              <a:gd name="connsiteY8" fmla="*/ 6410623 h 6857464"/>
              <a:gd name="connsiteX9" fmla="*/ 1471256 w 3528120"/>
              <a:gd name="connsiteY9" fmla="*/ 6421874 h 6857464"/>
              <a:gd name="connsiteX10" fmla="*/ 1782545 w 3528120"/>
              <a:gd name="connsiteY10" fmla="*/ 6306681 h 6857464"/>
              <a:gd name="connsiteX11" fmla="*/ 1797011 w 3528120"/>
              <a:gd name="connsiteY11" fmla="*/ 6233279 h 6857464"/>
              <a:gd name="connsiteX12" fmla="*/ 1737003 w 3528120"/>
              <a:gd name="connsiteY12" fmla="*/ 6203811 h 6857464"/>
              <a:gd name="connsiteX13" fmla="*/ 1488401 w 3528120"/>
              <a:gd name="connsiteY13" fmla="*/ 6212384 h 6857464"/>
              <a:gd name="connsiteX14" fmla="*/ 1427857 w 3528120"/>
              <a:gd name="connsiteY14" fmla="*/ 6160413 h 6857464"/>
              <a:gd name="connsiteX15" fmla="*/ 1376422 w 3528120"/>
              <a:gd name="connsiteY15" fmla="*/ 6072009 h 6857464"/>
              <a:gd name="connsiteX16" fmla="*/ 1359277 w 3528120"/>
              <a:gd name="connsiteY16" fmla="*/ 6029683 h 6857464"/>
              <a:gd name="connsiteX17" fmla="*/ 1378565 w 3528120"/>
              <a:gd name="connsiteY17" fmla="*/ 5792867 h 6857464"/>
              <a:gd name="connsiteX18" fmla="*/ 1428393 w 3528120"/>
              <a:gd name="connsiteY18" fmla="*/ 5543729 h 6857464"/>
              <a:gd name="connsiteX19" fmla="*/ 1465362 w 3528120"/>
              <a:gd name="connsiteY19" fmla="*/ 5224939 h 6857464"/>
              <a:gd name="connsiteX20" fmla="*/ 1500188 w 3528120"/>
              <a:gd name="connsiteY20" fmla="*/ 4924902 h 6857464"/>
              <a:gd name="connsiteX21" fmla="*/ 1520012 w 3528120"/>
              <a:gd name="connsiteY21" fmla="*/ 4687551 h 6857464"/>
              <a:gd name="connsiteX22" fmla="*/ 1543586 w 3528120"/>
              <a:gd name="connsiteY22" fmla="*/ 4494133 h 6857464"/>
              <a:gd name="connsiteX23" fmla="*/ 1551623 w 3528120"/>
              <a:gd name="connsiteY23" fmla="*/ 4425018 h 6857464"/>
              <a:gd name="connsiteX24" fmla="*/ 1580019 w 3528120"/>
              <a:gd name="connsiteY24" fmla="*/ 4389656 h 6857464"/>
              <a:gd name="connsiteX25" fmla="*/ 1610559 w 3528120"/>
              <a:gd name="connsiteY25" fmla="*/ 4378940 h 6857464"/>
              <a:gd name="connsiteX26" fmla="*/ 1697355 w 3528120"/>
              <a:gd name="connsiteY26" fmla="*/ 4275535 h 6857464"/>
              <a:gd name="connsiteX27" fmla="*/ 1705392 w 3528120"/>
              <a:gd name="connsiteY27" fmla="*/ 4219813 h 6857464"/>
              <a:gd name="connsiteX28" fmla="*/ 1726823 w 3528120"/>
              <a:gd name="connsiteY28" fmla="*/ 4181773 h 6857464"/>
              <a:gd name="connsiteX29" fmla="*/ 1739682 w 3528120"/>
              <a:gd name="connsiteY29" fmla="*/ 4148019 h 6857464"/>
              <a:gd name="connsiteX30" fmla="*/ 1732181 w 3528120"/>
              <a:gd name="connsiteY30" fmla="*/ 3995857 h 6857464"/>
              <a:gd name="connsiteX31" fmla="*/ 1701106 w 3528120"/>
              <a:gd name="connsiteY31" fmla="*/ 3719394 h 6857464"/>
              <a:gd name="connsiteX32" fmla="*/ 1678067 w 3528120"/>
              <a:gd name="connsiteY32" fmla="*/ 3574197 h 6857464"/>
              <a:gd name="connsiteX33" fmla="*/ 1676460 w 3528120"/>
              <a:gd name="connsiteY33" fmla="*/ 3416677 h 6857464"/>
              <a:gd name="connsiteX34" fmla="*/ 1712357 w 3528120"/>
              <a:gd name="connsiteY34" fmla="*/ 3333631 h 6857464"/>
              <a:gd name="connsiteX35" fmla="*/ 1964710 w 3528120"/>
              <a:gd name="connsiteY35" fmla="*/ 2914114 h 6857464"/>
              <a:gd name="connsiteX36" fmla="*/ 2032754 w 3528120"/>
              <a:gd name="connsiteY36" fmla="*/ 2786598 h 6857464"/>
              <a:gd name="connsiteX37" fmla="*/ 2020967 w 3528120"/>
              <a:gd name="connsiteY37" fmla="*/ 2737842 h 6857464"/>
              <a:gd name="connsiteX38" fmla="*/ 2004358 w 3528120"/>
              <a:gd name="connsiteY38" fmla="*/ 2675692 h 6857464"/>
              <a:gd name="connsiteX39" fmla="*/ 2023110 w 3528120"/>
              <a:gd name="connsiteY39" fmla="*/ 2408337 h 6857464"/>
              <a:gd name="connsiteX40" fmla="*/ 2025253 w 3528120"/>
              <a:gd name="connsiteY40" fmla="*/ 2379405 h 6857464"/>
              <a:gd name="connsiteX41" fmla="*/ 2051507 w 3528120"/>
              <a:gd name="connsiteY41" fmla="*/ 2267962 h 6857464"/>
              <a:gd name="connsiteX42" fmla="*/ 2051507 w 3528120"/>
              <a:gd name="connsiteY42" fmla="*/ 2251889 h 6857464"/>
              <a:gd name="connsiteX43" fmla="*/ 2019360 w 3528120"/>
              <a:gd name="connsiteY43" fmla="*/ 2147947 h 6857464"/>
              <a:gd name="connsiteX44" fmla="*/ 2010787 w 3528120"/>
              <a:gd name="connsiteY44" fmla="*/ 2128659 h 6857464"/>
              <a:gd name="connsiteX45" fmla="*/ 1964174 w 3528120"/>
              <a:gd name="connsiteY45" fmla="*/ 2062222 h 6857464"/>
              <a:gd name="connsiteX46" fmla="*/ 1956138 w 3528120"/>
              <a:gd name="connsiteY46" fmla="*/ 2052042 h 6857464"/>
              <a:gd name="connsiteX47" fmla="*/ 1910596 w 3528120"/>
              <a:gd name="connsiteY47" fmla="*/ 2012930 h 6857464"/>
              <a:gd name="connsiteX48" fmla="*/ 1880592 w 3528120"/>
              <a:gd name="connsiteY48" fmla="*/ 1970068 h 6857464"/>
              <a:gd name="connsiteX49" fmla="*/ 1846838 w 3528120"/>
              <a:gd name="connsiteY49" fmla="*/ 1629311 h 6857464"/>
              <a:gd name="connsiteX50" fmla="*/ 1816834 w 3528120"/>
              <a:gd name="connsiteY50" fmla="*/ 1328738 h 6857464"/>
              <a:gd name="connsiteX51" fmla="*/ 1806655 w 3528120"/>
              <a:gd name="connsiteY51" fmla="*/ 1208723 h 6857464"/>
              <a:gd name="connsiteX52" fmla="*/ 1849517 w 3528120"/>
              <a:gd name="connsiteY52" fmla="*/ 1164253 h 6857464"/>
              <a:gd name="connsiteX53" fmla="*/ 1984534 w 3528120"/>
              <a:gd name="connsiteY53" fmla="*/ 1142821 h 6857464"/>
              <a:gd name="connsiteX54" fmla="*/ 2204740 w 3528120"/>
              <a:gd name="connsiteY54" fmla="*/ 1112818 h 6857464"/>
              <a:gd name="connsiteX55" fmla="*/ 2412623 w 3528120"/>
              <a:gd name="connsiteY55" fmla="*/ 1092994 h 6857464"/>
              <a:gd name="connsiteX56" fmla="*/ 2662297 w 3528120"/>
              <a:gd name="connsiteY56" fmla="*/ 1062454 h 6857464"/>
              <a:gd name="connsiteX57" fmla="*/ 2827854 w 3528120"/>
              <a:gd name="connsiteY57" fmla="*/ 995482 h 6857464"/>
              <a:gd name="connsiteX58" fmla="*/ 3116104 w 3528120"/>
              <a:gd name="connsiteY58" fmla="*/ 842248 h 6857464"/>
              <a:gd name="connsiteX59" fmla="*/ 3495973 w 3528120"/>
              <a:gd name="connsiteY59" fmla="*/ 682050 h 6857464"/>
              <a:gd name="connsiteX60" fmla="*/ 3528120 w 3528120"/>
              <a:gd name="connsiteY60" fmla="*/ 683657 h 6857464"/>
              <a:gd name="connsiteX61" fmla="*/ 3528120 w 3528120"/>
              <a:gd name="connsiteY61" fmla="*/ 667583 h 6857464"/>
              <a:gd name="connsiteX62" fmla="*/ 3396854 w 3528120"/>
              <a:gd name="connsiteY62" fmla="*/ 488097 h 6857464"/>
              <a:gd name="connsiteX63" fmla="*/ 3311664 w 3528120"/>
              <a:gd name="connsiteY63" fmla="*/ 398086 h 6857464"/>
              <a:gd name="connsiteX64" fmla="*/ 3022342 w 3528120"/>
              <a:gd name="connsiteY64" fmla="*/ 196632 h 6857464"/>
              <a:gd name="connsiteX65" fmla="*/ 2775883 w 3528120"/>
              <a:gd name="connsiteY65" fmla="*/ 30540 h 6857464"/>
              <a:gd name="connsiteX66" fmla="*/ 2673549 w 3528120"/>
              <a:gd name="connsiteY66" fmla="*/ 11787 h 6857464"/>
              <a:gd name="connsiteX67" fmla="*/ 2382620 w 3528120"/>
              <a:gd name="connsiteY67" fmla="*/ 27325 h 6857464"/>
              <a:gd name="connsiteX68" fmla="*/ 1896130 w 3528120"/>
              <a:gd name="connsiteY68" fmla="*/ 16073 h 6857464"/>
              <a:gd name="connsiteX69" fmla="*/ 1811477 w 3528120"/>
              <a:gd name="connsiteY69" fmla="*/ 0 h 6857464"/>
              <a:gd name="connsiteX70" fmla="*/ 1747183 w 3528120"/>
              <a:gd name="connsiteY70" fmla="*/ 0 h 6857464"/>
              <a:gd name="connsiteX71" fmla="*/ 1612702 w 3528120"/>
              <a:gd name="connsiteY71" fmla="*/ 48756 h 6857464"/>
              <a:gd name="connsiteX72" fmla="*/ 1187291 w 3528120"/>
              <a:gd name="connsiteY72" fmla="*/ 150555 h 6857464"/>
              <a:gd name="connsiteX73" fmla="*/ 820817 w 3528120"/>
              <a:gd name="connsiteY73" fmla="*/ 211098 h 6857464"/>
              <a:gd name="connsiteX74" fmla="*/ 810101 w 3528120"/>
              <a:gd name="connsiteY74" fmla="*/ 212705 h 6857464"/>
              <a:gd name="connsiteX75" fmla="*/ 680442 w 3528120"/>
              <a:gd name="connsiteY75" fmla="*/ 282357 h 6857464"/>
              <a:gd name="connsiteX76" fmla="*/ 542211 w 3528120"/>
              <a:gd name="connsiteY76" fmla="*/ 462915 h 6857464"/>
              <a:gd name="connsiteX77" fmla="*/ 461308 w 3528120"/>
              <a:gd name="connsiteY77" fmla="*/ 551319 h 6857464"/>
              <a:gd name="connsiteX78" fmla="*/ 301109 w 3528120"/>
              <a:gd name="connsiteY78" fmla="*/ 734556 h 6857464"/>
              <a:gd name="connsiteX79" fmla="*/ 42327 w 3528120"/>
              <a:gd name="connsiteY79" fmla="*/ 1077992 h 6857464"/>
              <a:gd name="connsiteX80" fmla="*/ 0 w 3528120"/>
              <a:gd name="connsiteY80" fmla="*/ 1135856 h 6857464"/>
              <a:gd name="connsiteX81" fmla="*/ 0 w 3528120"/>
              <a:gd name="connsiteY81" fmla="*/ 1151930 h 6857464"/>
              <a:gd name="connsiteX82" fmla="*/ 146268 w 3528120"/>
              <a:gd name="connsiteY82" fmla="*/ 1166932 h 6857464"/>
              <a:gd name="connsiteX83" fmla="*/ 330041 w 3528120"/>
              <a:gd name="connsiteY83" fmla="*/ 1183541 h 6857464"/>
              <a:gd name="connsiteX84" fmla="*/ 597396 w 3528120"/>
              <a:gd name="connsiteY84" fmla="*/ 1244084 h 6857464"/>
              <a:gd name="connsiteX85" fmla="*/ 696516 w 3528120"/>
              <a:gd name="connsiteY85" fmla="*/ 1248906 h 6857464"/>
              <a:gd name="connsiteX86" fmla="*/ 1466434 w 3528120"/>
              <a:gd name="connsiteY86" fmla="*/ 1211937 h 6857464"/>
              <a:gd name="connsiteX87" fmla="*/ 1619131 w 3528120"/>
              <a:gd name="connsiteY87" fmla="*/ 1214080 h 6857464"/>
              <a:gd name="connsiteX88" fmla="*/ 1730038 w 3528120"/>
              <a:gd name="connsiteY88" fmla="*/ 1198543 h 6857464"/>
              <a:gd name="connsiteX89" fmla="*/ 1758434 w 3528120"/>
              <a:gd name="connsiteY89" fmla="*/ 1219438 h 6857464"/>
              <a:gd name="connsiteX90" fmla="*/ 1815763 w 3528120"/>
              <a:gd name="connsiteY90" fmla="*/ 1794867 h 6857464"/>
              <a:gd name="connsiteX91" fmla="*/ 1832372 w 3528120"/>
              <a:gd name="connsiteY91" fmla="*/ 1975961 h 6857464"/>
              <a:gd name="connsiteX92" fmla="*/ 1817370 w 3528120"/>
              <a:gd name="connsiteY92" fmla="*/ 2019360 h 6857464"/>
              <a:gd name="connsiteX93" fmla="*/ 1726823 w 3528120"/>
              <a:gd name="connsiteY93" fmla="*/ 2206347 h 6857464"/>
              <a:gd name="connsiteX94" fmla="*/ 1727359 w 3528120"/>
              <a:gd name="connsiteY94" fmla="*/ 2237958 h 6857464"/>
              <a:gd name="connsiteX95" fmla="*/ 1755755 w 3528120"/>
              <a:gd name="connsiteY95" fmla="*/ 2379405 h 6857464"/>
              <a:gd name="connsiteX96" fmla="*/ 1744504 w 3528120"/>
              <a:gd name="connsiteY96" fmla="*/ 2473166 h 6857464"/>
              <a:gd name="connsiteX97" fmla="*/ 1656636 w 3528120"/>
              <a:gd name="connsiteY97" fmla="*/ 2646760 h 6857464"/>
              <a:gd name="connsiteX98" fmla="*/ 1623953 w 3528120"/>
              <a:gd name="connsiteY98" fmla="*/ 2726055 h 6857464"/>
              <a:gd name="connsiteX99" fmla="*/ 1607880 w 3528120"/>
              <a:gd name="connsiteY99" fmla="*/ 2758202 h 6857464"/>
              <a:gd name="connsiteX100" fmla="*/ 1565017 w 3528120"/>
              <a:gd name="connsiteY100" fmla="*/ 2664976 h 6857464"/>
              <a:gd name="connsiteX101" fmla="*/ 1515190 w 3528120"/>
              <a:gd name="connsiteY101" fmla="*/ 2564249 h 6857464"/>
              <a:gd name="connsiteX102" fmla="*/ 1490008 w 3528120"/>
              <a:gd name="connsiteY102" fmla="*/ 2438876 h 6857464"/>
              <a:gd name="connsiteX103" fmla="*/ 1437501 w 3528120"/>
              <a:gd name="connsiteY103" fmla="*/ 2260461 h 6857464"/>
              <a:gd name="connsiteX104" fmla="*/ 1403211 w 3528120"/>
              <a:gd name="connsiteY104" fmla="*/ 2224564 h 6857464"/>
              <a:gd name="connsiteX105" fmla="*/ 1380709 w 3528120"/>
              <a:gd name="connsiteY105" fmla="*/ 2151162 h 6857464"/>
              <a:gd name="connsiteX106" fmla="*/ 1393031 w 3528120"/>
              <a:gd name="connsiteY106" fmla="*/ 2099727 h 6857464"/>
              <a:gd name="connsiteX107" fmla="*/ 1430536 w 3528120"/>
              <a:gd name="connsiteY107" fmla="*/ 2055257 h 6857464"/>
              <a:gd name="connsiteX108" fmla="*/ 1528584 w 3528120"/>
              <a:gd name="connsiteY108" fmla="*/ 2021503 h 6857464"/>
              <a:gd name="connsiteX109" fmla="*/ 1559659 w 3528120"/>
              <a:gd name="connsiteY109" fmla="*/ 1944886 h 6857464"/>
              <a:gd name="connsiteX110" fmla="*/ 1555909 w 3528120"/>
              <a:gd name="connsiteY110" fmla="*/ 1927205 h 6857464"/>
              <a:gd name="connsiteX111" fmla="*/ 1575733 w 3528120"/>
              <a:gd name="connsiteY111" fmla="*/ 1803976 h 6857464"/>
              <a:gd name="connsiteX112" fmla="*/ 1592878 w 3528120"/>
              <a:gd name="connsiteY112" fmla="*/ 1781473 h 6857464"/>
              <a:gd name="connsiteX113" fmla="*/ 1588592 w 3528120"/>
              <a:gd name="connsiteY113" fmla="*/ 1711285 h 6857464"/>
              <a:gd name="connsiteX114" fmla="*/ 1532870 w 3528120"/>
              <a:gd name="connsiteY114" fmla="*/ 1657707 h 6857464"/>
              <a:gd name="connsiteX115" fmla="*/ 1535013 w 3528120"/>
              <a:gd name="connsiteY115" fmla="*/ 1622346 h 6857464"/>
              <a:gd name="connsiteX116" fmla="*/ 1541443 w 3528120"/>
              <a:gd name="connsiteY116" fmla="*/ 1578412 h 6857464"/>
              <a:gd name="connsiteX117" fmla="*/ 1495902 w 3528120"/>
              <a:gd name="connsiteY117" fmla="*/ 1478756 h 6857464"/>
              <a:gd name="connsiteX118" fmla="*/ 1506617 w 3528120"/>
              <a:gd name="connsiteY118" fmla="*/ 1435894 h 6857464"/>
              <a:gd name="connsiteX119" fmla="*/ 1526977 w 3528120"/>
              <a:gd name="connsiteY119" fmla="*/ 1418213 h 6857464"/>
              <a:gd name="connsiteX120" fmla="*/ 1512511 w 3528120"/>
              <a:gd name="connsiteY120" fmla="*/ 1318558 h 6857464"/>
              <a:gd name="connsiteX121" fmla="*/ 1500724 w 3528120"/>
              <a:gd name="connsiteY121" fmla="*/ 1307306 h 6857464"/>
              <a:gd name="connsiteX122" fmla="*/ 1440716 w 3528120"/>
              <a:gd name="connsiteY122" fmla="*/ 1266051 h 6857464"/>
              <a:gd name="connsiteX123" fmla="*/ 1425178 w 3528120"/>
              <a:gd name="connsiteY123" fmla="*/ 1267123 h 6857464"/>
              <a:gd name="connsiteX124" fmla="*/ 1272481 w 3528120"/>
              <a:gd name="connsiteY124" fmla="*/ 1230690 h 6857464"/>
              <a:gd name="connsiteX125" fmla="*/ 1254264 w 3528120"/>
              <a:gd name="connsiteY125" fmla="*/ 1229618 h 6857464"/>
              <a:gd name="connsiteX126" fmla="*/ 1148715 w 3528120"/>
              <a:gd name="connsiteY126" fmla="*/ 1228011 h 6857464"/>
              <a:gd name="connsiteX127" fmla="*/ 1110139 w 3528120"/>
              <a:gd name="connsiteY127" fmla="*/ 1233368 h 6857464"/>
              <a:gd name="connsiteX128" fmla="*/ 1049596 w 3528120"/>
              <a:gd name="connsiteY128" fmla="*/ 1249442 h 6857464"/>
              <a:gd name="connsiteX129" fmla="*/ 1027629 w 3528120"/>
              <a:gd name="connsiteY129" fmla="*/ 1263372 h 6857464"/>
              <a:gd name="connsiteX130" fmla="*/ 930116 w 3528120"/>
              <a:gd name="connsiteY130" fmla="*/ 1366242 h 6857464"/>
              <a:gd name="connsiteX131" fmla="*/ 880289 w 3528120"/>
              <a:gd name="connsiteY131" fmla="*/ 1470720 h 6857464"/>
              <a:gd name="connsiteX132" fmla="*/ 840641 w 3528120"/>
              <a:gd name="connsiteY132" fmla="*/ 1581091 h 6857464"/>
              <a:gd name="connsiteX133" fmla="*/ 852428 w 3528120"/>
              <a:gd name="connsiteY133" fmla="*/ 1724144 h 6857464"/>
              <a:gd name="connsiteX134" fmla="*/ 903327 w 3528120"/>
              <a:gd name="connsiteY134" fmla="*/ 1825942 h 6857464"/>
              <a:gd name="connsiteX135" fmla="*/ 974586 w 3528120"/>
              <a:gd name="connsiteY135" fmla="*/ 2017752 h 6857464"/>
              <a:gd name="connsiteX136" fmla="*/ 935474 w 3528120"/>
              <a:gd name="connsiteY136" fmla="*/ 2107228 h 6857464"/>
              <a:gd name="connsiteX137" fmla="*/ 928509 w 3528120"/>
              <a:gd name="connsiteY137" fmla="*/ 2141518 h 6857464"/>
              <a:gd name="connsiteX138" fmla="*/ 893148 w 3528120"/>
              <a:gd name="connsiteY138" fmla="*/ 2278678 h 6857464"/>
              <a:gd name="connsiteX139" fmla="*/ 812780 w 3528120"/>
              <a:gd name="connsiteY139" fmla="*/ 2378869 h 6857464"/>
              <a:gd name="connsiteX140" fmla="*/ 729734 w 3528120"/>
              <a:gd name="connsiteY140" fmla="*/ 2788206 h 6857464"/>
              <a:gd name="connsiteX141" fmla="*/ 775276 w 3528120"/>
              <a:gd name="connsiteY141" fmla="*/ 3035201 h 6857464"/>
              <a:gd name="connsiteX142" fmla="*/ 841712 w 3528120"/>
              <a:gd name="connsiteY142" fmla="*/ 3232368 h 6857464"/>
              <a:gd name="connsiteX143" fmla="*/ 880825 w 3528120"/>
              <a:gd name="connsiteY143" fmla="*/ 3588663 h 6857464"/>
              <a:gd name="connsiteX144" fmla="*/ 887790 w 3528120"/>
              <a:gd name="connsiteY144" fmla="*/ 3742968 h 6857464"/>
              <a:gd name="connsiteX145" fmla="*/ 882432 w 3528120"/>
              <a:gd name="connsiteY145" fmla="*/ 3776186 h 6857464"/>
              <a:gd name="connsiteX146" fmla="*/ 854571 w 3528120"/>
              <a:gd name="connsiteY146" fmla="*/ 3875842 h 6857464"/>
              <a:gd name="connsiteX147" fmla="*/ 829925 w 3528120"/>
              <a:gd name="connsiteY147" fmla="*/ 4166235 h 6857464"/>
              <a:gd name="connsiteX148" fmla="*/ 825103 w 3528120"/>
              <a:gd name="connsiteY148" fmla="*/ 4213920 h 6857464"/>
              <a:gd name="connsiteX149" fmla="*/ 851892 w 3528120"/>
              <a:gd name="connsiteY149" fmla="*/ 4392335 h 6857464"/>
              <a:gd name="connsiteX150" fmla="*/ 871180 w 3528120"/>
              <a:gd name="connsiteY150" fmla="*/ 4483954 h 6857464"/>
              <a:gd name="connsiteX151" fmla="*/ 933331 w 3528120"/>
              <a:gd name="connsiteY151" fmla="*/ 4657011 h 6857464"/>
              <a:gd name="connsiteX152" fmla="*/ 946190 w 3528120"/>
              <a:gd name="connsiteY152" fmla="*/ 4713268 h 6857464"/>
              <a:gd name="connsiteX153" fmla="*/ 952619 w 3528120"/>
              <a:gd name="connsiteY153" fmla="*/ 5066884 h 6857464"/>
              <a:gd name="connsiteX154" fmla="*/ 961192 w 3528120"/>
              <a:gd name="connsiteY154" fmla="*/ 5138678 h 6857464"/>
              <a:gd name="connsiteX155" fmla="*/ 956905 w 3528120"/>
              <a:gd name="connsiteY155" fmla="*/ 5382995 h 6857464"/>
              <a:gd name="connsiteX156" fmla="*/ 938153 w 3528120"/>
              <a:gd name="connsiteY156" fmla="*/ 5625703 h 6857464"/>
              <a:gd name="connsiteX157" fmla="*/ 957977 w 3528120"/>
              <a:gd name="connsiteY157" fmla="*/ 6166307 h 6857464"/>
              <a:gd name="connsiteX158" fmla="*/ 958513 w 3528120"/>
              <a:gd name="connsiteY158" fmla="*/ 6171665 h 6857464"/>
              <a:gd name="connsiteX159" fmla="*/ 948333 w 3528120"/>
              <a:gd name="connsiteY159" fmla="*/ 6277749 h 6857464"/>
              <a:gd name="connsiteX160" fmla="*/ 942975 w 3528120"/>
              <a:gd name="connsiteY160" fmla="*/ 6447056 h 6857464"/>
              <a:gd name="connsiteX161" fmla="*/ 978337 w 3528120"/>
              <a:gd name="connsiteY161" fmla="*/ 6592253 h 6857464"/>
              <a:gd name="connsiteX162" fmla="*/ 979408 w 3528120"/>
              <a:gd name="connsiteY162" fmla="*/ 6608326 h 6857464"/>
              <a:gd name="connsiteX163" fmla="*/ 1045845 w 3528120"/>
              <a:gd name="connsiteY163" fmla="*/ 6703159 h 6857464"/>
              <a:gd name="connsiteX164" fmla="*/ 1178183 w 3528120"/>
              <a:gd name="connsiteY164" fmla="*/ 6728341 h 6857464"/>
              <a:gd name="connsiteX165" fmla="*/ 1222653 w 3528120"/>
              <a:gd name="connsiteY165" fmla="*/ 6742807 h 6857464"/>
              <a:gd name="connsiteX166" fmla="*/ 1255871 w 3528120"/>
              <a:gd name="connsiteY166" fmla="*/ 6770132 h 6857464"/>
              <a:gd name="connsiteX167" fmla="*/ 1405890 w 3528120"/>
              <a:gd name="connsiteY167" fmla="*/ 6851035 h 6857464"/>
              <a:gd name="connsiteX168" fmla="*/ 1413391 w 3528120"/>
              <a:gd name="connsiteY168" fmla="*/ 6857465 h 6857464"/>
              <a:gd name="connsiteX169" fmla="*/ 1638419 w 3528120"/>
              <a:gd name="connsiteY169" fmla="*/ 6857465 h 6857464"/>
              <a:gd name="connsiteX170" fmla="*/ 1666816 w 3528120"/>
              <a:gd name="connsiteY170" fmla="*/ 6834961 h 6857464"/>
              <a:gd name="connsiteX171" fmla="*/ 1967925 w 3528120"/>
              <a:gd name="connsiteY171" fmla="*/ 2514957 h 6857464"/>
              <a:gd name="connsiteX172" fmla="*/ 2008644 w 3528120"/>
              <a:gd name="connsiteY172" fmla="*/ 2440484 h 6857464"/>
              <a:gd name="connsiteX173" fmla="*/ 2016145 w 3528120"/>
              <a:gd name="connsiteY173" fmla="*/ 2589431 h 6857464"/>
              <a:gd name="connsiteX174" fmla="*/ 1999000 w 3528120"/>
              <a:gd name="connsiteY174" fmla="*/ 2599611 h 6857464"/>
              <a:gd name="connsiteX175" fmla="*/ 1994178 w 3528120"/>
              <a:gd name="connsiteY175" fmla="*/ 2597468 h 6857464"/>
              <a:gd name="connsiteX176" fmla="*/ 1967925 w 3528120"/>
              <a:gd name="connsiteY176" fmla="*/ 2514957 h 685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</a:cxnLst>
            <a:rect l="l" t="t" r="r" b="b"/>
            <a:pathLst>
              <a:path w="3528120" h="6857464">
                <a:moveTo>
                  <a:pt x="1666816" y="6834961"/>
                </a:moveTo>
                <a:cubicBezTo>
                  <a:pt x="1695212" y="6826925"/>
                  <a:pt x="1723609" y="6818888"/>
                  <a:pt x="1749326" y="6803886"/>
                </a:cubicBezTo>
                <a:cubicBezTo>
                  <a:pt x="1768078" y="6792635"/>
                  <a:pt x="1784152" y="6778704"/>
                  <a:pt x="1793796" y="6758881"/>
                </a:cubicBezTo>
                <a:cubicBezTo>
                  <a:pt x="1807726" y="6730484"/>
                  <a:pt x="1797546" y="6703159"/>
                  <a:pt x="1768614" y="6690300"/>
                </a:cubicBezTo>
                <a:cubicBezTo>
                  <a:pt x="1764328" y="6688694"/>
                  <a:pt x="1760577" y="6687086"/>
                  <a:pt x="1755755" y="6686015"/>
                </a:cubicBezTo>
                <a:cubicBezTo>
                  <a:pt x="1652885" y="6660832"/>
                  <a:pt x="1567160" y="6601897"/>
                  <a:pt x="1481435" y="6544568"/>
                </a:cubicBezTo>
                <a:cubicBezTo>
                  <a:pt x="1443395" y="6518850"/>
                  <a:pt x="1410712" y="6484561"/>
                  <a:pt x="1378565" y="6451342"/>
                </a:cubicBezTo>
                <a:cubicBezTo>
                  <a:pt x="1369993" y="6442234"/>
                  <a:pt x="1360349" y="6432590"/>
                  <a:pt x="1368921" y="6418660"/>
                </a:cubicBezTo>
                <a:cubicBezTo>
                  <a:pt x="1376958" y="6405265"/>
                  <a:pt x="1389817" y="6407944"/>
                  <a:pt x="1402676" y="6410623"/>
                </a:cubicBezTo>
                <a:cubicBezTo>
                  <a:pt x="1425178" y="6414909"/>
                  <a:pt x="1447681" y="6421339"/>
                  <a:pt x="1471256" y="6421874"/>
                </a:cubicBezTo>
                <a:cubicBezTo>
                  <a:pt x="1591271" y="6426696"/>
                  <a:pt x="1691997" y="6380084"/>
                  <a:pt x="1782545" y="6306681"/>
                </a:cubicBezTo>
                <a:cubicBezTo>
                  <a:pt x="1804512" y="6289001"/>
                  <a:pt x="1808798" y="6260069"/>
                  <a:pt x="1797011" y="6233279"/>
                </a:cubicBezTo>
                <a:cubicBezTo>
                  <a:pt x="1786831" y="6210241"/>
                  <a:pt x="1767543" y="6199525"/>
                  <a:pt x="1737003" y="6203811"/>
                </a:cubicBezTo>
                <a:cubicBezTo>
                  <a:pt x="1654493" y="6215598"/>
                  <a:pt x="1571447" y="6212384"/>
                  <a:pt x="1488401" y="6212384"/>
                </a:cubicBezTo>
                <a:cubicBezTo>
                  <a:pt x="1447145" y="6212384"/>
                  <a:pt x="1433751" y="6200061"/>
                  <a:pt x="1427857" y="6160413"/>
                </a:cubicBezTo>
                <a:cubicBezTo>
                  <a:pt x="1422499" y="6123980"/>
                  <a:pt x="1412855" y="6090762"/>
                  <a:pt x="1376422" y="6072009"/>
                </a:cubicBezTo>
                <a:cubicBezTo>
                  <a:pt x="1360349" y="6063436"/>
                  <a:pt x="1359813" y="6046292"/>
                  <a:pt x="1359277" y="6029683"/>
                </a:cubicBezTo>
                <a:cubicBezTo>
                  <a:pt x="1356598" y="5949851"/>
                  <a:pt x="1363563" y="5871091"/>
                  <a:pt x="1378565" y="5792867"/>
                </a:cubicBezTo>
                <a:cubicBezTo>
                  <a:pt x="1394103" y="5709285"/>
                  <a:pt x="1416070" y="5627311"/>
                  <a:pt x="1428393" y="5543729"/>
                </a:cubicBezTo>
                <a:cubicBezTo>
                  <a:pt x="1444466" y="5437644"/>
                  <a:pt x="1454646" y="5331024"/>
                  <a:pt x="1465362" y="5224939"/>
                </a:cubicBezTo>
                <a:cubicBezTo>
                  <a:pt x="1475542" y="5124748"/>
                  <a:pt x="1490008" y="5025093"/>
                  <a:pt x="1500188" y="4924902"/>
                </a:cubicBezTo>
                <a:cubicBezTo>
                  <a:pt x="1508760" y="4846142"/>
                  <a:pt x="1518940" y="4767382"/>
                  <a:pt x="1520012" y="4687551"/>
                </a:cubicBezTo>
                <a:cubicBezTo>
                  <a:pt x="1521083" y="4622185"/>
                  <a:pt x="1535549" y="4558427"/>
                  <a:pt x="1543586" y="4494133"/>
                </a:cubicBezTo>
                <a:cubicBezTo>
                  <a:pt x="1546265" y="4471095"/>
                  <a:pt x="1547337" y="4448056"/>
                  <a:pt x="1551623" y="4425018"/>
                </a:cubicBezTo>
                <a:cubicBezTo>
                  <a:pt x="1554837" y="4406801"/>
                  <a:pt x="1563946" y="4396085"/>
                  <a:pt x="1580019" y="4389656"/>
                </a:cubicBezTo>
                <a:cubicBezTo>
                  <a:pt x="1590199" y="4385905"/>
                  <a:pt x="1599843" y="4381619"/>
                  <a:pt x="1610559" y="4378940"/>
                </a:cubicBezTo>
                <a:cubicBezTo>
                  <a:pt x="1663601" y="4364474"/>
                  <a:pt x="1689854" y="4328577"/>
                  <a:pt x="1697355" y="4275535"/>
                </a:cubicBezTo>
                <a:cubicBezTo>
                  <a:pt x="1700034" y="4256782"/>
                  <a:pt x="1701106" y="4238030"/>
                  <a:pt x="1705392" y="4219813"/>
                </a:cubicBezTo>
                <a:cubicBezTo>
                  <a:pt x="1708607" y="4204811"/>
                  <a:pt x="1711285" y="4190881"/>
                  <a:pt x="1726823" y="4181773"/>
                </a:cubicBezTo>
                <a:cubicBezTo>
                  <a:pt x="1738610" y="4174808"/>
                  <a:pt x="1739146" y="4160877"/>
                  <a:pt x="1739682" y="4148019"/>
                </a:cubicBezTo>
                <a:cubicBezTo>
                  <a:pt x="1742361" y="4097119"/>
                  <a:pt x="1734860" y="4046756"/>
                  <a:pt x="1732181" y="3995857"/>
                </a:cubicBezTo>
                <a:cubicBezTo>
                  <a:pt x="1727359" y="3903167"/>
                  <a:pt x="1711821" y="3811548"/>
                  <a:pt x="1701106" y="3719394"/>
                </a:cubicBezTo>
                <a:cubicBezTo>
                  <a:pt x="1695212" y="3670637"/>
                  <a:pt x="1682353" y="3622953"/>
                  <a:pt x="1678067" y="3574197"/>
                </a:cubicBezTo>
                <a:cubicBezTo>
                  <a:pt x="1673245" y="3521690"/>
                  <a:pt x="1674317" y="3469184"/>
                  <a:pt x="1676460" y="3416677"/>
                </a:cubicBezTo>
                <a:cubicBezTo>
                  <a:pt x="1677531" y="3385602"/>
                  <a:pt x="1697891" y="3360420"/>
                  <a:pt x="1712357" y="3333631"/>
                </a:cubicBezTo>
                <a:cubicBezTo>
                  <a:pt x="1791117" y="3190577"/>
                  <a:pt x="1874699" y="3050203"/>
                  <a:pt x="1964710" y="2914114"/>
                </a:cubicBezTo>
                <a:cubicBezTo>
                  <a:pt x="1990963" y="2873931"/>
                  <a:pt x="2010252" y="2829461"/>
                  <a:pt x="2032754" y="2786598"/>
                </a:cubicBezTo>
                <a:cubicBezTo>
                  <a:pt x="2042934" y="2766775"/>
                  <a:pt x="2038648" y="2751772"/>
                  <a:pt x="2020967" y="2737842"/>
                </a:cubicBezTo>
                <a:cubicBezTo>
                  <a:pt x="1989356" y="2713196"/>
                  <a:pt x="1990428" y="2713196"/>
                  <a:pt x="2004358" y="2675692"/>
                </a:cubicBezTo>
                <a:cubicBezTo>
                  <a:pt x="2035969" y="2588359"/>
                  <a:pt x="2046685" y="2499420"/>
                  <a:pt x="2023110" y="2408337"/>
                </a:cubicBezTo>
                <a:cubicBezTo>
                  <a:pt x="2020431" y="2398157"/>
                  <a:pt x="2022574" y="2389049"/>
                  <a:pt x="2025253" y="2379405"/>
                </a:cubicBezTo>
                <a:cubicBezTo>
                  <a:pt x="2035433" y="2342436"/>
                  <a:pt x="2054186" y="2308146"/>
                  <a:pt x="2051507" y="2267962"/>
                </a:cubicBezTo>
                <a:cubicBezTo>
                  <a:pt x="2050971" y="2262604"/>
                  <a:pt x="2053650" y="2256175"/>
                  <a:pt x="2051507" y="2251889"/>
                </a:cubicBezTo>
                <a:cubicBezTo>
                  <a:pt x="2032219" y="2219742"/>
                  <a:pt x="2029004" y="2182773"/>
                  <a:pt x="2019360" y="2147947"/>
                </a:cubicBezTo>
                <a:cubicBezTo>
                  <a:pt x="2017752" y="2141518"/>
                  <a:pt x="2011323" y="2135624"/>
                  <a:pt x="2010787" y="2128659"/>
                </a:cubicBezTo>
                <a:cubicBezTo>
                  <a:pt x="2009716" y="2095976"/>
                  <a:pt x="1997393" y="2071866"/>
                  <a:pt x="1964174" y="2062222"/>
                </a:cubicBezTo>
                <a:cubicBezTo>
                  <a:pt x="1959888" y="2061151"/>
                  <a:pt x="1957745" y="2056328"/>
                  <a:pt x="1956138" y="2052042"/>
                </a:cubicBezTo>
                <a:cubicBezTo>
                  <a:pt x="1947029" y="2032218"/>
                  <a:pt x="1930956" y="2019895"/>
                  <a:pt x="1910596" y="2012930"/>
                </a:cubicBezTo>
                <a:cubicBezTo>
                  <a:pt x="1889701" y="2005429"/>
                  <a:pt x="1882200" y="1989356"/>
                  <a:pt x="1880592" y="1970068"/>
                </a:cubicBezTo>
                <a:cubicBezTo>
                  <a:pt x="1869341" y="1856482"/>
                  <a:pt x="1858090" y="1742896"/>
                  <a:pt x="1846838" y="1629311"/>
                </a:cubicBezTo>
                <a:cubicBezTo>
                  <a:pt x="1836658" y="1529120"/>
                  <a:pt x="1828086" y="1428929"/>
                  <a:pt x="1816834" y="1328738"/>
                </a:cubicBezTo>
                <a:cubicBezTo>
                  <a:pt x="1812548" y="1289090"/>
                  <a:pt x="1809334" y="1248906"/>
                  <a:pt x="1806655" y="1208723"/>
                </a:cubicBezTo>
                <a:cubicBezTo>
                  <a:pt x="1805047" y="1183541"/>
                  <a:pt x="1817906" y="1170682"/>
                  <a:pt x="1849517" y="1164253"/>
                </a:cubicBezTo>
                <a:cubicBezTo>
                  <a:pt x="1893987" y="1155144"/>
                  <a:pt x="1938993" y="1147643"/>
                  <a:pt x="1984534" y="1142821"/>
                </a:cubicBezTo>
                <a:cubicBezTo>
                  <a:pt x="2058472" y="1135320"/>
                  <a:pt x="2130802" y="1119783"/>
                  <a:pt x="2204740" y="1112818"/>
                </a:cubicBezTo>
                <a:cubicBezTo>
                  <a:pt x="2273856" y="1106388"/>
                  <a:pt x="2343507" y="1102102"/>
                  <a:pt x="2412623" y="1092994"/>
                </a:cubicBezTo>
                <a:cubicBezTo>
                  <a:pt x="2495670" y="1081742"/>
                  <a:pt x="2579787" y="1079063"/>
                  <a:pt x="2662297" y="1062454"/>
                </a:cubicBezTo>
                <a:cubicBezTo>
                  <a:pt x="2722305" y="1050667"/>
                  <a:pt x="2775883" y="1024950"/>
                  <a:pt x="2827854" y="995482"/>
                </a:cubicBezTo>
                <a:cubicBezTo>
                  <a:pt x="2922151" y="941368"/>
                  <a:pt x="3016985" y="887254"/>
                  <a:pt x="3116104" y="842248"/>
                </a:cubicBezTo>
                <a:cubicBezTo>
                  <a:pt x="3240941" y="785455"/>
                  <a:pt x="3365778" y="727055"/>
                  <a:pt x="3495973" y="682050"/>
                </a:cubicBezTo>
                <a:cubicBezTo>
                  <a:pt x="3507225" y="678299"/>
                  <a:pt x="3517940" y="672406"/>
                  <a:pt x="3528120" y="683657"/>
                </a:cubicBezTo>
                <a:cubicBezTo>
                  <a:pt x="3528120" y="678299"/>
                  <a:pt x="3528120" y="672941"/>
                  <a:pt x="3528120" y="667583"/>
                </a:cubicBezTo>
                <a:cubicBezTo>
                  <a:pt x="3477757" y="612398"/>
                  <a:pt x="3431144" y="554534"/>
                  <a:pt x="3396854" y="488097"/>
                </a:cubicBezTo>
                <a:cubicBezTo>
                  <a:pt x="3377030" y="448985"/>
                  <a:pt x="3347562" y="420588"/>
                  <a:pt x="3311664" y="398086"/>
                </a:cubicBezTo>
                <a:cubicBezTo>
                  <a:pt x="3212545" y="334863"/>
                  <a:pt x="3117176" y="266283"/>
                  <a:pt x="3022342" y="196632"/>
                </a:cubicBezTo>
                <a:cubicBezTo>
                  <a:pt x="2941975" y="135017"/>
                  <a:pt x="2860001" y="80367"/>
                  <a:pt x="2775883" y="30540"/>
                </a:cubicBezTo>
                <a:cubicBezTo>
                  <a:pt x="2743736" y="11251"/>
                  <a:pt x="2711589" y="6965"/>
                  <a:pt x="2673549" y="11787"/>
                </a:cubicBezTo>
                <a:cubicBezTo>
                  <a:pt x="2577108" y="24110"/>
                  <a:pt x="2479596" y="22503"/>
                  <a:pt x="2382620" y="27325"/>
                </a:cubicBezTo>
                <a:cubicBezTo>
                  <a:pt x="2220278" y="35362"/>
                  <a:pt x="2057936" y="35897"/>
                  <a:pt x="1896130" y="16073"/>
                </a:cubicBezTo>
                <a:cubicBezTo>
                  <a:pt x="1867734" y="12859"/>
                  <a:pt x="1838266" y="13395"/>
                  <a:pt x="1811477" y="0"/>
                </a:cubicBezTo>
                <a:cubicBezTo>
                  <a:pt x="1790045" y="0"/>
                  <a:pt x="1768614" y="0"/>
                  <a:pt x="1747183" y="0"/>
                </a:cubicBezTo>
                <a:cubicBezTo>
                  <a:pt x="1705928" y="25182"/>
                  <a:pt x="1657172" y="32147"/>
                  <a:pt x="1612702" y="48756"/>
                </a:cubicBezTo>
                <a:cubicBezTo>
                  <a:pt x="1475006" y="98584"/>
                  <a:pt x="1330881" y="125373"/>
                  <a:pt x="1187291" y="150555"/>
                </a:cubicBezTo>
                <a:cubicBezTo>
                  <a:pt x="1065669" y="171986"/>
                  <a:pt x="943511" y="193953"/>
                  <a:pt x="820817" y="211098"/>
                </a:cubicBezTo>
                <a:cubicBezTo>
                  <a:pt x="817066" y="211634"/>
                  <a:pt x="813852" y="213241"/>
                  <a:pt x="810101" y="212705"/>
                </a:cubicBezTo>
                <a:cubicBezTo>
                  <a:pt x="750094" y="205204"/>
                  <a:pt x="713125" y="240566"/>
                  <a:pt x="680442" y="282357"/>
                </a:cubicBezTo>
                <a:cubicBezTo>
                  <a:pt x="633829" y="342364"/>
                  <a:pt x="582930" y="398621"/>
                  <a:pt x="542211" y="462915"/>
                </a:cubicBezTo>
                <a:cubicBezTo>
                  <a:pt x="520779" y="497205"/>
                  <a:pt x="491847" y="524530"/>
                  <a:pt x="461308" y="551319"/>
                </a:cubicBezTo>
                <a:cubicBezTo>
                  <a:pt x="400229" y="605433"/>
                  <a:pt x="352008" y="671334"/>
                  <a:pt x="301109" y="734556"/>
                </a:cubicBezTo>
                <a:cubicBezTo>
                  <a:pt x="211098" y="846534"/>
                  <a:pt x="123765" y="960120"/>
                  <a:pt x="42327" y="1077992"/>
                </a:cubicBezTo>
                <a:cubicBezTo>
                  <a:pt x="28932" y="1097816"/>
                  <a:pt x="13930" y="1116568"/>
                  <a:pt x="0" y="1135856"/>
                </a:cubicBezTo>
                <a:cubicBezTo>
                  <a:pt x="0" y="1141214"/>
                  <a:pt x="0" y="1146572"/>
                  <a:pt x="0" y="1151930"/>
                </a:cubicBezTo>
                <a:cubicBezTo>
                  <a:pt x="48220" y="1163181"/>
                  <a:pt x="97512" y="1162110"/>
                  <a:pt x="146268" y="1166932"/>
                </a:cubicBezTo>
                <a:cubicBezTo>
                  <a:pt x="207347" y="1173361"/>
                  <a:pt x="269498" y="1174433"/>
                  <a:pt x="330041" y="1183541"/>
                </a:cubicBezTo>
                <a:cubicBezTo>
                  <a:pt x="420588" y="1197471"/>
                  <a:pt x="513814" y="1207115"/>
                  <a:pt x="597396" y="1244084"/>
                </a:cubicBezTo>
                <a:cubicBezTo>
                  <a:pt x="634901" y="1260693"/>
                  <a:pt x="663833" y="1252657"/>
                  <a:pt x="696516" y="1248906"/>
                </a:cubicBezTo>
                <a:cubicBezTo>
                  <a:pt x="952083" y="1217831"/>
                  <a:pt x="1209259" y="1214616"/>
                  <a:pt x="1466434" y="1211937"/>
                </a:cubicBezTo>
                <a:cubicBezTo>
                  <a:pt x="1517333" y="1211402"/>
                  <a:pt x="1568232" y="1211937"/>
                  <a:pt x="1619131" y="1214080"/>
                </a:cubicBezTo>
                <a:cubicBezTo>
                  <a:pt x="1657172" y="1215688"/>
                  <a:pt x="1693605" y="1207651"/>
                  <a:pt x="1730038" y="1198543"/>
                </a:cubicBezTo>
                <a:cubicBezTo>
                  <a:pt x="1749326" y="1193721"/>
                  <a:pt x="1756291" y="1198543"/>
                  <a:pt x="1758434" y="1219438"/>
                </a:cubicBezTo>
                <a:cubicBezTo>
                  <a:pt x="1776651" y="1411248"/>
                  <a:pt x="1796475" y="1603058"/>
                  <a:pt x="1815763" y="1794867"/>
                </a:cubicBezTo>
                <a:cubicBezTo>
                  <a:pt x="1821656" y="1855410"/>
                  <a:pt x="1826478" y="1915954"/>
                  <a:pt x="1832372" y="1975961"/>
                </a:cubicBezTo>
                <a:cubicBezTo>
                  <a:pt x="1833980" y="1993106"/>
                  <a:pt x="1830765" y="2008108"/>
                  <a:pt x="1817370" y="2019360"/>
                </a:cubicBezTo>
                <a:cubicBezTo>
                  <a:pt x="1758970" y="2068116"/>
                  <a:pt x="1753077" y="2142053"/>
                  <a:pt x="1726823" y="2206347"/>
                </a:cubicBezTo>
                <a:cubicBezTo>
                  <a:pt x="1723073" y="2215456"/>
                  <a:pt x="1724680" y="2227778"/>
                  <a:pt x="1727359" y="2237958"/>
                </a:cubicBezTo>
                <a:cubicBezTo>
                  <a:pt x="1738610" y="2284571"/>
                  <a:pt x="1740753" y="2333327"/>
                  <a:pt x="1755755" y="2379405"/>
                </a:cubicBezTo>
                <a:cubicBezTo>
                  <a:pt x="1765935" y="2411552"/>
                  <a:pt x="1756827" y="2442627"/>
                  <a:pt x="1744504" y="2473166"/>
                </a:cubicBezTo>
                <a:cubicBezTo>
                  <a:pt x="1719322" y="2533174"/>
                  <a:pt x="1676996" y="2584073"/>
                  <a:pt x="1656636" y="2646760"/>
                </a:cubicBezTo>
                <a:cubicBezTo>
                  <a:pt x="1647528" y="2673549"/>
                  <a:pt x="1635205" y="2699802"/>
                  <a:pt x="1623953" y="2726055"/>
                </a:cubicBezTo>
                <a:cubicBezTo>
                  <a:pt x="1619667" y="2735699"/>
                  <a:pt x="1614845" y="2744807"/>
                  <a:pt x="1607880" y="2758202"/>
                </a:cubicBezTo>
                <a:cubicBezTo>
                  <a:pt x="1592342" y="2723912"/>
                  <a:pt x="1578948" y="2694444"/>
                  <a:pt x="1565017" y="2664976"/>
                </a:cubicBezTo>
                <a:cubicBezTo>
                  <a:pt x="1548944" y="2631222"/>
                  <a:pt x="1532335" y="2597468"/>
                  <a:pt x="1515190" y="2564249"/>
                </a:cubicBezTo>
                <a:cubicBezTo>
                  <a:pt x="1494830" y="2524601"/>
                  <a:pt x="1494294" y="2481203"/>
                  <a:pt x="1490008" y="2438876"/>
                </a:cubicBezTo>
                <a:cubicBezTo>
                  <a:pt x="1483578" y="2375654"/>
                  <a:pt x="1463219" y="2317254"/>
                  <a:pt x="1437501" y="2260461"/>
                </a:cubicBezTo>
                <a:cubicBezTo>
                  <a:pt x="1430536" y="2244388"/>
                  <a:pt x="1419820" y="2233136"/>
                  <a:pt x="1403211" y="2224564"/>
                </a:cubicBezTo>
                <a:cubicBezTo>
                  <a:pt x="1373208" y="2209026"/>
                  <a:pt x="1365171" y="2181166"/>
                  <a:pt x="1380709" y="2151162"/>
                </a:cubicBezTo>
                <a:cubicBezTo>
                  <a:pt x="1389281" y="2135088"/>
                  <a:pt x="1393567" y="2117943"/>
                  <a:pt x="1393031" y="2099727"/>
                </a:cubicBezTo>
                <a:cubicBezTo>
                  <a:pt x="1391424" y="2072938"/>
                  <a:pt x="1402140" y="2057936"/>
                  <a:pt x="1430536" y="2055257"/>
                </a:cubicBezTo>
                <a:cubicBezTo>
                  <a:pt x="1465362" y="2051506"/>
                  <a:pt x="1497509" y="2035969"/>
                  <a:pt x="1528584" y="2021503"/>
                </a:cubicBezTo>
                <a:cubicBezTo>
                  <a:pt x="1563946" y="2004894"/>
                  <a:pt x="1572518" y="1982391"/>
                  <a:pt x="1559659" y="1944886"/>
                </a:cubicBezTo>
                <a:cubicBezTo>
                  <a:pt x="1557516" y="1938992"/>
                  <a:pt x="1552159" y="1933099"/>
                  <a:pt x="1555909" y="1927205"/>
                </a:cubicBezTo>
                <a:cubicBezTo>
                  <a:pt x="1581091" y="1889165"/>
                  <a:pt x="1577876" y="1846302"/>
                  <a:pt x="1575733" y="1803976"/>
                </a:cubicBezTo>
                <a:cubicBezTo>
                  <a:pt x="1575197" y="1791653"/>
                  <a:pt x="1585913" y="1787902"/>
                  <a:pt x="1592878" y="1781473"/>
                </a:cubicBezTo>
                <a:cubicBezTo>
                  <a:pt x="1622882" y="1753612"/>
                  <a:pt x="1622346" y="1735395"/>
                  <a:pt x="1588592" y="1711285"/>
                </a:cubicBezTo>
                <a:cubicBezTo>
                  <a:pt x="1567696" y="1695748"/>
                  <a:pt x="1547337" y="1679674"/>
                  <a:pt x="1532870" y="1657707"/>
                </a:cubicBezTo>
                <a:cubicBezTo>
                  <a:pt x="1524298" y="1645384"/>
                  <a:pt x="1520547" y="1631990"/>
                  <a:pt x="1535013" y="1622346"/>
                </a:cubicBezTo>
                <a:cubicBezTo>
                  <a:pt x="1555373" y="1609487"/>
                  <a:pt x="1549480" y="1593949"/>
                  <a:pt x="1541443" y="1578412"/>
                </a:cubicBezTo>
                <a:cubicBezTo>
                  <a:pt x="1524834" y="1545729"/>
                  <a:pt x="1509296" y="1513046"/>
                  <a:pt x="1495902" y="1478756"/>
                </a:cubicBezTo>
                <a:cubicBezTo>
                  <a:pt x="1488936" y="1460540"/>
                  <a:pt x="1488401" y="1447145"/>
                  <a:pt x="1506617" y="1435894"/>
                </a:cubicBezTo>
                <a:cubicBezTo>
                  <a:pt x="1514118" y="1431072"/>
                  <a:pt x="1519476" y="1422499"/>
                  <a:pt x="1526977" y="1418213"/>
                </a:cubicBezTo>
                <a:cubicBezTo>
                  <a:pt x="1570375" y="1394103"/>
                  <a:pt x="1562338" y="1337310"/>
                  <a:pt x="1512511" y="1318558"/>
                </a:cubicBezTo>
                <a:cubicBezTo>
                  <a:pt x="1506617" y="1316415"/>
                  <a:pt x="1501795" y="1315879"/>
                  <a:pt x="1500724" y="1307306"/>
                </a:cubicBezTo>
                <a:cubicBezTo>
                  <a:pt x="1495366" y="1275695"/>
                  <a:pt x="1472327" y="1260693"/>
                  <a:pt x="1440716" y="1266051"/>
                </a:cubicBezTo>
                <a:cubicBezTo>
                  <a:pt x="1435358" y="1267123"/>
                  <a:pt x="1429465" y="1268730"/>
                  <a:pt x="1425178" y="1267123"/>
                </a:cubicBezTo>
                <a:cubicBezTo>
                  <a:pt x="1376958" y="1244620"/>
                  <a:pt x="1321237" y="1251049"/>
                  <a:pt x="1272481" y="1230690"/>
                </a:cubicBezTo>
                <a:cubicBezTo>
                  <a:pt x="1267123" y="1228546"/>
                  <a:pt x="1259086" y="1226939"/>
                  <a:pt x="1254264" y="1229618"/>
                </a:cubicBezTo>
                <a:cubicBezTo>
                  <a:pt x="1218903" y="1247835"/>
                  <a:pt x="1183541" y="1234440"/>
                  <a:pt x="1148715" y="1228011"/>
                </a:cubicBezTo>
                <a:cubicBezTo>
                  <a:pt x="1134785" y="1225332"/>
                  <a:pt x="1121390" y="1225868"/>
                  <a:pt x="1110139" y="1233368"/>
                </a:cubicBezTo>
                <a:cubicBezTo>
                  <a:pt x="1091387" y="1245691"/>
                  <a:pt x="1074777" y="1259086"/>
                  <a:pt x="1049596" y="1249442"/>
                </a:cubicBezTo>
                <a:cubicBezTo>
                  <a:pt x="1042095" y="1246763"/>
                  <a:pt x="1034058" y="1256943"/>
                  <a:pt x="1027629" y="1263372"/>
                </a:cubicBezTo>
                <a:cubicBezTo>
                  <a:pt x="994946" y="1297662"/>
                  <a:pt x="961727" y="1331416"/>
                  <a:pt x="930116" y="1366242"/>
                </a:cubicBezTo>
                <a:cubicBezTo>
                  <a:pt x="903327" y="1395710"/>
                  <a:pt x="894755" y="1435358"/>
                  <a:pt x="880289" y="1470720"/>
                </a:cubicBezTo>
                <a:cubicBezTo>
                  <a:pt x="865823" y="1506617"/>
                  <a:pt x="853500" y="1544122"/>
                  <a:pt x="840641" y="1581091"/>
                </a:cubicBezTo>
                <a:cubicBezTo>
                  <a:pt x="822960" y="1631990"/>
                  <a:pt x="841712" y="1677531"/>
                  <a:pt x="852428" y="1724144"/>
                </a:cubicBezTo>
                <a:cubicBezTo>
                  <a:pt x="861536" y="1761649"/>
                  <a:pt x="885111" y="1792724"/>
                  <a:pt x="903327" y="1825942"/>
                </a:cubicBezTo>
                <a:cubicBezTo>
                  <a:pt x="936010" y="1885950"/>
                  <a:pt x="983695" y="1942207"/>
                  <a:pt x="974586" y="2017752"/>
                </a:cubicBezTo>
                <a:cubicBezTo>
                  <a:pt x="970836" y="2050971"/>
                  <a:pt x="968157" y="2085796"/>
                  <a:pt x="935474" y="2107228"/>
                </a:cubicBezTo>
                <a:cubicBezTo>
                  <a:pt x="923151" y="2115264"/>
                  <a:pt x="924223" y="2129731"/>
                  <a:pt x="928509" y="2141518"/>
                </a:cubicBezTo>
                <a:cubicBezTo>
                  <a:pt x="947797" y="2195632"/>
                  <a:pt x="934403" y="2238494"/>
                  <a:pt x="893148" y="2278678"/>
                </a:cubicBezTo>
                <a:cubicBezTo>
                  <a:pt x="862608" y="2308146"/>
                  <a:pt x="836355" y="2342971"/>
                  <a:pt x="812780" y="2378869"/>
                </a:cubicBezTo>
                <a:cubicBezTo>
                  <a:pt x="730270" y="2503706"/>
                  <a:pt x="705624" y="2641402"/>
                  <a:pt x="729734" y="2788206"/>
                </a:cubicBezTo>
                <a:cubicBezTo>
                  <a:pt x="743129" y="2870716"/>
                  <a:pt x="747951" y="2955369"/>
                  <a:pt x="775276" y="3035201"/>
                </a:cubicBezTo>
                <a:cubicBezTo>
                  <a:pt x="797243" y="3101102"/>
                  <a:pt x="824032" y="3165396"/>
                  <a:pt x="841712" y="3232368"/>
                </a:cubicBezTo>
                <a:cubicBezTo>
                  <a:pt x="872252" y="3348633"/>
                  <a:pt x="899041" y="3465969"/>
                  <a:pt x="880825" y="3588663"/>
                </a:cubicBezTo>
                <a:cubicBezTo>
                  <a:pt x="873324" y="3639562"/>
                  <a:pt x="874931" y="3692069"/>
                  <a:pt x="887790" y="3742968"/>
                </a:cubicBezTo>
                <a:cubicBezTo>
                  <a:pt x="891004" y="3755291"/>
                  <a:pt x="887790" y="3766007"/>
                  <a:pt x="882432" y="3776186"/>
                </a:cubicBezTo>
                <a:cubicBezTo>
                  <a:pt x="866894" y="3807798"/>
                  <a:pt x="860465" y="3841552"/>
                  <a:pt x="854571" y="3875842"/>
                </a:cubicBezTo>
                <a:cubicBezTo>
                  <a:pt x="837426" y="3972282"/>
                  <a:pt x="833676" y="4069259"/>
                  <a:pt x="829925" y="4166235"/>
                </a:cubicBezTo>
                <a:cubicBezTo>
                  <a:pt x="829389" y="4182308"/>
                  <a:pt x="829925" y="4198918"/>
                  <a:pt x="825103" y="4213920"/>
                </a:cubicBezTo>
                <a:cubicBezTo>
                  <a:pt x="806351" y="4277678"/>
                  <a:pt x="827246" y="4335006"/>
                  <a:pt x="851892" y="4392335"/>
                </a:cubicBezTo>
                <a:cubicBezTo>
                  <a:pt x="864215" y="4421267"/>
                  <a:pt x="866358" y="4453414"/>
                  <a:pt x="871180" y="4483954"/>
                </a:cubicBezTo>
                <a:cubicBezTo>
                  <a:pt x="881360" y="4545569"/>
                  <a:pt x="907078" y="4601290"/>
                  <a:pt x="933331" y="4657011"/>
                </a:cubicBezTo>
                <a:cubicBezTo>
                  <a:pt x="941904" y="4675227"/>
                  <a:pt x="945654" y="4693444"/>
                  <a:pt x="946190" y="4713268"/>
                </a:cubicBezTo>
                <a:cubicBezTo>
                  <a:pt x="948333" y="4831140"/>
                  <a:pt x="944047" y="4949012"/>
                  <a:pt x="952619" y="5066884"/>
                </a:cubicBezTo>
                <a:cubicBezTo>
                  <a:pt x="954227" y="5090994"/>
                  <a:pt x="955834" y="5115104"/>
                  <a:pt x="961192" y="5138678"/>
                </a:cubicBezTo>
                <a:cubicBezTo>
                  <a:pt x="979944" y="5220653"/>
                  <a:pt x="969764" y="5301556"/>
                  <a:pt x="956905" y="5382995"/>
                </a:cubicBezTo>
                <a:cubicBezTo>
                  <a:pt x="944047" y="5462826"/>
                  <a:pt x="936010" y="5543729"/>
                  <a:pt x="938153" y="5625703"/>
                </a:cubicBezTo>
                <a:cubicBezTo>
                  <a:pt x="942975" y="5805726"/>
                  <a:pt x="944047" y="5986284"/>
                  <a:pt x="957977" y="6166307"/>
                </a:cubicBezTo>
                <a:cubicBezTo>
                  <a:pt x="957977" y="6167914"/>
                  <a:pt x="957977" y="6170057"/>
                  <a:pt x="958513" y="6171665"/>
                </a:cubicBezTo>
                <a:cubicBezTo>
                  <a:pt x="967621" y="6208097"/>
                  <a:pt x="962799" y="6240244"/>
                  <a:pt x="948333" y="6277749"/>
                </a:cubicBezTo>
                <a:cubicBezTo>
                  <a:pt x="928509" y="6330256"/>
                  <a:pt x="932795" y="6390263"/>
                  <a:pt x="942975" y="6447056"/>
                </a:cubicBezTo>
                <a:cubicBezTo>
                  <a:pt x="951548" y="6495812"/>
                  <a:pt x="961192" y="6545104"/>
                  <a:pt x="978337" y="6592253"/>
                </a:cubicBezTo>
                <a:cubicBezTo>
                  <a:pt x="979944" y="6597075"/>
                  <a:pt x="979944" y="6602969"/>
                  <a:pt x="979408" y="6608326"/>
                </a:cubicBezTo>
                <a:cubicBezTo>
                  <a:pt x="975658" y="6658154"/>
                  <a:pt x="1002983" y="6684407"/>
                  <a:pt x="1045845" y="6703159"/>
                </a:cubicBezTo>
                <a:cubicBezTo>
                  <a:pt x="1088708" y="6721912"/>
                  <a:pt x="1132106" y="6731556"/>
                  <a:pt x="1178183" y="6728341"/>
                </a:cubicBezTo>
                <a:cubicBezTo>
                  <a:pt x="1195328" y="6727269"/>
                  <a:pt x="1209794" y="6732092"/>
                  <a:pt x="1222653" y="6742807"/>
                </a:cubicBezTo>
                <a:cubicBezTo>
                  <a:pt x="1233904" y="6751915"/>
                  <a:pt x="1245692" y="6759952"/>
                  <a:pt x="1255871" y="6770132"/>
                </a:cubicBezTo>
                <a:cubicBezTo>
                  <a:pt x="1297662" y="6812994"/>
                  <a:pt x="1345347" y="6843534"/>
                  <a:pt x="1405890" y="6851035"/>
                </a:cubicBezTo>
                <a:cubicBezTo>
                  <a:pt x="1409641" y="6851571"/>
                  <a:pt x="1412320" y="6853178"/>
                  <a:pt x="1413391" y="6857465"/>
                </a:cubicBezTo>
                <a:cubicBezTo>
                  <a:pt x="1488401" y="6857465"/>
                  <a:pt x="1563410" y="6857465"/>
                  <a:pt x="1638419" y="6857465"/>
                </a:cubicBezTo>
                <a:cubicBezTo>
                  <a:pt x="1638419" y="6837640"/>
                  <a:pt x="1655564" y="6838177"/>
                  <a:pt x="1666816" y="6834961"/>
                </a:cubicBezTo>
                <a:close/>
                <a:moveTo>
                  <a:pt x="1967925" y="2514957"/>
                </a:moveTo>
                <a:cubicBezTo>
                  <a:pt x="1981855" y="2491383"/>
                  <a:pt x="1993642" y="2467273"/>
                  <a:pt x="2008644" y="2440484"/>
                </a:cubicBezTo>
                <a:cubicBezTo>
                  <a:pt x="2020431" y="2492455"/>
                  <a:pt x="2021503" y="2540675"/>
                  <a:pt x="2016145" y="2589431"/>
                </a:cubicBezTo>
                <a:cubicBezTo>
                  <a:pt x="2015074" y="2601218"/>
                  <a:pt x="2010787" y="2606040"/>
                  <a:pt x="1999000" y="2599611"/>
                </a:cubicBezTo>
                <a:cubicBezTo>
                  <a:pt x="1997393" y="2598539"/>
                  <a:pt x="1995785" y="2598539"/>
                  <a:pt x="1994178" y="2597468"/>
                </a:cubicBezTo>
                <a:cubicBezTo>
                  <a:pt x="1946494" y="2577644"/>
                  <a:pt x="1941136" y="2559427"/>
                  <a:pt x="1967925" y="2514957"/>
                </a:cubicBezTo>
                <a:close/>
              </a:path>
            </a:pathLst>
          </a:custGeom>
          <a:solidFill>
            <a:schemeClr val="accent2"/>
          </a:solidFill>
          <a:ln w="53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49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50824"/>
            <a:ext cx="11573197" cy="724247"/>
          </a:xfrm>
        </p:spPr>
        <p:txBody>
          <a:bodyPr>
            <a:normAutofit/>
          </a:bodyPr>
          <a:lstStyle/>
          <a:p>
            <a:r>
              <a:rPr lang="en-ID" sz="4000" b="1" dirty="0"/>
              <a:t>LATAR BELAKANG ILMIAH</a:t>
            </a:r>
            <a:endParaRPr lang="en-US" sz="4000" b="1" dirty="0"/>
          </a:p>
        </p:txBody>
      </p:sp>
      <p:sp>
        <p:nvSpPr>
          <p:cNvPr id="26" name="TextBox 4">
            <a:extLst>
              <a:ext uri="{FF2B5EF4-FFF2-40B4-BE49-F238E27FC236}">
                <a16:creationId xmlns:a16="http://schemas.microsoft.com/office/drawing/2014/main" id="{B3344A70-26F8-91D8-C1AD-EB9E9498C8B5}"/>
              </a:ext>
            </a:extLst>
          </p:cNvPr>
          <p:cNvSpPr txBox="1"/>
          <p:nvPr/>
        </p:nvSpPr>
        <p:spPr>
          <a:xfrm>
            <a:off x="1507119" y="1600000"/>
            <a:ext cx="91777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1600" dirty="0"/>
              <a:t>Salah </a:t>
            </a:r>
            <a:r>
              <a:rPr lang="en-ID" sz="1600" dirty="0" err="1"/>
              <a:t>satu</a:t>
            </a:r>
            <a:r>
              <a:rPr lang="en-ID" sz="1600" dirty="0"/>
              <a:t> </a:t>
            </a:r>
            <a:r>
              <a:rPr lang="en-ID" sz="1600" dirty="0" err="1"/>
              <a:t>alasan</a:t>
            </a:r>
            <a:r>
              <a:rPr lang="en-ID" sz="1600" dirty="0"/>
              <a:t> </a:t>
            </a:r>
            <a:r>
              <a:rPr lang="en-ID" sz="1600" dirty="0" err="1"/>
              <a:t>utama</a:t>
            </a:r>
            <a:r>
              <a:rPr lang="en-ID" sz="1600" dirty="0"/>
              <a:t> </a:t>
            </a:r>
            <a:r>
              <a:rPr lang="en-ID" sz="1600" dirty="0" err="1"/>
              <a:t>penulisan</a:t>
            </a:r>
            <a:r>
              <a:rPr lang="en-ID" sz="1600" dirty="0"/>
              <a:t> </a:t>
            </a:r>
            <a:r>
              <a:rPr lang="en-ID" sz="1600" dirty="0" err="1"/>
              <a:t>buku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menanggapi</a:t>
            </a:r>
            <a:r>
              <a:rPr lang="en-ID" sz="1600" dirty="0"/>
              <a:t> </a:t>
            </a:r>
            <a:r>
              <a:rPr lang="en-ID" sz="1600" dirty="0" err="1"/>
              <a:t>kecenderungan</a:t>
            </a:r>
            <a:r>
              <a:rPr lang="en-ID" sz="1600" dirty="0"/>
              <a:t> </a:t>
            </a:r>
            <a:r>
              <a:rPr lang="en-ID" sz="1600" dirty="0" err="1"/>
              <a:t>esensialis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studi</a:t>
            </a:r>
            <a:r>
              <a:rPr lang="en-ID" sz="1600" dirty="0"/>
              <a:t> film </a:t>
            </a:r>
            <a:r>
              <a:rPr lang="en-ID" sz="1600" dirty="0" err="1"/>
              <a:t>Jepang</a:t>
            </a:r>
            <a:r>
              <a:rPr lang="en-ID" sz="1600" dirty="0"/>
              <a:t>. Banyak </a:t>
            </a:r>
            <a:r>
              <a:rPr lang="en-ID" sz="1600" dirty="0" err="1"/>
              <a:t>kajian</a:t>
            </a:r>
            <a:r>
              <a:rPr lang="en-ID" sz="1600" dirty="0"/>
              <a:t> </a:t>
            </a:r>
            <a:r>
              <a:rPr lang="en-ID" sz="1600" dirty="0" err="1"/>
              <a:t>memandang</a:t>
            </a:r>
            <a:r>
              <a:rPr lang="en-ID" sz="1600" dirty="0"/>
              <a:t> film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sesuatu</a:t>
            </a:r>
            <a:r>
              <a:rPr lang="en-ID" sz="1600" dirty="0"/>
              <a:t> yang </a:t>
            </a:r>
            <a:r>
              <a:rPr lang="en-ID" sz="1600" dirty="0" err="1"/>
              <a:t>unik</a:t>
            </a:r>
            <a:r>
              <a:rPr lang="en-ID" sz="1600" dirty="0"/>
              <a:t> dan </a:t>
            </a:r>
            <a:r>
              <a:rPr lang="en-ID" sz="1600" dirty="0" err="1"/>
              <a:t>terpisah</a:t>
            </a:r>
            <a:r>
              <a:rPr lang="en-ID" sz="1600" dirty="0"/>
              <a:t>, </a:t>
            </a:r>
            <a:r>
              <a:rPr lang="en-ID" sz="1600" dirty="0" err="1"/>
              <a:t>namun</a:t>
            </a:r>
            <a:r>
              <a:rPr lang="en-ID" sz="1600" dirty="0"/>
              <a:t> </a:t>
            </a:r>
            <a:r>
              <a:rPr lang="en-ID" sz="1600" dirty="0" err="1"/>
              <a:t>pandangan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menyederhanakan</a:t>
            </a:r>
            <a:r>
              <a:rPr lang="en-ID" sz="1600" dirty="0"/>
              <a:t> </a:t>
            </a:r>
            <a:r>
              <a:rPr lang="en-ID" sz="1600" dirty="0" err="1"/>
              <a:t>kompleksitas</a:t>
            </a:r>
            <a:r>
              <a:rPr lang="en-ID" sz="1600" dirty="0"/>
              <a:t> </a:t>
            </a:r>
            <a:r>
              <a:rPr lang="en-ID" sz="1600" dirty="0" err="1"/>
              <a:t>representasi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</a:t>
            </a:r>
            <a:r>
              <a:rPr lang="en-ID" sz="1600" dirty="0" err="1"/>
              <a:t>terutama</a:t>
            </a:r>
            <a:r>
              <a:rPr lang="en-ID" sz="1600" dirty="0"/>
              <a:t> di era </a:t>
            </a:r>
            <a:r>
              <a:rPr lang="en-ID" sz="1600" dirty="0" err="1"/>
              <a:t>globalisasi</a:t>
            </a:r>
            <a:r>
              <a:rPr lang="en-ID" sz="1600" dirty="0"/>
              <a:t>.</a:t>
            </a:r>
          </a:p>
          <a:p>
            <a:pPr algn="just"/>
            <a:endParaRPr lang="en-ID" sz="1600" dirty="0"/>
          </a:p>
          <a:p>
            <a:pPr algn="just"/>
            <a:r>
              <a:rPr lang="en-ID" sz="1600" dirty="0" err="1"/>
              <a:t>Seperti</a:t>
            </a:r>
            <a:r>
              <a:rPr lang="en-ID" sz="1600" dirty="0"/>
              <a:t> yang </a:t>
            </a:r>
            <a:r>
              <a:rPr lang="en-ID" sz="1600" dirty="0" err="1"/>
              <a:t>dikemukakan</a:t>
            </a:r>
            <a:r>
              <a:rPr lang="en-ID" sz="1600" dirty="0"/>
              <a:t> Phillips dan Stringer,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bukanlah</a:t>
            </a:r>
            <a:r>
              <a:rPr lang="en-ID" sz="1600" dirty="0"/>
              <a:t> </a:t>
            </a:r>
            <a:r>
              <a:rPr lang="en-ID" sz="1600" dirty="0" err="1"/>
              <a:t>entitas</a:t>
            </a:r>
            <a:r>
              <a:rPr lang="en-ID" sz="1600" dirty="0"/>
              <a:t> yang </a:t>
            </a:r>
            <a:r>
              <a:rPr lang="en-ID" sz="1600" dirty="0" err="1"/>
              <a:t>tetap</a:t>
            </a:r>
            <a:r>
              <a:rPr lang="en-ID" sz="1600" dirty="0"/>
              <a:t>, </a:t>
            </a:r>
            <a:r>
              <a:rPr lang="en-ID" sz="1600" dirty="0" err="1"/>
              <a:t>melainkan</a:t>
            </a:r>
            <a:r>
              <a:rPr lang="en-ID" sz="1600" dirty="0"/>
              <a:t> </a:t>
            </a:r>
            <a:r>
              <a:rPr lang="en-ID" sz="1600" dirty="0" err="1"/>
              <a:t>sebuah</a:t>
            </a:r>
            <a:r>
              <a:rPr lang="en-ID" sz="1600" dirty="0"/>
              <a:t> “ide” yang </a:t>
            </a:r>
            <a:r>
              <a:rPr lang="en-ID" sz="1600" dirty="0" err="1"/>
              <a:t>maknanya</a:t>
            </a:r>
            <a:r>
              <a:rPr lang="en-ID" sz="1600" dirty="0"/>
              <a:t> </a:t>
            </a:r>
            <a:r>
              <a:rPr lang="en-ID" sz="1600" dirty="0" err="1"/>
              <a:t>dibentuk</a:t>
            </a:r>
            <a:r>
              <a:rPr lang="en-ID" sz="1600" dirty="0"/>
              <a:t> </a:t>
            </a:r>
            <a:r>
              <a:rPr lang="en-ID" sz="1600" dirty="0" err="1"/>
              <a:t>lewat</a:t>
            </a:r>
            <a:r>
              <a:rPr lang="en-ID" sz="1600" dirty="0"/>
              <a:t> </a:t>
            </a:r>
            <a:r>
              <a:rPr lang="en-ID" sz="1600" dirty="0" err="1"/>
              <a:t>interaksi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dunia </a:t>
            </a:r>
            <a:r>
              <a:rPr lang="en-ID" sz="1600" dirty="0" err="1"/>
              <a:t>luar</a:t>
            </a:r>
            <a:r>
              <a:rPr lang="en-ID" sz="1600" dirty="0"/>
              <a:t>. Oleh </a:t>
            </a:r>
            <a:r>
              <a:rPr lang="en-ID" sz="1600" dirty="0" err="1"/>
              <a:t>karena</a:t>
            </a:r>
            <a:r>
              <a:rPr lang="en-ID" sz="1600" dirty="0"/>
              <a:t> </a:t>
            </a:r>
            <a:r>
              <a:rPr lang="en-ID" sz="1600" dirty="0" err="1"/>
              <a:t>itu</a:t>
            </a:r>
            <a:r>
              <a:rPr lang="en-ID" sz="1600" dirty="0"/>
              <a:t>, film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perlu</a:t>
            </a:r>
            <a:r>
              <a:rPr lang="en-ID" sz="1600" dirty="0"/>
              <a:t> </a:t>
            </a:r>
            <a:r>
              <a:rPr lang="en-ID" sz="1600" dirty="0" err="1"/>
              <a:t>dipahami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bagian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yang </a:t>
            </a:r>
            <a:r>
              <a:rPr lang="en-ID" sz="1600" dirty="0" err="1"/>
              <a:t>lebih</a:t>
            </a:r>
            <a:r>
              <a:rPr lang="en-ID" sz="1600" dirty="0"/>
              <a:t> </a:t>
            </a:r>
            <a:r>
              <a:rPr lang="en-ID" sz="1600" dirty="0" err="1"/>
              <a:t>luas</a:t>
            </a:r>
            <a:r>
              <a:rPr lang="en-ID" sz="1600" dirty="0"/>
              <a:t> yang </a:t>
            </a:r>
            <a:r>
              <a:rPr lang="en-ID" sz="1600" dirty="0" err="1"/>
              <a:t>dipengaruhi</a:t>
            </a:r>
            <a:r>
              <a:rPr lang="en-ID" sz="1600" dirty="0"/>
              <a:t> oleh </a:t>
            </a:r>
            <a:r>
              <a:rPr lang="en-ID" sz="1600" dirty="0" err="1"/>
              <a:t>produksi</a:t>
            </a:r>
            <a:r>
              <a:rPr lang="en-ID" sz="1600" dirty="0"/>
              <a:t>, </a:t>
            </a:r>
            <a:r>
              <a:rPr lang="en-ID" sz="1600" dirty="0" err="1"/>
              <a:t>distribusi</a:t>
            </a:r>
            <a:r>
              <a:rPr lang="en-ID" sz="1600" dirty="0"/>
              <a:t>, dan </a:t>
            </a:r>
            <a:r>
              <a:rPr lang="en-ID" sz="1600" dirty="0" err="1"/>
              <a:t>pertukaran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global.</a:t>
            </a:r>
          </a:p>
          <a:p>
            <a:pPr algn="just"/>
            <a:endParaRPr lang="en-ID" sz="16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D" sz="2000" b="1" dirty="0"/>
              <a:t>Kritik </a:t>
            </a:r>
            <a:r>
              <a:rPr lang="en-ID" sz="2000" b="1" dirty="0" err="1"/>
              <a:t>terhadap</a:t>
            </a:r>
            <a:r>
              <a:rPr lang="en-ID" sz="2000" b="1" dirty="0"/>
              <a:t> </a:t>
            </a:r>
            <a:r>
              <a:rPr lang="en-ID" sz="2000" b="1" dirty="0" err="1"/>
              <a:t>pendekatan</a:t>
            </a:r>
            <a:r>
              <a:rPr lang="en-ID" sz="2000" b="1" dirty="0"/>
              <a:t> lama</a:t>
            </a:r>
          </a:p>
          <a:p>
            <a:pPr lvl="1" algn="just"/>
            <a:r>
              <a:rPr lang="en-ID" sz="1600" dirty="0" err="1"/>
              <a:t>Misalnya</a:t>
            </a:r>
            <a:r>
              <a:rPr lang="en-ID" sz="1600" dirty="0"/>
              <a:t>, Donald Richie </a:t>
            </a:r>
            <a:r>
              <a:rPr lang="en-ID" sz="1600" dirty="0" err="1"/>
              <a:t>pernah</a:t>
            </a:r>
            <a:r>
              <a:rPr lang="en-ID" sz="1600" dirty="0"/>
              <a:t> </a:t>
            </a:r>
            <a:r>
              <a:rPr lang="en-ID" sz="1600" dirty="0" err="1"/>
              <a:t>mengatakan</a:t>
            </a:r>
            <a:r>
              <a:rPr lang="en-ID" sz="1600" dirty="0"/>
              <a:t> </a:t>
            </a:r>
            <a:r>
              <a:rPr lang="en-ID" sz="1600" dirty="0" err="1"/>
              <a:t>bahwa</a:t>
            </a:r>
            <a:r>
              <a:rPr lang="en-ID" sz="1600" dirty="0"/>
              <a:t> film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berasal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“</a:t>
            </a:r>
            <a:r>
              <a:rPr lang="en-ID" sz="1600" dirty="0" err="1"/>
              <a:t>realitas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” dan </a:t>
            </a:r>
            <a:r>
              <a:rPr lang="en-ID" sz="1600" dirty="0" err="1"/>
              <a:t>hebat</a:t>
            </a:r>
            <a:r>
              <a:rPr lang="en-ID" sz="1600" dirty="0"/>
              <a:t> </a:t>
            </a:r>
            <a:r>
              <a:rPr lang="en-ID" sz="1600" dirty="0" err="1"/>
              <a:t>karena</a:t>
            </a:r>
            <a:r>
              <a:rPr lang="en-ID" sz="1600" dirty="0"/>
              <a:t> </a:t>
            </a:r>
            <a:r>
              <a:rPr lang="en-ID" sz="1600" dirty="0" err="1"/>
              <a:t>kesetiaannya</a:t>
            </a:r>
            <a:r>
              <a:rPr lang="en-ID" sz="1600" dirty="0"/>
              <a:t> pada </a:t>
            </a:r>
            <a:r>
              <a:rPr lang="en-ID" sz="1600" dirty="0" err="1"/>
              <a:t>kenyataan</a:t>
            </a:r>
            <a:r>
              <a:rPr lang="en-ID" sz="1600" dirty="0"/>
              <a:t> </a:t>
            </a:r>
            <a:r>
              <a:rPr lang="en-ID" sz="1600" dirty="0" err="1"/>
              <a:t>tersebut</a:t>
            </a:r>
            <a:r>
              <a:rPr lang="en-ID" sz="1600" dirty="0"/>
              <a:t>. Tapi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buku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, </a:t>
            </a:r>
            <a:r>
              <a:rPr lang="en-ID" sz="1600" dirty="0" err="1"/>
              <a:t>penulis</a:t>
            </a:r>
            <a:r>
              <a:rPr lang="en-ID" sz="1600" dirty="0"/>
              <a:t> </a:t>
            </a:r>
            <a:r>
              <a:rPr lang="en-ID" sz="1600" dirty="0" err="1"/>
              <a:t>justru</a:t>
            </a:r>
            <a:r>
              <a:rPr lang="en-ID" sz="1600" dirty="0"/>
              <a:t> </a:t>
            </a:r>
            <a:r>
              <a:rPr lang="en-ID" sz="1600" dirty="0" err="1"/>
              <a:t>melihat</a:t>
            </a:r>
            <a:r>
              <a:rPr lang="en-ID" sz="1600" dirty="0"/>
              <a:t> film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</a:t>
            </a:r>
            <a:r>
              <a:rPr lang="en-ID" sz="1600" dirty="0" err="1"/>
              <a:t>teks</a:t>
            </a:r>
            <a:r>
              <a:rPr lang="en-ID" sz="1600" dirty="0"/>
              <a:t> yang </a:t>
            </a:r>
            <a:r>
              <a:rPr lang="en-ID" sz="1600" dirty="0" err="1"/>
              <a:t>ambigu</a:t>
            </a:r>
            <a:r>
              <a:rPr lang="en-ID" sz="1600" dirty="0"/>
              <a:t>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, </a:t>
            </a:r>
            <a:r>
              <a:rPr lang="en-ID" sz="1600" dirty="0" err="1"/>
              <a:t>tidak</a:t>
            </a:r>
            <a:r>
              <a:rPr lang="en-ID" sz="1600" dirty="0"/>
              <a:t> </a:t>
            </a:r>
            <a:r>
              <a:rPr lang="en-ID" sz="1600" dirty="0" err="1"/>
              <a:t>hanya</a:t>
            </a:r>
            <a:r>
              <a:rPr lang="en-ID" sz="1600" dirty="0"/>
              <a:t> </a:t>
            </a:r>
            <a:r>
              <a:rPr lang="en-ID" sz="1600" dirty="0" err="1"/>
              <a:t>mencerminkan</a:t>
            </a:r>
            <a:r>
              <a:rPr lang="en-ID" sz="1600" dirty="0"/>
              <a:t> </a:t>
            </a:r>
            <a:r>
              <a:rPr lang="en-ID" sz="1600" dirty="0" err="1"/>
              <a:t>satu</a:t>
            </a:r>
            <a:r>
              <a:rPr lang="en-ID" sz="1600" dirty="0"/>
              <a:t> </a:t>
            </a:r>
            <a:r>
              <a:rPr lang="en-ID" sz="1600" dirty="0" err="1"/>
              <a:t>sumber</a:t>
            </a:r>
            <a:r>
              <a:rPr lang="en-ID" sz="1600" dirty="0"/>
              <a:t> </a:t>
            </a:r>
            <a:r>
              <a:rPr lang="en-ID" sz="1600" dirty="0" err="1"/>
              <a:t>budaya</a:t>
            </a:r>
            <a:r>
              <a:rPr lang="en-ID" sz="1600" dirty="0"/>
              <a:t> </a:t>
            </a:r>
            <a:r>
              <a:rPr lang="en-ID" sz="1600" dirty="0" err="1"/>
              <a:t>saja</a:t>
            </a:r>
            <a:r>
              <a:rPr lang="en-ID" sz="1600" dirty="0"/>
              <a:t>. </a:t>
            </a:r>
            <a:r>
              <a:rPr lang="en-ID" sz="1600" dirty="0" err="1"/>
              <a:t>Budaya</a:t>
            </a:r>
            <a:r>
              <a:rPr lang="en-ID" sz="1600" dirty="0"/>
              <a:t> </a:t>
            </a:r>
            <a:r>
              <a:rPr lang="en-ID" sz="1600" dirty="0" err="1"/>
              <a:t>Jepang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film </a:t>
            </a:r>
            <a:r>
              <a:rPr lang="en-ID" sz="1600" dirty="0" err="1"/>
              <a:t>bukanlah</a:t>
            </a:r>
            <a:r>
              <a:rPr lang="en-ID" sz="1600" dirty="0"/>
              <a:t> </a:t>
            </a:r>
            <a:r>
              <a:rPr lang="en-ID" sz="1600" dirty="0" err="1"/>
              <a:t>sesuatu</a:t>
            </a:r>
            <a:r>
              <a:rPr lang="en-ID" sz="1600" dirty="0"/>
              <a:t> yang </a:t>
            </a:r>
            <a:r>
              <a:rPr lang="en-ID" sz="1600" dirty="0" err="1"/>
              <a:t>murni</a:t>
            </a:r>
            <a:r>
              <a:rPr lang="en-ID" sz="1600" dirty="0"/>
              <a:t> </a:t>
            </a:r>
            <a:r>
              <a:rPr lang="en-ID" sz="1600" dirty="0" err="1"/>
              <a:t>atau</a:t>
            </a:r>
            <a:r>
              <a:rPr lang="en-ID" sz="1600" dirty="0"/>
              <a:t> </a:t>
            </a:r>
            <a:r>
              <a:rPr lang="en-ID" sz="1600" dirty="0" err="1"/>
              <a:t>tunggal</a:t>
            </a:r>
            <a:r>
              <a:rPr lang="en-ID" sz="1600" dirty="0"/>
              <a:t>.</a:t>
            </a:r>
          </a:p>
          <a:p>
            <a:pPr lvl="1" algn="just"/>
            <a:endParaRPr lang="en-ID" sz="1600" dirty="0"/>
          </a:p>
          <a:p>
            <a:pPr algn="just"/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3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D2906"/>
      </a:accent1>
      <a:accent2>
        <a:srgbClr val="262626"/>
      </a:accent2>
      <a:accent3>
        <a:srgbClr val="FD2906"/>
      </a:accent3>
      <a:accent4>
        <a:srgbClr val="262626"/>
      </a:accent4>
      <a:accent5>
        <a:srgbClr val="FD2906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Office">
  <a:themeElements>
    <a:clrScheme name="Tema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2941</TotalTime>
  <Words>1760</Words>
  <Application>Microsoft Office PowerPoint</Application>
  <PresentationFormat>Layar Lebar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4</vt:i4>
      </vt:variant>
      <vt:variant>
        <vt:lpstr>Tema</vt:lpstr>
      </vt:variant>
      <vt:variant>
        <vt:i4>4</vt:i4>
      </vt:variant>
      <vt:variant>
        <vt:lpstr>Judul Slide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Cover and End Slide Master</vt:lpstr>
      <vt:lpstr>Contents Slide Master</vt:lpstr>
      <vt:lpstr>Section Break Slide Master</vt:lpstr>
      <vt:lpstr>Tema Office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Putra Wiyandra</cp:lastModifiedBy>
  <cp:revision>65</cp:revision>
  <dcterms:created xsi:type="dcterms:W3CDTF">2020-01-20T05:08:25Z</dcterms:created>
  <dcterms:modified xsi:type="dcterms:W3CDTF">2025-06-22T11:51:45Z</dcterms:modified>
</cp:coreProperties>
</file>