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323" r:id="rId6"/>
    <p:sldId id="346" r:id="rId7"/>
    <p:sldId id="353" r:id="rId8"/>
    <p:sldId id="347" r:id="rId9"/>
    <p:sldId id="350" r:id="rId10"/>
    <p:sldId id="351" r:id="rId11"/>
    <p:sldId id="321" r:id="rId12"/>
    <p:sldId id="354" r:id="rId13"/>
    <p:sldId id="355" r:id="rId14"/>
    <p:sldId id="356" r:id="rId15"/>
    <p:sldId id="357" r:id="rId1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D585-D698-4849-972C-449A6AAADC48}" v="3" dt="2023-01-05T02:49:30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rick Eason Choo" userId="S::221130339@students.mikroskil.ac.id::f3e843db-84a0-4fc7-9ccf-6135c1b75590" providerId="AD" clId="Web-{3914D585-D698-4849-972C-449A6AAADC48}"/>
    <pc:docChg chg="modSld">
      <pc:chgData name="Jerrick Eason Choo" userId="S::221130339@students.mikroskil.ac.id::f3e843db-84a0-4fc7-9ccf-6135c1b75590" providerId="AD" clId="Web-{3914D585-D698-4849-972C-449A6AAADC48}" dt="2023-01-05T02:49:30.119" v="1" actId="1076"/>
      <pc:docMkLst>
        <pc:docMk/>
      </pc:docMkLst>
      <pc:sldChg chg="modSp">
        <pc:chgData name="Jerrick Eason Choo" userId="S::221130339@students.mikroskil.ac.id::f3e843db-84a0-4fc7-9ccf-6135c1b75590" providerId="AD" clId="Web-{3914D585-D698-4849-972C-449A6AAADC48}" dt="2023-01-05T02:49:30.119" v="1" actId="1076"/>
        <pc:sldMkLst>
          <pc:docMk/>
          <pc:sldMk cId="2322932557" sldId="353"/>
        </pc:sldMkLst>
        <pc:picChg chg="mod">
          <ac:chgData name="Jerrick Eason Choo" userId="S::221130339@students.mikroskil.ac.id::f3e843db-84a0-4fc7-9ccf-6135c1b75590" providerId="AD" clId="Web-{3914D585-D698-4849-972C-449A6AAADC48}" dt="2023-01-05T02:49:30.119" v="1" actId="1076"/>
          <ac:picMkLst>
            <pc:docMk/>
            <pc:sldMk cId="2322932557" sldId="353"/>
            <ac:picMk id="12" creationId="{31EE7C65-7199-48A9-BAC7-9098FE67BD5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173B3-BCDF-4A3E-8ACA-9F9BB0324D8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2DCC8-F333-4BA8-9F1F-03D0B85D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89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C6011-76FB-4B71-9EC4-1D2910ED4F6B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F6663-AE9E-4289-8BCE-76D6CFC819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376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173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0451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8780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6546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496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1328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79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4162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026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9026" y="188496"/>
            <a:ext cx="11898242" cy="6532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522133" y="5842722"/>
            <a:ext cx="6282267" cy="7327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</a:p>
        </p:txBody>
      </p:sp>
      <p:sp>
        <p:nvSpPr>
          <p:cNvPr id="10" name="Freeform 9"/>
          <p:cNvSpPr/>
          <p:nvPr userDrawn="1"/>
        </p:nvSpPr>
        <p:spPr>
          <a:xfrm>
            <a:off x="10787268" y="188496"/>
            <a:ext cx="12700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21" name="Freeform 20"/>
          <p:cNvSpPr/>
          <p:nvPr userDrawn="1"/>
        </p:nvSpPr>
        <p:spPr>
          <a:xfrm>
            <a:off x="6473686" y="16221"/>
            <a:ext cx="5706533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/>
          </a:p>
        </p:txBody>
      </p:sp>
      <p:sp>
        <p:nvSpPr>
          <p:cNvPr id="22" name="Freeform 21"/>
          <p:cNvSpPr/>
          <p:nvPr userDrawn="1"/>
        </p:nvSpPr>
        <p:spPr>
          <a:xfrm>
            <a:off x="9361368" y="529"/>
            <a:ext cx="281940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1" name="Freeform 10"/>
          <p:cNvSpPr/>
          <p:nvPr userDrawn="1"/>
        </p:nvSpPr>
        <p:spPr>
          <a:xfrm>
            <a:off x="6337301" y="175797"/>
            <a:ext cx="5709876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9" name="Rectangle 8"/>
          <p:cNvSpPr/>
          <p:nvPr userDrawn="1"/>
        </p:nvSpPr>
        <p:spPr>
          <a:xfrm>
            <a:off x="5909733" y="5404162"/>
            <a:ext cx="1371600" cy="2727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295" y="4804632"/>
            <a:ext cx="6227495" cy="13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8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8630" y="165100"/>
            <a:ext cx="11877507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9745133" y="133885"/>
            <a:ext cx="220980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5" name="Freeform 14"/>
          <p:cNvSpPr/>
          <p:nvPr userDrawn="1"/>
        </p:nvSpPr>
        <p:spPr>
          <a:xfrm>
            <a:off x="11513888" y="151313"/>
            <a:ext cx="600501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6" name="Freeform 15"/>
          <p:cNvSpPr/>
          <p:nvPr userDrawn="1"/>
        </p:nvSpPr>
        <p:spPr>
          <a:xfrm>
            <a:off x="9962075" y="83470"/>
            <a:ext cx="2147247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7" name="Freeform 16"/>
          <p:cNvSpPr/>
          <p:nvPr userDrawn="1"/>
        </p:nvSpPr>
        <p:spPr>
          <a:xfrm>
            <a:off x="11004810" y="147567"/>
            <a:ext cx="1091821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pic>
        <p:nvPicPr>
          <p:cNvPr id="18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36374"/>
            <a:ext cx="5278783" cy="48768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4038600" y="2405575"/>
            <a:ext cx="4472354" cy="239150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67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26DB-75EA-4626-8F7E-22F6AA9CAC52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20133" y="165101"/>
            <a:ext cx="11751733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36374"/>
            <a:ext cx="5278783" cy="4876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</p:pic>
      <p:sp>
        <p:nvSpPr>
          <p:cNvPr id="10" name="Rectangle 9"/>
          <p:cNvSpPr/>
          <p:nvPr userDrawn="1"/>
        </p:nvSpPr>
        <p:spPr>
          <a:xfrm>
            <a:off x="4038600" y="2405575"/>
            <a:ext cx="4472354" cy="239150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83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8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cs typeface="Arial" panose="020B0604020202020204" pitchFamily="34" charset="0"/>
              </a:rPr>
              <a:t>Tahapan</a:t>
            </a:r>
            <a:r>
              <a:rPr lang="en-US" b="1" dirty="0">
                <a:cs typeface="Arial" panose="020B0604020202020204" pitchFamily="34" charset="0"/>
              </a:rPr>
              <a:t>: </a:t>
            </a:r>
            <a:r>
              <a:rPr lang="en-US" b="1" dirty="0" err="1">
                <a:cs typeface="Arial" panose="020B0604020202020204" pitchFamily="34" charset="0"/>
              </a:rPr>
              <a:t>Prototipe</a:t>
            </a: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 err="1">
                <a:cs typeface="Arial" panose="020B0604020202020204" pitchFamily="34" charset="0"/>
              </a:rPr>
              <a:t>dengan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b="1" err="1">
                <a:cs typeface="Arial" panose="020B0604020202020204" pitchFamily="34" charset="0"/>
              </a:rPr>
              <a:t>Figma</a:t>
            </a:r>
            <a:r>
              <a:rPr lang="en-US" b="1">
                <a:cs typeface="Arial" panose="020B0604020202020204" pitchFamily="34" charset="0"/>
              </a:rPr>
              <a:t> (</a:t>
            </a:r>
            <a:r>
              <a:rPr lang="id-ID" b="1">
                <a:cs typeface="Arial" panose="020B0604020202020204" pitchFamily="34" charset="0"/>
              </a:rPr>
              <a:t>2</a:t>
            </a:r>
            <a:r>
              <a:rPr lang="en-US" b="1">
                <a:cs typeface="Arial" panose="020B0604020202020204" pitchFamily="34" charset="0"/>
              </a:rPr>
              <a:t>)</a:t>
            </a:r>
            <a:endParaRPr lang="id-ID" b="1" dirty="0"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j-lt"/>
                <a:cs typeface="Arial" panose="020B0604020202020204" pitchFamily="34" charset="0"/>
              </a:rPr>
              <a:t>TI2102 – </a:t>
            </a:r>
            <a:r>
              <a:rPr lang="en-US" sz="3200" b="1" dirty="0" err="1">
                <a:latin typeface="+mj-lt"/>
                <a:cs typeface="Arial" panose="020B0604020202020204" pitchFamily="34" charset="0"/>
              </a:rPr>
              <a:t>Pemikiran</a:t>
            </a:r>
            <a:r>
              <a:rPr lang="en-US" sz="3200" b="1" dirty="0">
                <a:latin typeface="+mj-lt"/>
                <a:cs typeface="Arial" panose="020B0604020202020204" pitchFamily="34" charset="0"/>
              </a:rPr>
              <a:t> Desain</a:t>
            </a:r>
          </a:p>
          <a:p>
            <a:r>
              <a:rPr lang="en-ID" sz="3600" dirty="0" err="1"/>
              <a:t>Mustika</a:t>
            </a:r>
            <a:r>
              <a:rPr lang="en-ID" sz="3600" dirty="0"/>
              <a:t> </a:t>
            </a:r>
            <a:r>
              <a:rPr lang="en-ID" sz="3600" dirty="0" err="1"/>
              <a:t>Ulina</a:t>
            </a:r>
            <a:r>
              <a:rPr lang="en-ID" sz="3600" dirty="0"/>
              <a:t>, </a:t>
            </a:r>
            <a:r>
              <a:rPr lang="en-ID" sz="3600" dirty="0" err="1"/>
              <a:t>S.Kom</a:t>
            </a:r>
            <a:r>
              <a:rPr lang="en-ID" sz="3600" dirty="0"/>
              <a:t>., </a:t>
            </a:r>
            <a:r>
              <a:rPr lang="en-ID" sz="3600" dirty="0" err="1"/>
              <a:t>M.Kom</a:t>
            </a:r>
            <a:endParaRPr lang="en-US" sz="3200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62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Frame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159262" y="3751385"/>
            <a:ext cx="1441938" cy="3868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266"/>
          <a:stretch/>
        </p:blipFill>
        <p:spPr>
          <a:xfrm>
            <a:off x="609600" y="1291800"/>
            <a:ext cx="10972800" cy="530602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297545" y="3677249"/>
            <a:ext cx="2464558" cy="93402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/>
              <a:t>Hasil tampilan Android Small</a:t>
            </a:r>
            <a:endParaRPr lang="en-US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3762103" y="4138246"/>
            <a:ext cx="106920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34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Frame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3594" y="1596922"/>
            <a:ext cx="3428454" cy="45103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Beberapa</a:t>
            </a:r>
            <a:r>
              <a:rPr lang="en-US" dirty="0"/>
              <a:t> shortcut: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Shift + 1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menampilkan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seluruh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halaman</a:t>
            </a:r>
            <a:r>
              <a:rPr lang="en-US" dirty="0">
                <a:sym typeface="Wingdings" panose="05000000000000000000" pitchFamily="2" charset="2"/>
              </a:rPr>
              <a:t> (frame) </a:t>
            </a:r>
            <a:r>
              <a:rPr lang="en-US" dirty="0" err="1">
                <a:sym typeface="Wingdings" panose="05000000000000000000" pitchFamily="2" charset="2"/>
              </a:rPr>
              <a:t>dalam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satu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layar</a:t>
            </a:r>
            <a:r>
              <a:rPr lang="en-US" dirty="0">
                <a:sym typeface="Wingdings" panose="05000000000000000000" pitchFamily="2" charset="2"/>
              </a:rPr>
              <a:t> (zoom to fit).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ym typeface="Wingdings" panose="05000000000000000000" pitchFamily="2" charset="2"/>
              </a:rPr>
              <a:t>Shift + 2  </a:t>
            </a:r>
            <a:r>
              <a:rPr lang="en-US" dirty="0" err="1">
                <a:sym typeface="Wingdings" panose="05000000000000000000" pitchFamily="2" charset="2"/>
              </a:rPr>
              <a:t>memilih</a:t>
            </a:r>
            <a:r>
              <a:rPr lang="en-US" dirty="0">
                <a:sym typeface="Wingdings" panose="05000000000000000000" pitchFamily="2" charset="2"/>
              </a:rPr>
              <a:t> salah </a:t>
            </a:r>
            <a:r>
              <a:rPr lang="en-US" dirty="0" err="1">
                <a:sym typeface="Wingdings" panose="05000000000000000000" pitchFamily="2" charset="2"/>
              </a:rPr>
              <a:t>satu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halaman</a:t>
            </a:r>
            <a:r>
              <a:rPr lang="en-US" dirty="0">
                <a:sym typeface="Wingdings" panose="05000000000000000000" pitchFamily="2" charset="2"/>
              </a:rPr>
              <a:t> (frame)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diperbesar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sym typeface="Wingdings" panose="05000000000000000000" pitchFamily="2" charset="2"/>
              </a:rPr>
              <a:t>Tombol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spasi</a:t>
            </a:r>
            <a:r>
              <a:rPr lang="en-US" dirty="0">
                <a:sym typeface="Wingdings" panose="05000000000000000000" pitchFamily="2" charset="2"/>
              </a:rPr>
              <a:t> + </a:t>
            </a:r>
            <a:r>
              <a:rPr lang="en-US" dirty="0" err="1">
                <a:sym typeface="Wingdings" panose="05000000000000000000" pitchFamily="2" charset="2"/>
              </a:rPr>
              <a:t>klik</a:t>
            </a:r>
            <a:r>
              <a:rPr lang="en-US" dirty="0">
                <a:sym typeface="Wingdings" panose="05000000000000000000" pitchFamily="2" charset="2"/>
              </a:rPr>
              <a:t> dan </a:t>
            </a:r>
            <a:r>
              <a:rPr lang="en-US" dirty="0" err="1">
                <a:sym typeface="Wingdings" panose="05000000000000000000" pitchFamily="2" charset="2"/>
              </a:rPr>
              <a:t>gerakkan</a:t>
            </a:r>
            <a:r>
              <a:rPr lang="en-US" dirty="0">
                <a:sym typeface="Wingdings" panose="05000000000000000000" pitchFamily="2" charset="2"/>
              </a:rPr>
              <a:t> mouse  </a:t>
            </a:r>
            <a:r>
              <a:rPr lang="en-US" dirty="0" err="1">
                <a:sym typeface="Wingdings" panose="05000000000000000000" pitchFamily="2" charset="2"/>
              </a:rPr>
              <a:t>memudahkan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dalam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navigasi</a:t>
            </a:r>
            <a:r>
              <a:rPr lang="en-US" dirty="0">
                <a:sym typeface="Wingdings" panose="05000000000000000000" pitchFamily="2" charset="2"/>
              </a:rPr>
              <a:t> canvas.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ym typeface="Wingdings" panose="05000000000000000000" pitchFamily="2" charset="2"/>
              </a:rPr>
              <a:t>Alt + </a:t>
            </a:r>
            <a:r>
              <a:rPr lang="en-US" dirty="0" err="1">
                <a:sym typeface="Wingdings" panose="05000000000000000000" pitchFamily="2" charset="2"/>
              </a:rPr>
              <a:t>Klik</a:t>
            </a:r>
            <a:r>
              <a:rPr lang="en-US" dirty="0">
                <a:sym typeface="Wingdings" panose="05000000000000000000" pitchFamily="2" charset="2"/>
              </a:rPr>
              <a:t> dan drag  </a:t>
            </a:r>
            <a:r>
              <a:rPr lang="en-US" dirty="0" err="1">
                <a:sym typeface="Wingdings" panose="05000000000000000000" pitchFamily="2" charset="2"/>
              </a:rPr>
              <a:t>mencopy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halaman</a:t>
            </a:r>
            <a:r>
              <a:rPr lang="en-US" dirty="0">
                <a:sym typeface="Wingdings" panose="05000000000000000000" pitchFamily="2" charset="2"/>
              </a:rPr>
              <a:t> (frame).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9095" r="24323" b="22175"/>
          <a:stretch/>
        </p:blipFill>
        <p:spPr>
          <a:xfrm>
            <a:off x="3872048" y="1690690"/>
            <a:ext cx="8030607" cy="410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7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5672-9C55-40CD-AFBC-45013EFF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Project </a:t>
            </a:r>
            <a:r>
              <a:rPr lang="en-US" dirty="0" err="1"/>
              <a:t>Baru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1121-C976-413F-BAF8-FCA2B3392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0CA34-D9E8-4079-9BCC-6AD3607F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378" y="1386034"/>
            <a:ext cx="3000023" cy="5247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D97ABA-F425-41FE-A078-7A313E801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562" y="1386035"/>
            <a:ext cx="3000022" cy="52477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CEAAB1-1FDF-4017-A830-8B41DA05C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745" y="1386034"/>
            <a:ext cx="2964830" cy="527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8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F271-AE74-4B0E-AEC8-09FADE1D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Pembahasan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9CB5-6728-417A-BEE4-3C5DF66FC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36733" cy="4351338"/>
          </a:xfrm>
        </p:spPr>
        <p:txBody>
          <a:bodyPr>
            <a:normAutofit/>
          </a:bodyPr>
          <a:lstStyle/>
          <a:p>
            <a:r>
              <a:rPr lang="en-US" dirty="0" err="1"/>
              <a:t>Menambah</a:t>
            </a:r>
            <a:r>
              <a:rPr lang="en-US" dirty="0"/>
              <a:t> dan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Shape</a:t>
            </a:r>
          </a:p>
          <a:p>
            <a:pPr lvl="1"/>
            <a:r>
              <a:rPr lang="en-US" dirty="0"/>
              <a:t>Pen</a:t>
            </a:r>
          </a:p>
          <a:p>
            <a:pPr lvl="1"/>
            <a:r>
              <a:rPr lang="en-US" dirty="0"/>
              <a:t>Masking Image dan Shape</a:t>
            </a:r>
          </a:p>
          <a:p>
            <a:pPr lvl="1"/>
            <a:r>
              <a:rPr lang="en-US" dirty="0" err="1"/>
              <a:t>Impor</a:t>
            </a:r>
            <a:r>
              <a:rPr lang="en-US" dirty="0"/>
              <a:t> Icon/</a:t>
            </a:r>
            <a:r>
              <a:rPr lang="en-US" dirty="0" err="1"/>
              <a:t>Grafik</a:t>
            </a:r>
            <a:endParaRPr lang="en-US" dirty="0"/>
          </a:p>
          <a:p>
            <a:pPr lvl="1"/>
            <a:r>
              <a:rPr lang="en-US" dirty="0"/>
              <a:t>Frame</a:t>
            </a:r>
          </a:p>
          <a:p>
            <a:r>
              <a:rPr lang="en-US" dirty="0" err="1"/>
              <a:t>Membuat</a:t>
            </a:r>
            <a:r>
              <a:rPr lang="en-US" dirty="0"/>
              <a:t> Project </a:t>
            </a:r>
            <a:r>
              <a:rPr lang="en-US" dirty="0" err="1"/>
              <a:t>Baru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0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id-ID" dirty="0"/>
              <a:t>igunakan untuk menghasilkan bentuk seperti persegi panjang, garis, panah, elips, poligon, bintang, dan meletakkan gambar.</a:t>
            </a:r>
            <a:endParaRPr lang="en-US" dirty="0"/>
          </a:p>
        </p:txBody>
      </p:sp>
      <p:pic>
        <p:nvPicPr>
          <p:cNvPr id="2050" name="Picture 2" descr="https://miro.medium.com/max/1400/1*IzaOFFJTKAnsVEmtS1pAE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40"/>
          <a:stretch/>
        </p:blipFill>
        <p:spPr bwMode="auto">
          <a:xfrm>
            <a:off x="2794080" y="2983643"/>
            <a:ext cx="6603840" cy="332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58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Dengan menggunakan kombinasi dari berbagai jenis Shape,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id-ID" dirty="0"/>
              <a:t> seperti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Logo </a:t>
            </a:r>
            <a:r>
              <a:rPr lang="en-US" dirty="0" err="1"/>
              <a:t>aplikasi</a:t>
            </a:r>
            <a:r>
              <a:rPr lang="en-US" dirty="0"/>
              <a:t> (</a:t>
            </a:r>
            <a:r>
              <a:rPr lang="en-US" dirty="0" err="1"/>
              <a:t>elips</a:t>
            </a:r>
            <a:r>
              <a:rPr lang="en-US" dirty="0"/>
              <a:t> dan rectangle)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</a:t>
            </a:r>
            <a:r>
              <a:rPr lang="id-ID" dirty="0"/>
              <a:t>agnifier icon</a:t>
            </a:r>
            <a:r>
              <a:rPr lang="en-US" dirty="0"/>
              <a:t> (</a:t>
            </a:r>
            <a:r>
              <a:rPr lang="en-US" dirty="0" err="1"/>
              <a:t>elips</a:t>
            </a:r>
            <a:r>
              <a:rPr lang="en-US" dirty="0"/>
              <a:t> dan rectangle)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H</a:t>
            </a:r>
            <a:r>
              <a:rPr lang="id-ID" dirty="0"/>
              <a:t>amburger icon</a:t>
            </a:r>
            <a:r>
              <a:rPr lang="en-US" dirty="0"/>
              <a:t> (rectangle)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Rating (star)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Like icon (rectangle)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1215D2-5556-4D03-9A1D-B08080504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254" y="2447797"/>
            <a:ext cx="757473" cy="711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2AB157-9530-4DE5-ABE3-437CAD773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584" y="3159130"/>
            <a:ext cx="657143" cy="628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7B35F0-60F5-428E-93C1-758A28888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228" y="3865461"/>
            <a:ext cx="619048" cy="609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E738FE-21E6-45BB-8E91-2C1460BCDE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807" y="4609920"/>
            <a:ext cx="2186945" cy="5312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EE7C65-7199-48A9-BAC7-9098FE67BD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4813" y="5276147"/>
            <a:ext cx="696437" cy="65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3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8" y="1690690"/>
            <a:ext cx="10515600" cy="4351338"/>
          </a:xfrm>
        </p:spPr>
        <p:txBody>
          <a:bodyPr/>
          <a:lstStyle/>
          <a:p>
            <a:r>
              <a:rPr lang="en-US" dirty="0" err="1"/>
              <a:t>Dapat</a:t>
            </a:r>
            <a:r>
              <a:rPr lang="en-US" dirty="0"/>
              <a:t> juga </a:t>
            </a:r>
            <a:r>
              <a:rPr lang="id-ID" dirty="0"/>
              <a:t>digunakan untuk menggambar icon.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95" t="9848" r="74507" b="70879"/>
          <a:stretch/>
        </p:blipFill>
        <p:spPr>
          <a:xfrm>
            <a:off x="2125297" y="2267695"/>
            <a:ext cx="5314081" cy="2133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F2B39-B87F-4FDD-B810-D7FD35AED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025" y="4601746"/>
            <a:ext cx="991620" cy="94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5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Masking Image dan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89444" cy="4351338"/>
          </a:xfrm>
        </p:spPr>
        <p:txBody>
          <a:bodyPr/>
          <a:lstStyle/>
          <a:p>
            <a:r>
              <a:rPr lang="en-US" dirty="0"/>
              <a:t>D</a:t>
            </a:r>
            <a:r>
              <a:rPr lang="id-ID" dirty="0"/>
              <a:t>igunakan untuk menghasilkan potongan gambar sesuai </a:t>
            </a:r>
            <a:r>
              <a:rPr lang="en-US" dirty="0" err="1"/>
              <a:t>bentuk</a:t>
            </a:r>
            <a:r>
              <a:rPr lang="id-ID" dirty="0"/>
              <a:t> yang diinginkan.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8A0F9-0BBC-4C49-91B0-5E0D01484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89" y="2893204"/>
            <a:ext cx="4800978" cy="2378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035E03-09A1-4B11-9FF4-5CD465954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161" y="2887990"/>
            <a:ext cx="2347073" cy="2451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B1D8E1-81B1-4F68-83CB-B3B8E2C27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5328" y="2887990"/>
            <a:ext cx="2652628" cy="24039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DB12CC-A4FB-4359-92CB-AA5D1DDF2158}"/>
              </a:ext>
            </a:extLst>
          </p:cNvPr>
          <p:cNvSpPr txBox="1"/>
          <p:nvPr/>
        </p:nvSpPr>
        <p:spPr>
          <a:xfrm>
            <a:off x="2787134" y="5406845"/>
            <a:ext cx="564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  <a:endParaRPr lang="en-ID" sz="2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7D462A-3505-4D56-B00F-E4382B73D739}"/>
              </a:ext>
            </a:extLst>
          </p:cNvPr>
          <p:cNvSpPr txBox="1"/>
          <p:nvPr/>
        </p:nvSpPr>
        <p:spPr>
          <a:xfrm>
            <a:off x="6935801" y="5406845"/>
            <a:ext cx="564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</a:t>
            </a:r>
            <a:endParaRPr lang="en-ID" sz="28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1E6FF7-1F8E-48D1-A75D-A06426C9469D}"/>
              </a:ext>
            </a:extLst>
          </p:cNvPr>
          <p:cNvSpPr txBox="1"/>
          <p:nvPr/>
        </p:nvSpPr>
        <p:spPr>
          <a:xfrm>
            <a:off x="9691642" y="5353927"/>
            <a:ext cx="564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</a:t>
            </a:r>
            <a:endParaRPr lang="en-ID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59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</a:t>
            </a:r>
            <a:r>
              <a:rPr lang="en-US" dirty="0"/>
              <a:t> Icon/</a:t>
            </a:r>
            <a:r>
              <a:rPr lang="en-US" dirty="0" err="1"/>
              <a:t>Grafik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864" y="1825625"/>
            <a:ext cx="10612272" cy="4351338"/>
          </a:xfrm>
        </p:spPr>
        <p:txBody>
          <a:bodyPr/>
          <a:lstStyle/>
          <a:p>
            <a:r>
              <a:rPr lang="id-ID" dirty="0"/>
              <a:t>Icon</a:t>
            </a:r>
            <a:r>
              <a:rPr lang="en-US" dirty="0"/>
              <a:t>/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id-ID" dirty="0"/>
              <a:t>dapat diimpor untuk memudahkan proses </a:t>
            </a:r>
            <a:r>
              <a:rPr lang="en-US" dirty="0" err="1"/>
              <a:t>desain</a:t>
            </a:r>
            <a:r>
              <a:rPr lang="en-US" dirty="0"/>
              <a:t>.</a:t>
            </a:r>
          </a:p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https://icons8.com/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8B1E2-47F8-44E7-B816-E1CE9A0C4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067" y="2852944"/>
            <a:ext cx="9823866" cy="373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0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Frame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547171" cy="4351338"/>
          </a:xfrm>
        </p:spPr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id-ID" dirty="0"/>
              <a:t>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id-ID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d-ID" dirty="0"/>
              <a:t>Phone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d-ID" dirty="0"/>
              <a:t>Tablet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d-ID" dirty="0"/>
              <a:t>Desktop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d-ID" dirty="0"/>
              <a:t>Presentation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miro.medium.com/max/1400/1*RrtAUKUerFIZm-lKKoBbj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30"/>
          <a:stretch/>
        </p:blipFill>
        <p:spPr bwMode="auto">
          <a:xfrm>
            <a:off x="838200" y="4247505"/>
            <a:ext cx="7225042" cy="170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A01631-5266-4B60-84F2-2D7C592819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874" t="9800" b="30564"/>
          <a:stretch/>
        </p:blipFill>
        <p:spPr>
          <a:xfrm>
            <a:off x="8385372" y="962687"/>
            <a:ext cx="3328036" cy="553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2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Frame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5" t="9215" r="84" b="5208"/>
          <a:stretch/>
        </p:blipFill>
        <p:spPr>
          <a:xfrm>
            <a:off x="627183" y="1285916"/>
            <a:ext cx="10972800" cy="528356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206" y="3153509"/>
            <a:ext cx="5207056" cy="1230924"/>
          </a:xfr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/>
              <a:t>Contohnya untuk menghasilkan Frame dengan ukuran smartphone Android Small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159262" y="3751385"/>
            <a:ext cx="1441938" cy="38686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97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DA6DEC5-5030-4D09-A30F-0633981EE402}" vid="{CF099926-42A2-4825-A4AA-007E1BACFF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E8B7C237BA1C41863C729622B0A69E" ma:contentTypeVersion="13" ma:contentTypeDescription="Create a new document." ma:contentTypeScope="" ma:versionID="310e0a534d4d7e6c4f91a3f827894ad5">
  <xsd:schema xmlns:xsd="http://www.w3.org/2001/XMLSchema" xmlns:xs="http://www.w3.org/2001/XMLSchema" xmlns:p="http://schemas.microsoft.com/office/2006/metadata/properties" xmlns:ns2="b1034d71-21fe-4864-b060-c22a141d7e15" xmlns:ns3="d3567fc8-de5d-48be-9c5a-c66cbbfd16b2" targetNamespace="http://schemas.microsoft.com/office/2006/metadata/properties" ma:root="true" ma:fieldsID="df7bd3d95ead0e12fbd1a63ec58af659" ns2:_="" ns3:_="">
    <xsd:import namespace="b1034d71-21fe-4864-b060-c22a141d7e15"/>
    <xsd:import namespace="d3567fc8-de5d-48be-9c5a-c66cbbfd16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034d71-21fe-4864-b060-c22a141d7e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f56862a-dcd1-4b6f-9e2f-9dc08df1de3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567fc8-de5d-48be-9c5a-c66cbbfd16b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6e55140-112e-4ada-8309-322ee686e100}" ma:internalName="TaxCatchAll" ma:showField="CatchAllData" ma:web="d3567fc8-de5d-48be-9c5a-c66cbbfd16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3567fc8-de5d-48be-9c5a-c66cbbfd16b2" xsi:nil="true"/>
    <lcf76f155ced4ddcb4097134ff3c332f xmlns="b1034d71-21fe-4864-b060-c22a141d7e1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0704B8-F46C-4766-8318-79D1BE28B1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034d71-21fe-4864-b060-c22a141d7e15"/>
    <ds:schemaRef ds:uri="d3567fc8-de5d-48be-9c5a-c66cbbfd16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307679-20F6-4575-8938-B3536AB079C4}">
  <ds:schemaRefs>
    <ds:schemaRef ds:uri="http://schemas.microsoft.com/office/2006/metadata/properties"/>
    <ds:schemaRef ds:uri="90fb4fac-6da9-46f0-b623-a0510eb15e67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d3567fc8-de5d-48be-9c5a-c66cbbfd16b2"/>
    <ds:schemaRef ds:uri="b1034d71-21fe-4864-b060-c22a141d7e15"/>
  </ds:schemaRefs>
</ds:datastoreItem>
</file>

<file path=customXml/itemProps3.xml><?xml version="1.0" encoding="utf-8"?>
<ds:datastoreItem xmlns:ds="http://schemas.openxmlformats.org/officeDocument/2006/customXml" ds:itemID="{4D4C428B-A872-4D24-8410-991BC46E62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Prodi TI (S1)</Template>
  <TotalTime>2927</TotalTime>
  <Words>262</Words>
  <Application>Microsoft Office PowerPoint</Application>
  <PresentationFormat>Widescreen</PresentationFormat>
  <Paragraphs>66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Tahapan: Prototipe dengan Figma (2)</vt:lpstr>
      <vt:lpstr>Sub Topik Pembahasan</vt:lpstr>
      <vt:lpstr>Shape</vt:lpstr>
      <vt:lpstr>Shape</vt:lpstr>
      <vt:lpstr>Pen</vt:lpstr>
      <vt:lpstr>Masking Image dan Shape</vt:lpstr>
      <vt:lpstr>Impor Icon/Grafik</vt:lpstr>
      <vt:lpstr>Frame</vt:lpstr>
      <vt:lpstr>Frame</vt:lpstr>
      <vt:lpstr>Frame</vt:lpstr>
      <vt:lpstr>Frame</vt:lpstr>
      <vt:lpstr>Membuat Project Baru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Modul-DT-12-Prototipe</dc:title>
  <dc:creator>Felix</dc:creator>
  <cp:lastModifiedBy>itsmustikafx@gmail.com</cp:lastModifiedBy>
  <cp:revision>357</cp:revision>
  <dcterms:created xsi:type="dcterms:W3CDTF">2017-07-27T05:00:06Z</dcterms:created>
  <dcterms:modified xsi:type="dcterms:W3CDTF">2023-01-05T02:49:38Z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0x0101000195C97ADCE1884B9A9F35BE07511F81</vt:lpwstr>
  </property>
  <property fmtid="{D5CDD505-2E9C-101B-9397-08002B2CF9AE}" pid="3" name="MediaServiceImageTags">
    <vt:lpwstr/>
  </property>
</Properties>
</file>