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323" r:id="rId6"/>
    <p:sldId id="321" r:id="rId7"/>
    <p:sldId id="354" r:id="rId8"/>
    <p:sldId id="349" r:id="rId9"/>
    <p:sldId id="358" r:id="rId10"/>
    <p:sldId id="348" r:id="rId11"/>
    <p:sldId id="355" r:id="rId12"/>
    <p:sldId id="350" r:id="rId13"/>
    <p:sldId id="352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6675F-0F23-4CE4-A42B-F26611A4E90F}" v="20" dt="2021-12-08T02:24:47.362"/>
    <p1510:client id="{C59F44B8-40F7-44BF-ABC5-7E9BE77B09D2}" v="3" dt="2021-12-08T02:26:40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" userId="S::andri@mikroskil.ac.id::1ede721a-b1fd-4ddb-80e3-addad4d20637" providerId="AD" clId="Web-{C59F44B8-40F7-44BF-ABC5-7E9BE77B09D2}"/>
    <pc:docChg chg="modSld">
      <pc:chgData name="Andri" userId="S::andri@mikroskil.ac.id::1ede721a-b1fd-4ddb-80e3-addad4d20637" providerId="AD" clId="Web-{C59F44B8-40F7-44BF-ABC5-7E9BE77B09D2}" dt="2021-12-08T02:26:39.087" v="1" actId="20577"/>
      <pc:docMkLst>
        <pc:docMk/>
      </pc:docMkLst>
      <pc:sldChg chg="modSp">
        <pc:chgData name="Andri" userId="S::andri@mikroskil.ac.id::1ede721a-b1fd-4ddb-80e3-addad4d20637" providerId="AD" clId="Web-{C59F44B8-40F7-44BF-ABC5-7E9BE77B09D2}" dt="2021-12-08T02:26:39.087" v="1" actId="20577"/>
        <pc:sldMkLst>
          <pc:docMk/>
          <pc:sldMk cId="2418627213" sldId="256"/>
        </pc:sldMkLst>
        <pc:spChg chg="mod">
          <ac:chgData name="Andri" userId="S::andri@mikroskil.ac.id::1ede721a-b1fd-4ddb-80e3-addad4d20637" providerId="AD" clId="Web-{C59F44B8-40F7-44BF-ABC5-7E9BE77B09D2}" dt="2021-12-08T02:26:39.087" v="1" actId="20577"/>
          <ac:spMkLst>
            <pc:docMk/>
            <pc:sldMk cId="2418627213" sldId="256"/>
            <ac:spMk id="2" creationId="{00000000-0000-0000-0000-000000000000}"/>
          </ac:spMkLst>
        </pc:spChg>
      </pc:sldChg>
    </pc:docChg>
  </pc:docChgLst>
  <pc:docChgLst>
    <pc:chgData name="Andri" userId="S::andri@mikroskil.ac.id::1ede721a-b1fd-4ddb-80e3-addad4d20637" providerId="AD" clId="Web-{B816675F-0F23-4CE4-A42B-F26611A4E90F}"/>
    <pc:docChg chg="modSld">
      <pc:chgData name="Andri" userId="S::andri@mikroskil.ac.id::1ede721a-b1fd-4ddb-80e3-addad4d20637" providerId="AD" clId="Web-{B816675F-0F23-4CE4-A42B-F26611A4E90F}" dt="2021-12-08T02:24:47.050" v="18" actId="20577"/>
      <pc:docMkLst>
        <pc:docMk/>
      </pc:docMkLst>
      <pc:sldChg chg="modSp">
        <pc:chgData name="Andri" userId="S::andri@mikroskil.ac.id::1ede721a-b1fd-4ddb-80e3-addad4d20637" providerId="AD" clId="Web-{B816675F-0F23-4CE4-A42B-F26611A4E90F}" dt="2021-12-08T02:24:47.050" v="18" actId="20577"/>
        <pc:sldMkLst>
          <pc:docMk/>
          <pc:sldMk cId="2418627213" sldId="256"/>
        </pc:sldMkLst>
        <pc:spChg chg="mod">
          <ac:chgData name="Andri" userId="S::andri@mikroskil.ac.id::1ede721a-b1fd-4ddb-80e3-addad4d20637" providerId="AD" clId="Web-{B816675F-0F23-4CE4-A42B-F26611A4E90F}" dt="2021-12-08T02:24:47.050" v="18" actId="20577"/>
          <ac:spMkLst>
            <pc:docMk/>
            <pc:sldMk cId="2418627213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73B3-BCDF-4A3E-8ACA-9F9BB0324D8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CC8-F333-4BA8-9F1F-03D0B85D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C6011-76FB-4B71-9EC4-1D2910ED4F6B}" type="datetimeFigureOut">
              <a:rPr lang="id-ID" smtClean="0"/>
              <a:t>11/01/2023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6663-AE9E-4289-8BCE-76D6CFC819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7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72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11/01/2023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9026" y="188496"/>
            <a:ext cx="11898242" cy="6532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522133" y="5842722"/>
            <a:ext cx="6282267" cy="7327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</a:p>
        </p:txBody>
      </p:sp>
      <p:sp>
        <p:nvSpPr>
          <p:cNvPr id="10" name="Freeform 9"/>
          <p:cNvSpPr/>
          <p:nvPr userDrawn="1"/>
        </p:nvSpPr>
        <p:spPr>
          <a:xfrm>
            <a:off x="10787268" y="188496"/>
            <a:ext cx="12700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1" name="Freeform 20"/>
          <p:cNvSpPr/>
          <p:nvPr userDrawn="1"/>
        </p:nvSpPr>
        <p:spPr>
          <a:xfrm>
            <a:off x="6473686" y="16221"/>
            <a:ext cx="5706533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9361368" y="13229"/>
            <a:ext cx="281940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1" name="Freeform 10"/>
          <p:cNvSpPr/>
          <p:nvPr userDrawn="1"/>
        </p:nvSpPr>
        <p:spPr>
          <a:xfrm>
            <a:off x="6248401" y="188497"/>
            <a:ext cx="5709876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9" name="Rectangle 8"/>
          <p:cNvSpPr/>
          <p:nvPr userDrawn="1"/>
        </p:nvSpPr>
        <p:spPr>
          <a:xfrm>
            <a:off x="5909733" y="5404162"/>
            <a:ext cx="1371600" cy="2727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95" y="4804632"/>
            <a:ext cx="6227495" cy="13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11/01/2023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8630" y="165100"/>
            <a:ext cx="11877507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9745133" y="133885"/>
            <a:ext cx="220980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5" name="Freeform 14"/>
          <p:cNvSpPr/>
          <p:nvPr userDrawn="1"/>
        </p:nvSpPr>
        <p:spPr>
          <a:xfrm>
            <a:off x="11513888" y="151313"/>
            <a:ext cx="600501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Freeform 15"/>
          <p:cNvSpPr/>
          <p:nvPr userDrawn="1"/>
        </p:nvSpPr>
        <p:spPr>
          <a:xfrm>
            <a:off x="9962075" y="83470"/>
            <a:ext cx="2147247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7" name="Freeform 16"/>
          <p:cNvSpPr/>
          <p:nvPr userDrawn="1"/>
        </p:nvSpPr>
        <p:spPr>
          <a:xfrm>
            <a:off x="11004810" y="147567"/>
            <a:ext cx="1091821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8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11/01/2023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0133" y="165101"/>
            <a:ext cx="11751733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cs typeface="Arial"/>
              </a:rPr>
              <a:t>Tahapan</a:t>
            </a:r>
            <a:r>
              <a:rPr lang="en-US" b="1" dirty="0">
                <a:cs typeface="Arial"/>
              </a:rPr>
              <a:t>: </a:t>
            </a:r>
            <a:r>
              <a:rPr lang="en-US" b="1" dirty="0" err="1">
                <a:cs typeface="Arial"/>
              </a:rPr>
              <a:t>Prototipe</a:t>
            </a:r>
            <a:br>
              <a:rPr lang="en-US" b="1" dirty="0">
                <a:cs typeface="Arial"/>
              </a:rPr>
            </a:br>
            <a:r>
              <a:rPr lang="en-US" b="1" dirty="0" err="1">
                <a:cs typeface="Arial"/>
              </a:rPr>
              <a:t>dengan</a:t>
            </a:r>
            <a:r>
              <a:rPr lang="en-US" b="1" dirty="0">
                <a:cs typeface="Arial"/>
              </a:rPr>
              <a:t> Figma (3)</a:t>
            </a:r>
            <a:endParaRPr lang="id-ID" b="1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j-lt"/>
                <a:cs typeface="Arial" panose="020B0604020202020204" pitchFamily="34" charset="0"/>
              </a:rPr>
              <a:t>TI2102 – </a:t>
            </a:r>
            <a:r>
              <a:rPr lang="en-US" sz="3200" b="1" dirty="0" err="1">
                <a:latin typeface="+mj-lt"/>
                <a:cs typeface="Arial" panose="020B0604020202020204" pitchFamily="34" charset="0"/>
              </a:rPr>
              <a:t>Pemikiran</a:t>
            </a:r>
            <a:r>
              <a:rPr lang="en-US" sz="3200" b="1" dirty="0">
                <a:latin typeface="+mj-lt"/>
                <a:cs typeface="Arial" panose="020B0604020202020204" pitchFamily="34" charset="0"/>
              </a:rPr>
              <a:t> Desain</a:t>
            </a:r>
          </a:p>
          <a:p>
            <a:r>
              <a:rPr lang="en-ID" sz="3600" dirty="0" err="1"/>
              <a:t>Mustika</a:t>
            </a:r>
            <a:r>
              <a:rPr lang="en-ID" sz="3600" dirty="0"/>
              <a:t> </a:t>
            </a:r>
            <a:r>
              <a:rPr lang="en-ID" sz="3600" dirty="0" err="1"/>
              <a:t>Ulina</a:t>
            </a:r>
            <a:r>
              <a:rPr lang="en-ID" sz="3600" dirty="0"/>
              <a:t>, </a:t>
            </a:r>
            <a:r>
              <a:rPr lang="en-ID" sz="3600" dirty="0" err="1"/>
              <a:t>S.Kom</a:t>
            </a:r>
            <a:r>
              <a:rPr lang="en-ID" sz="3600" dirty="0"/>
              <a:t>., </a:t>
            </a:r>
            <a:r>
              <a:rPr lang="en-ID" sz="3600" dirty="0" err="1"/>
              <a:t>M.Kom</a:t>
            </a:r>
            <a:r>
              <a:rPr lang="en-ID" sz="3600"/>
              <a:t>.</a:t>
            </a:r>
          </a:p>
          <a:p>
            <a:endParaRPr lang="en-US" sz="32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D49D-FA1B-4E67-B20C-082118AC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Slide-out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D701-CC04-4B89-BAF9-E3E9A46F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90397" cy="4351338"/>
          </a:xfrm>
        </p:spPr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menu </a:t>
            </a:r>
            <a:r>
              <a:rPr lang="en-US" dirty="0" err="1"/>
              <a:t>navigasi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slide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menu </a:t>
            </a:r>
            <a:r>
              <a:rPr lang="en-US" dirty="0" err="1"/>
              <a:t>diklik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318A0-66B6-4B53-BB69-8CD05A89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91" y="499449"/>
            <a:ext cx="3428571" cy="6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5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F271-AE74-4B0E-AEC8-09FADE1D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 </a:t>
            </a:r>
            <a:r>
              <a:rPr lang="en-US" err="1"/>
              <a:t>Topik</a:t>
            </a:r>
            <a:r>
              <a:rPr lang="en-US"/>
              <a:t> </a:t>
            </a:r>
            <a:r>
              <a:rPr lang="en-US" err="1"/>
              <a:t>Pembahasan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9CB5-6728-417A-BEE4-3C5DF66F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58385" cy="4351338"/>
          </a:xfrm>
        </p:spPr>
        <p:txBody>
          <a:bodyPr>
            <a:normAutofit/>
          </a:bodyPr>
          <a:lstStyle/>
          <a:p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Format </a:t>
            </a:r>
            <a:r>
              <a:rPr lang="en-US" dirty="0" err="1"/>
              <a:t>Teks</a:t>
            </a:r>
            <a:endParaRPr lang="en-US" dirty="0"/>
          </a:p>
          <a:p>
            <a:pPr lvl="1"/>
            <a:r>
              <a:rPr lang="en-US" dirty="0"/>
              <a:t>Format </a:t>
            </a:r>
            <a:r>
              <a:rPr lang="en-US" dirty="0" err="1"/>
              <a:t>Warna</a:t>
            </a:r>
            <a:endParaRPr lang="en-US" dirty="0"/>
          </a:p>
          <a:p>
            <a:pPr lvl="1"/>
            <a:r>
              <a:rPr lang="en-US" dirty="0"/>
              <a:t>Format Style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  <a:p>
            <a:pPr lvl="1"/>
            <a:r>
              <a:rPr lang="en-US" dirty="0"/>
              <a:t>Constraints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Responsif</a:t>
            </a:r>
            <a:endParaRPr lang="en-US" dirty="0"/>
          </a:p>
          <a:p>
            <a:r>
              <a:rPr lang="en-US" dirty="0" err="1"/>
              <a:t>Melengkapi</a:t>
            </a:r>
            <a:r>
              <a:rPr lang="en-US" dirty="0"/>
              <a:t> </a:t>
            </a:r>
            <a:r>
              <a:rPr lang="en-US" dirty="0" err="1"/>
              <a:t>Desain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Menu Slide-out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0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38"/>
            <a:ext cx="5626768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font, </a:t>
            </a:r>
            <a:r>
              <a:rPr lang="en-US" dirty="0" err="1"/>
              <a:t>ukuran</a:t>
            </a:r>
            <a:r>
              <a:rPr lang="en-US" dirty="0"/>
              <a:t> dan format.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Klik</a:t>
            </a:r>
            <a:r>
              <a:rPr lang="en-US" dirty="0"/>
              <a:t> Icon “Text”.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Klik</a:t>
            </a:r>
            <a:r>
              <a:rPr lang="en-US" dirty="0"/>
              <a:t> pada Frame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Atur</a:t>
            </a:r>
            <a:r>
              <a:rPr lang="en-US" dirty="0"/>
              <a:t> font, </a:t>
            </a:r>
            <a:r>
              <a:rPr lang="en-US" dirty="0" err="1"/>
              <a:t>ukuran</a:t>
            </a:r>
            <a:r>
              <a:rPr lang="en-US" dirty="0"/>
              <a:t> dan format </a:t>
            </a:r>
            <a:r>
              <a:rPr lang="en-US" dirty="0" err="1"/>
              <a:t>teks</a:t>
            </a:r>
            <a:r>
              <a:rPr lang="en-US" dirty="0"/>
              <a:t> pada “Design Panel” </a:t>
            </a:r>
            <a:r>
              <a:rPr lang="en-US" dirty="0" err="1"/>
              <a:t>bagian</a:t>
            </a:r>
            <a:r>
              <a:rPr lang="en-US" dirty="0"/>
              <a:t> Text.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13DAA9-81A4-4289-87AC-BCCEACFD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56" y="4155838"/>
            <a:ext cx="3046365" cy="2437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284B3A-A7A3-46F4-B890-92C2154A4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174" y="1540530"/>
            <a:ext cx="3684933" cy="7945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5E4382-61F2-4D42-BD23-15A3E951C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73" y="2380299"/>
            <a:ext cx="3684933" cy="19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4E0B-5971-4460-8AB0-094DAD03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Warna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FCEF-F4E0-4B79-A3DA-110D8A26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5616576" cy="4758236"/>
          </a:xfrm>
        </p:spPr>
        <p:txBody>
          <a:bodyPr>
            <a:norm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</a:p>
          <a:p>
            <a:r>
              <a:rPr lang="en-US" dirty="0"/>
              <a:t>Cara:</a:t>
            </a:r>
          </a:p>
          <a:p>
            <a:pPr marL="971550" lvl="1" indent="-51435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 marL="971550" lvl="1" indent="-514350">
              <a:buAutoNum type="arabicPeriod"/>
            </a:pPr>
            <a:r>
              <a:rPr lang="en-US" dirty="0"/>
              <a:t>Pada “Design Panel”,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“Fill</a:t>
            </a:r>
            <a:r>
              <a:rPr lang="en-US" b="1" dirty="0"/>
              <a:t>”.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format lain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1DD8B7-2B27-4149-A924-46463E16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60" y="1677028"/>
            <a:ext cx="1212885" cy="11931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B3AE25-8134-4C56-9C9E-43A5FA67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845" y="1742251"/>
            <a:ext cx="3409950" cy="10763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4165637-3D91-4F77-BE2E-C193D762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16" y="4076305"/>
            <a:ext cx="1676400" cy="159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4137"/>
          <a:stretch/>
        </p:blipFill>
        <p:spPr>
          <a:xfrm>
            <a:off x="7101002" y="2986549"/>
            <a:ext cx="1892384" cy="37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7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59C-0B06-4300-B178-DB2ADB9F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01A2-FD7E-4646-A7CF-49FE7FA1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42" cy="4351338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style pada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r>
              <a:rPr lang="en-US" dirty="0" err="1"/>
              <a:t>Pemberian</a:t>
            </a:r>
            <a:r>
              <a:rPr lang="en-US" dirty="0"/>
              <a:t> style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properties pada “Design Panel”:</a:t>
            </a:r>
          </a:p>
          <a:p>
            <a:pPr marL="971550" lvl="1" indent="-514350">
              <a:buAutoNum type="arabicPeriod"/>
            </a:pPr>
            <a:r>
              <a:rPr lang="en-US" b="1" dirty="0"/>
              <a:t>Stroke</a:t>
            </a:r>
            <a:r>
              <a:rPr lang="en-US" dirty="0"/>
              <a:t>: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pinggir</a:t>
            </a:r>
            <a:r>
              <a:rPr lang="en-US" dirty="0"/>
              <a:t>.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b="1" dirty="0"/>
              <a:t>Effects</a:t>
            </a:r>
            <a:r>
              <a:rPr lang="en-US" dirty="0"/>
              <a:t>: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pada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09270-7669-4C05-8D77-77647594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348" y="4360390"/>
            <a:ext cx="3741153" cy="1880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2B2F7F-9F08-4B5F-A5E9-665C3282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348" y="1825625"/>
            <a:ext cx="3812005" cy="20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3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59C-0B06-4300-B178-DB2ADB9F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01A2-FD7E-4646-A7CF-49FE7FA1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857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style pada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stroke (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pinggir</a:t>
            </a:r>
            <a:r>
              <a:rPr lang="en-US" dirty="0"/>
              <a:t>) dan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35"/>
          <a:stretch/>
        </p:blipFill>
        <p:spPr>
          <a:xfrm>
            <a:off x="1818721" y="2716151"/>
            <a:ext cx="3990975" cy="2745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05" y="2407694"/>
            <a:ext cx="3053144" cy="41642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738F855-D0E5-408B-817F-F45123290D6A}"/>
              </a:ext>
            </a:extLst>
          </p:cNvPr>
          <p:cNvSpPr/>
          <p:nvPr/>
        </p:nvSpPr>
        <p:spPr>
          <a:xfrm>
            <a:off x="1208314" y="5001490"/>
            <a:ext cx="870857" cy="3693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0D2F3F-9460-4B5B-891A-C08A0027B76D}"/>
              </a:ext>
            </a:extLst>
          </p:cNvPr>
          <p:cNvSpPr/>
          <p:nvPr/>
        </p:nvSpPr>
        <p:spPr>
          <a:xfrm rot="10800000">
            <a:off x="9137201" y="4632158"/>
            <a:ext cx="870857" cy="3693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17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F14F-A883-41F8-92AA-E08DABD8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CC76-4203-4B09-BCEF-6FA05EC2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10016" cy="4351338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konsisten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dan reusable.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A42F4-28C6-438C-A7E6-95CB52861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71" t="9931" r="40625" b="77407"/>
          <a:stretch/>
        </p:blipFill>
        <p:spPr>
          <a:xfrm>
            <a:off x="2085433" y="3175417"/>
            <a:ext cx="4329015" cy="2041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4AC9C-4F50-4154-90C7-E86DF774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562" y="681037"/>
            <a:ext cx="2495238" cy="6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8157"/>
            <a:ext cx="7882719" cy="445307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Klik</a:t>
            </a:r>
            <a:r>
              <a:rPr lang="en-US" dirty="0"/>
              <a:t> button, icon, menu </a:t>
            </a:r>
            <a:r>
              <a:rPr lang="en-US" dirty="0" err="1"/>
              <a:t>navigasi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icon/</a:t>
            </a:r>
            <a:r>
              <a:rPr lang="en-US" dirty="0" err="1"/>
              <a:t>objek</a:t>
            </a:r>
            <a:r>
              <a:rPr lang="en-US" dirty="0"/>
              <a:t>.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dirty="0" err="1"/>
              <a:t>Klik</a:t>
            </a:r>
            <a:r>
              <a:rPr lang="en-US" dirty="0"/>
              <a:t> icon “Create Component”.</a:t>
            </a:r>
          </a:p>
          <a:p>
            <a:pPr marL="514350" indent="-514350">
              <a:buAutoNum type="arabicPeriod"/>
            </a:pPr>
            <a:r>
              <a:rPr lang="en-US" dirty="0" err="1"/>
              <a:t>Klik</a:t>
            </a:r>
            <a:r>
              <a:rPr lang="en-US" dirty="0"/>
              <a:t> “Assets Panel” dan</a:t>
            </a:r>
            <a:r>
              <a:rPr lang="en-US" b="1" dirty="0"/>
              <a:t> </a:t>
            </a:r>
            <a:r>
              <a:rPr lang="en-US" dirty="0"/>
              <a:t>drag component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letakkan</a:t>
            </a:r>
            <a:r>
              <a:rPr lang="en-US" dirty="0"/>
              <a:t> pada frame </a:t>
            </a:r>
            <a:r>
              <a:rPr lang="en-US" dirty="0" err="1"/>
              <a:t>terpilih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3CBB91-684E-488C-B8EA-755034653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71" t="9931" r="40625" b="77407"/>
          <a:stretch/>
        </p:blipFill>
        <p:spPr>
          <a:xfrm>
            <a:off x="3048568" y="5026340"/>
            <a:ext cx="3047432" cy="1437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CB5ACB-ADEE-4140-9874-D0E6DAC2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562" y="681037"/>
            <a:ext cx="2495238" cy="6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9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AF78-1B56-4413-9FF3-95F9296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Responsif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E13D-9FFA-4B51-BB6B-CCEB1DF0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7316" cy="4351338"/>
          </a:xfrm>
        </p:spPr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frame.</a:t>
            </a:r>
          </a:p>
          <a:p>
            <a:r>
              <a:rPr lang="en-US" dirty="0"/>
              <a:t>Cara:</a:t>
            </a:r>
          </a:p>
          <a:p>
            <a:pPr marL="971550" lvl="1" indent="-514350">
              <a:buAutoNum type="arabicPeriod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</a:p>
          <a:p>
            <a:pPr marL="971550" lvl="1" indent="-514350">
              <a:buAutoNum type="arabicPeriod"/>
            </a:pPr>
            <a:r>
              <a:rPr lang="en-US" dirty="0"/>
              <a:t>Pada “Design Panel” </a:t>
            </a:r>
            <a:r>
              <a:rPr lang="en-US" dirty="0" err="1"/>
              <a:t>bagian</a:t>
            </a:r>
            <a:r>
              <a:rPr lang="en-US" dirty="0"/>
              <a:t> “Constraints”, </a:t>
            </a:r>
            <a:r>
              <a:rPr lang="en-US" dirty="0" err="1"/>
              <a:t>atur</a:t>
            </a:r>
            <a:r>
              <a:rPr lang="en-US" dirty="0"/>
              <a:t> tata </a:t>
            </a:r>
            <a:r>
              <a:rPr lang="en-US" dirty="0" err="1"/>
              <a:t>letak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6127232"/>
            <a:ext cx="26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Tutorial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DDBC5-8D69-4FAC-B777-AD7DD5C4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751" y="1825625"/>
            <a:ext cx="5247085" cy="1109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BA06A-B31D-4711-856F-122A6852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82" y="3069565"/>
            <a:ext cx="2926036" cy="21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A6DEC5-5030-4D09-A30F-0633981EE402}" vid="{CF099926-42A2-4825-A4AA-007E1BACFF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8B7C237BA1C41863C729622B0A69E" ma:contentTypeVersion="13" ma:contentTypeDescription="Create a new document." ma:contentTypeScope="" ma:versionID="310e0a534d4d7e6c4f91a3f827894ad5">
  <xsd:schema xmlns:xsd="http://www.w3.org/2001/XMLSchema" xmlns:xs="http://www.w3.org/2001/XMLSchema" xmlns:p="http://schemas.microsoft.com/office/2006/metadata/properties" xmlns:ns2="b1034d71-21fe-4864-b060-c22a141d7e15" xmlns:ns3="d3567fc8-de5d-48be-9c5a-c66cbbfd16b2" targetNamespace="http://schemas.microsoft.com/office/2006/metadata/properties" ma:root="true" ma:fieldsID="df7bd3d95ead0e12fbd1a63ec58af659" ns2:_="" ns3:_="">
    <xsd:import namespace="b1034d71-21fe-4864-b060-c22a141d7e15"/>
    <xsd:import namespace="d3567fc8-de5d-48be-9c5a-c66cbbfd16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34d71-21fe-4864-b060-c22a141d7e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f56862a-dcd1-4b6f-9e2f-9dc08df1d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67fc8-de5d-48be-9c5a-c66cbbfd16b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e55140-112e-4ada-8309-322ee686e100}" ma:internalName="TaxCatchAll" ma:showField="CatchAllData" ma:web="d3567fc8-de5d-48be-9c5a-c66cbbfd16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567fc8-de5d-48be-9c5a-c66cbbfd16b2" xsi:nil="true"/>
    <lcf76f155ced4ddcb4097134ff3c332f xmlns="b1034d71-21fe-4864-b060-c22a141d7e1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F990C-0BF5-4F22-A605-9E9DC7EEC495}"/>
</file>

<file path=customXml/itemProps2.xml><?xml version="1.0" encoding="utf-8"?>
<ds:datastoreItem xmlns:ds="http://schemas.openxmlformats.org/officeDocument/2006/customXml" ds:itemID="{88A52169-CC8E-4345-91B4-F4870CE969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49B9EB5-D921-41BC-AE9F-5DE9D2E3EA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Prodi TI (S1)</Template>
  <TotalTime>262</TotalTime>
  <Words>303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Tahapan: Prototipe dengan Figma (3)</vt:lpstr>
      <vt:lpstr>Sub Topik Pembahasan</vt:lpstr>
      <vt:lpstr>Format Teks</vt:lpstr>
      <vt:lpstr>Format Warna</vt:lpstr>
      <vt:lpstr>Format Style</vt:lpstr>
      <vt:lpstr>Format Style</vt:lpstr>
      <vt:lpstr>Membuat Komponen</vt:lpstr>
      <vt:lpstr>Cara Membuat Komponen</vt:lpstr>
      <vt:lpstr>Constraints untuk Desain Responsif</vt:lpstr>
      <vt:lpstr>Menu Slide-out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BASIS DATA DASAR</dc:title>
  <dc:creator>Felix</dc:creator>
  <cp:lastModifiedBy>itsmustikafx@gmail.com</cp:lastModifiedBy>
  <cp:revision>36</cp:revision>
  <dcterms:created xsi:type="dcterms:W3CDTF">2017-07-27T05:00:06Z</dcterms:created>
  <dcterms:modified xsi:type="dcterms:W3CDTF">2023-01-11T03:40:35Z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0x0101000195C97ADCE1884B9A9F35BE07511F81</vt:lpwstr>
  </property>
</Properties>
</file>