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323" r:id="rId6"/>
    <p:sldId id="349" r:id="rId7"/>
    <p:sldId id="321" r:id="rId8"/>
    <p:sldId id="359" r:id="rId9"/>
    <p:sldId id="354" r:id="rId10"/>
    <p:sldId id="368" r:id="rId11"/>
    <p:sldId id="371" r:id="rId12"/>
    <p:sldId id="372" r:id="rId1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u kurniawan" initials="hk" lastIdx="1" clrIdx="0">
    <p:extLst>
      <p:ext uri="{19B8F6BF-5375-455C-9EA6-DF929625EA0E}">
        <p15:presenceInfo xmlns:p15="http://schemas.microsoft.com/office/powerpoint/2012/main" userId="fb329cf49808e5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16675F-0F23-4CE4-A42B-F26611A4E90F}" v="20" dt="2021-12-08T02:24:47.362"/>
    <p1510:client id="{C59F44B8-40F7-44BF-ABC5-7E9BE77B09D2}" v="3" dt="2021-12-08T02:26:40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434" autoAdjust="0"/>
  </p:normalViewPr>
  <p:slideViewPr>
    <p:cSldViewPr snapToGrid="0">
      <p:cViewPr varScale="1">
        <p:scale>
          <a:sx n="66" d="100"/>
          <a:sy n="66" d="100"/>
        </p:scale>
        <p:origin x="6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" userId="S::andri@mikroskil.ac.id::1ede721a-b1fd-4ddb-80e3-addad4d20637" providerId="AD" clId="Web-{C59F44B8-40F7-44BF-ABC5-7E9BE77B09D2}"/>
    <pc:docChg chg="modSld">
      <pc:chgData name="Andri" userId="S::andri@mikroskil.ac.id::1ede721a-b1fd-4ddb-80e3-addad4d20637" providerId="AD" clId="Web-{C59F44B8-40F7-44BF-ABC5-7E9BE77B09D2}" dt="2021-12-08T02:26:39.087" v="1" actId="20577"/>
      <pc:docMkLst>
        <pc:docMk/>
      </pc:docMkLst>
      <pc:sldChg chg="modSp">
        <pc:chgData name="Andri" userId="S::andri@mikroskil.ac.id::1ede721a-b1fd-4ddb-80e3-addad4d20637" providerId="AD" clId="Web-{C59F44B8-40F7-44BF-ABC5-7E9BE77B09D2}" dt="2021-12-08T02:26:39.087" v="1" actId="20577"/>
        <pc:sldMkLst>
          <pc:docMk/>
          <pc:sldMk cId="2418627213" sldId="256"/>
        </pc:sldMkLst>
        <pc:spChg chg="mod">
          <ac:chgData name="Andri" userId="S::andri@mikroskil.ac.id::1ede721a-b1fd-4ddb-80e3-addad4d20637" providerId="AD" clId="Web-{C59F44B8-40F7-44BF-ABC5-7E9BE77B09D2}" dt="2021-12-08T02:26:39.087" v="1" actId="20577"/>
          <ac:spMkLst>
            <pc:docMk/>
            <pc:sldMk cId="2418627213" sldId="256"/>
            <ac:spMk id="2" creationId="{00000000-0000-0000-0000-000000000000}"/>
          </ac:spMkLst>
        </pc:spChg>
      </pc:sldChg>
    </pc:docChg>
  </pc:docChgLst>
  <pc:docChgLst>
    <pc:chgData name="Andri" userId="S::andri@mikroskil.ac.id::1ede721a-b1fd-4ddb-80e3-addad4d20637" providerId="AD" clId="Web-{B816675F-0F23-4CE4-A42B-F26611A4E90F}"/>
    <pc:docChg chg="modSld">
      <pc:chgData name="Andri" userId="S::andri@mikroskil.ac.id::1ede721a-b1fd-4ddb-80e3-addad4d20637" providerId="AD" clId="Web-{B816675F-0F23-4CE4-A42B-F26611A4E90F}" dt="2021-12-08T02:24:47.050" v="18" actId="20577"/>
      <pc:docMkLst>
        <pc:docMk/>
      </pc:docMkLst>
      <pc:sldChg chg="modSp">
        <pc:chgData name="Andri" userId="S::andri@mikroskil.ac.id::1ede721a-b1fd-4ddb-80e3-addad4d20637" providerId="AD" clId="Web-{B816675F-0F23-4CE4-A42B-F26611A4E90F}" dt="2021-12-08T02:24:47.050" v="18" actId="20577"/>
        <pc:sldMkLst>
          <pc:docMk/>
          <pc:sldMk cId="2418627213" sldId="256"/>
        </pc:sldMkLst>
        <pc:spChg chg="mod">
          <ac:chgData name="Andri" userId="S::andri@mikroskil.ac.id::1ede721a-b1fd-4ddb-80e3-addad4d20637" providerId="AD" clId="Web-{B816675F-0F23-4CE4-A42B-F26611A4E90F}" dt="2021-12-08T02:24:47.050" v="18" actId="20577"/>
          <ac:spMkLst>
            <pc:docMk/>
            <pc:sldMk cId="2418627213" sldId="25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173B3-BCDF-4A3E-8ACA-9F9BB0324D8E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2DCC8-F333-4BA8-9F1F-03D0B85D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89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C6011-76FB-4B71-9EC4-1D2910ED4F6B}" type="datetimeFigureOut">
              <a:rPr lang="id-ID" smtClean="0"/>
              <a:t>18/01/2023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F6663-AE9E-4289-8BCE-76D6CFC819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376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72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DF6663-AE9E-4289-8BCE-76D6CFC819CA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612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18/01/2023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9026" y="188496"/>
            <a:ext cx="11898242" cy="6532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522133" y="5842722"/>
            <a:ext cx="6282267" cy="7327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</a:p>
        </p:txBody>
      </p:sp>
      <p:sp>
        <p:nvSpPr>
          <p:cNvPr id="10" name="Freeform 9"/>
          <p:cNvSpPr/>
          <p:nvPr userDrawn="1"/>
        </p:nvSpPr>
        <p:spPr>
          <a:xfrm>
            <a:off x="10787268" y="188496"/>
            <a:ext cx="12700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21" name="Freeform 20"/>
          <p:cNvSpPr/>
          <p:nvPr userDrawn="1"/>
        </p:nvSpPr>
        <p:spPr>
          <a:xfrm>
            <a:off x="6473686" y="16221"/>
            <a:ext cx="5706533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22" name="Freeform 21"/>
          <p:cNvSpPr/>
          <p:nvPr userDrawn="1"/>
        </p:nvSpPr>
        <p:spPr>
          <a:xfrm>
            <a:off x="9361368" y="13229"/>
            <a:ext cx="281940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1" name="Freeform 10"/>
          <p:cNvSpPr/>
          <p:nvPr userDrawn="1"/>
        </p:nvSpPr>
        <p:spPr>
          <a:xfrm>
            <a:off x="6248401" y="188497"/>
            <a:ext cx="5709876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9" name="Rectangle 8"/>
          <p:cNvSpPr/>
          <p:nvPr userDrawn="1"/>
        </p:nvSpPr>
        <p:spPr>
          <a:xfrm>
            <a:off x="5909733" y="5404162"/>
            <a:ext cx="1371600" cy="2727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295" y="4804632"/>
            <a:ext cx="6227495" cy="13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8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18/01/2023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8630" y="165100"/>
            <a:ext cx="11877507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9745133" y="133885"/>
            <a:ext cx="220980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5" name="Freeform 14"/>
          <p:cNvSpPr/>
          <p:nvPr userDrawn="1"/>
        </p:nvSpPr>
        <p:spPr>
          <a:xfrm>
            <a:off x="11513888" y="151313"/>
            <a:ext cx="600501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6" name="Freeform 15"/>
          <p:cNvSpPr/>
          <p:nvPr userDrawn="1"/>
        </p:nvSpPr>
        <p:spPr>
          <a:xfrm>
            <a:off x="9962075" y="83470"/>
            <a:ext cx="2147247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7" name="Freeform 16"/>
          <p:cNvSpPr/>
          <p:nvPr userDrawn="1"/>
        </p:nvSpPr>
        <p:spPr>
          <a:xfrm>
            <a:off x="11004810" y="147567"/>
            <a:ext cx="1091821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pic>
        <p:nvPicPr>
          <p:cNvPr id="18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36374"/>
            <a:ext cx="5278783" cy="4876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67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26DB-75EA-4626-8F7E-22F6AA9CAC52}" type="datetimeFigureOut">
              <a:rPr lang="id-ID" smtClean="0"/>
              <a:t>18/01/2023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20133" y="165101"/>
            <a:ext cx="11751733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36374"/>
            <a:ext cx="5278783" cy="4876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83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cs typeface="Arial"/>
              </a:rPr>
              <a:t>Tahapan</a:t>
            </a:r>
            <a:r>
              <a:rPr lang="en-US" b="1" dirty="0">
                <a:cs typeface="Arial"/>
              </a:rPr>
              <a:t>: </a:t>
            </a:r>
            <a:r>
              <a:rPr lang="en-US" b="1" dirty="0" err="1">
                <a:cs typeface="Arial"/>
              </a:rPr>
              <a:t>Prototipe</a:t>
            </a:r>
            <a:br>
              <a:rPr lang="en-US" b="1" dirty="0">
                <a:cs typeface="Arial"/>
              </a:rPr>
            </a:br>
            <a:r>
              <a:rPr lang="en-US" b="1" dirty="0" err="1">
                <a:cs typeface="Arial"/>
              </a:rPr>
              <a:t>dengan</a:t>
            </a:r>
            <a:r>
              <a:rPr lang="en-US" b="1" dirty="0">
                <a:cs typeface="Arial"/>
              </a:rPr>
              <a:t> Figma (4)</a:t>
            </a:r>
            <a:endParaRPr lang="id-ID" b="1" dirty="0"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j-lt"/>
                <a:cs typeface="Arial" panose="020B0604020202020204" pitchFamily="34" charset="0"/>
              </a:rPr>
              <a:t>TI2102 – </a:t>
            </a:r>
            <a:r>
              <a:rPr lang="en-US" sz="3200" b="1" dirty="0" err="1">
                <a:latin typeface="+mj-lt"/>
                <a:cs typeface="Arial" panose="020B0604020202020204" pitchFamily="34" charset="0"/>
              </a:rPr>
              <a:t>Pemikiran</a:t>
            </a:r>
            <a:r>
              <a:rPr lang="en-US" sz="3200" b="1" dirty="0">
                <a:latin typeface="+mj-lt"/>
                <a:cs typeface="Arial" panose="020B0604020202020204" pitchFamily="34" charset="0"/>
              </a:rPr>
              <a:t> Desain</a:t>
            </a:r>
          </a:p>
          <a:p>
            <a:r>
              <a:rPr lang="en-ID" sz="3600" dirty="0" err="1"/>
              <a:t>Mustika</a:t>
            </a:r>
            <a:r>
              <a:rPr lang="en-ID" sz="3600" dirty="0"/>
              <a:t> </a:t>
            </a:r>
            <a:r>
              <a:rPr lang="en-ID" sz="3600" dirty="0" err="1"/>
              <a:t>Ulina</a:t>
            </a:r>
            <a:r>
              <a:rPr lang="en-ID" sz="3600" dirty="0"/>
              <a:t>, </a:t>
            </a:r>
            <a:r>
              <a:rPr lang="en-ID" sz="3600" dirty="0" err="1"/>
              <a:t>S.Kom</a:t>
            </a:r>
            <a:r>
              <a:rPr lang="en-ID" sz="3600" dirty="0"/>
              <a:t>., </a:t>
            </a:r>
            <a:r>
              <a:rPr lang="en-ID" sz="3600" dirty="0" err="1"/>
              <a:t>M.Kom</a:t>
            </a:r>
            <a:endParaRPr lang="en-US" sz="3200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62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F271-AE74-4B0E-AEC8-09FADE1D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 </a:t>
            </a:r>
            <a:r>
              <a:rPr lang="en-US" err="1"/>
              <a:t>Topik</a:t>
            </a:r>
            <a:r>
              <a:rPr lang="en-US"/>
              <a:t> </a:t>
            </a:r>
            <a:r>
              <a:rPr lang="en-US" err="1"/>
              <a:t>Pembahasan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9CB5-6728-417A-BEE4-3C5DF66FC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678480" cy="4351338"/>
          </a:xfrm>
        </p:spPr>
        <p:txBody>
          <a:bodyPr>
            <a:normAutofit/>
          </a:bodyPr>
          <a:lstStyle/>
          <a:p>
            <a:r>
              <a:rPr lang="en-US" dirty="0" err="1"/>
              <a:t>Melengkapi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(</a:t>
            </a:r>
            <a:r>
              <a:rPr lang="en-US" dirty="0" err="1"/>
              <a:t>Lanjutan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Tab Menu</a:t>
            </a:r>
          </a:p>
          <a:p>
            <a:pPr lvl="1"/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i="1" dirty="0"/>
              <a:t>Overlay</a:t>
            </a:r>
          </a:p>
          <a:p>
            <a:pPr lvl="1"/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Komentar</a:t>
            </a:r>
            <a:endParaRPr lang="en-US" dirty="0"/>
          </a:p>
          <a:p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Prototipe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0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259C-0B06-4300-B178-DB2ADB9F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D01A2-FD7E-4646-A7CF-49FE7FA1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3186" cy="4351338"/>
          </a:xfrm>
        </p:spPr>
        <p:txBody>
          <a:bodyPr/>
          <a:lstStyle/>
          <a:p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item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halaman</a:t>
            </a:r>
            <a:r>
              <a:rPr lang="en-US" dirty="0"/>
              <a:t>.</a:t>
            </a:r>
          </a:p>
          <a:p>
            <a:r>
              <a:rPr lang="en-US" dirty="0"/>
              <a:t>Item 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menu yang </a:t>
            </a:r>
            <a:r>
              <a:rPr lang="en-US" dirty="0" err="1"/>
              <a:t>dipilih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4361E-B9C8-49C0-BC5E-345A34F94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428" y="2954791"/>
            <a:ext cx="7057143" cy="2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3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Halaman</a:t>
            </a:r>
            <a:r>
              <a:rPr lang="en-US" dirty="0"/>
              <a:t> Overlay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138"/>
            <a:ext cx="5626768" cy="4351338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layer</a:t>
            </a:r>
            <a:r>
              <a:rPr lang="en-US" dirty="0"/>
              <a:t>/</a:t>
            </a:r>
            <a:r>
              <a:rPr lang="en-US" dirty="0" err="1"/>
              <a:t>lapisan</a:t>
            </a:r>
            <a:r>
              <a:rPr lang="en-US" dirty="0"/>
              <a:t> yang </a:t>
            </a:r>
            <a:r>
              <a:rPr lang="en-US" dirty="0" err="1"/>
              <a:t>menimpa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(</a:t>
            </a:r>
            <a:r>
              <a:rPr lang="en-US" i="1" dirty="0"/>
              <a:t>frame</a:t>
            </a:r>
            <a:r>
              <a:rPr lang="en-US" dirty="0"/>
              <a:t>).</a:t>
            </a:r>
          </a:p>
          <a:p>
            <a:r>
              <a:rPr lang="en-US" dirty="0" err="1"/>
              <a:t>Caranya</a:t>
            </a:r>
            <a:r>
              <a:rPr lang="en-US" dirty="0"/>
              <a:t> (</a:t>
            </a:r>
            <a:r>
              <a:rPr lang="en-US" dirty="0" err="1"/>
              <a:t>Halaman</a:t>
            </a:r>
            <a:r>
              <a:rPr lang="en-US" dirty="0"/>
              <a:t> yang </a:t>
            </a:r>
            <a:r>
              <a:rPr lang="en-US" dirty="0" err="1"/>
              <a:t>Ditimpa</a:t>
            </a:r>
            <a:r>
              <a:rPr lang="en-US" dirty="0"/>
              <a:t>):</a:t>
            </a:r>
          </a:p>
          <a:p>
            <a:pPr marL="971550" lvl="1" indent="-514350">
              <a:buAutoNum type="arabicPeriod"/>
            </a:pPr>
            <a:r>
              <a:rPr lang="en-US" dirty="0"/>
              <a:t>Copy </a:t>
            </a:r>
            <a:r>
              <a:rPr lang="en-US" i="1" dirty="0"/>
              <a:t>frame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i="1" dirty="0"/>
              <a:t>frame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pPr marL="971550" lvl="1" indent="-514350">
              <a:buAutoNum type="arabicPeriod"/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rectangle</a:t>
            </a:r>
            <a:r>
              <a:rPr lang="en-US" dirty="0"/>
              <a:t> (</a:t>
            </a:r>
            <a:r>
              <a:rPr lang="en-US" dirty="0" err="1"/>
              <a:t>kotak</a:t>
            </a:r>
            <a:r>
              <a:rPr lang="en-US" dirty="0"/>
              <a:t>) </a:t>
            </a:r>
            <a:r>
              <a:rPr lang="en-US" dirty="0" err="1"/>
              <a:t>seukuran</a:t>
            </a:r>
            <a:r>
              <a:rPr lang="en-US" dirty="0"/>
              <a:t> </a:t>
            </a:r>
            <a:r>
              <a:rPr lang="en-US" i="1" dirty="0"/>
              <a:t>frame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971550" lvl="1" indent="-514350">
              <a:buAutoNum type="arabicPeriod"/>
            </a:pPr>
            <a:r>
              <a:rPr lang="en-US" dirty="0" err="1"/>
              <a:t>Atur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= </a:t>
            </a:r>
            <a:r>
              <a:rPr lang="en-US" dirty="0" err="1"/>
              <a:t>putih</a:t>
            </a:r>
            <a:r>
              <a:rPr lang="en-US" dirty="0"/>
              <a:t> dan </a:t>
            </a:r>
            <a:r>
              <a:rPr lang="en-US" dirty="0" err="1"/>
              <a:t>transparansi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30%.</a:t>
            </a:r>
          </a:p>
          <a:p>
            <a:pPr marL="971550" lvl="1" indent="-514350">
              <a:buAutoNum type="arabicPeriod"/>
            </a:pPr>
            <a:r>
              <a:rPr lang="en-US" dirty="0"/>
              <a:t>Beri </a:t>
            </a:r>
            <a:r>
              <a:rPr lang="en-US" dirty="0" err="1"/>
              <a:t>efek</a:t>
            </a:r>
            <a:r>
              <a:rPr lang="en-US" dirty="0"/>
              <a:t> “Background blur” </a:t>
            </a:r>
            <a:r>
              <a:rPr lang="en-US" dirty="0" err="1"/>
              <a:t>dengan</a:t>
            </a:r>
            <a:r>
              <a:rPr lang="en-US" dirty="0"/>
              <a:t> level blur </a:t>
            </a:r>
            <a:r>
              <a:rPr lang="en-US" dirty="0" err="1"/>
              <a:t>sekitar</a:t>
            </a:r>
            <a:r>
              <a:rPr lang="en-US"/>
              <a:t> 20px.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3D991-2E93-41CF-BB5A-CFC9AB703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451" y="1535138"/>
            <a:ext cx="5086511" cy="503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Halaman</a:t>
            </a:r>
            <a:r>
              <a:rPr lang="en-US" dirty="0"/>
              <a:t> Overlay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138"/>
            <a:ext cx="5339316" cy="4351338"/>
          </a:xfrm>
        </p:spPr>
        <p:txBody>
          <a:bodyPr>
            <a:normAutofit/>
          </a:bodyPr>
          <a:lstStyle/>
          <a:p>
            <a:r>
              <a:rPr lang="en-US" dirty="0" err="1"/>
              <a:t>Caranya</a:t>
            </a:r>
            <a:r>
              <a:rPr lang="en-US" dirty="0"/>
              <a:t> (</a:t>
            </a:r>
            <a:r>
              <a:rPr lang="en-US" dirty="0" err="1"/>
              <a:t>Lapisan</a:t>
            </a:r>
            <a:r>
              <a:rPr lang="en-US" dirty="0"/>
              <a:t> yang </a:t>
            </a:r>
            <a:r>
              <a:rPr lang="en-US" dirty="0" err="1"/>
              <a:t>Menimpa</a:t>
            </a:r>
            <a:r>
              <a:rPr lang="en-US" dirty="0"/>
              <a:t>):</a:t>
            </a:r>
          </a:p>
          <a:p>
            <a:pPr marL="971550" lvl="1" indent="-514350">
              <a:buAutoNum type="arabicPeriod"/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rectangle</a:t>
            </a:r>
            <a:r>
              <a:rPr lang="en-US" dirty="0"/>
              <a:t> (</a:t>
            </a:r>
            <a:r>
              <a:rPr lang="en-US" dirty="0" err="1"/>
              <a:t>kotak</a:t>
            </a:r>
            <a:r>
              <a:rPr lang="en-US" dirty="0"/>
              <a:t>).</a:t>
            </a:r>
          </a:p>
          <a:p>
            <a:pPr marL="971550" lvl="1" indent="-514350">
              <a:buAutoNum type="arabicPeriod"/>
            </a:pPr>
            <a:r>
              <a:rPr lang="en-US" dirty="0" err="1"/>
              <a:t>Atur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= </a:t>
            </a:r>
            <a:r>
              <a:rPr lang="en-US" dirty="0" err="1"/>
              <a:t>putih</a:t>
            </a:r>
            <a:r>
              <a:rPr lang="en-US" dirty="0"/>
              <a:t>.</a:t>
            </a:r>
          </a:p>
          <a:p>
            <a:pPr marL="971550" lvl="1" indent="-514350">
              <a:buAutoNum type="arabicPeriod"/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i="1" dirty="0"/>
              <a:t>stroke</a:t>
            </a:r>
            <a:r>
              <a:rPr lang="en-US" dirty="0"/>
              <a:t> (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pinggir</a:t>
            </a:r>
            <a:r>
              <a:rPr lang="en-US" dirty="0"/>
              <a:t>) = </a:t>
            </a:r>
            <a:r>
              <a:rPr lang="en-US" dirty="0" err="1"/>
              <a:t>abu-abu</a:t>
            </a:r>
            <a:r>
              <a:rPr lang="en-US" dirty="0"/>
              <a:t>.</a:t>
            </a:r>
          </a:p>
          <a:p>
            <a:pPr marL="971550" lvl="1" indent="-514350">
              <a:buAutoNum type="arabicPeriod"/>
            </a:pPr>
            <a:r>
              <a:rPr lang="en-US" dirty="0"/>
              <a:t>Beri </a:t>
            </a:r>
            <a:r>
              <a:rPr lang="en-US" dirty="0" err="1"/>
              <a:t>efek</a:t>
            </a:r>
            <a:r>
              <a:rPr lang="en-US" dirty="0"/>
              <a:t> “Drop shadow”.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1DBF05-C4A3-41E5-BD24-3EEB18DB0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31076"/>
            <a:ext cx="5742811" cy="585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6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4E0B-5971-4460-8AB0-094DAD03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Komentar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2FCEF-F4E0-4B79-A3DA-110D8A264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0"/>
            <a:ext cx="5616576" cy="4758236"/>
          </a:xfrm>
        </p:spPr>
        <p:txBody>
          <a:bodyPr>
            <a:normAutofit/>
          </a:bodyPr>
          <a:lstStyle/>
          <a:p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dan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. </a:t>
            </a:r>
          </a:p>
          <a:p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rating.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6E946-9C76-4EE7-88F0-B2F2012C4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948" y="645856"/>
            <a:ext cx="3400000" cy="6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7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259C-0B06-4300-B178-DB2ADB9F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Prototipe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D01A2-FD7E-4646-A7CF-49FE7FA1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45372" cy="4351338"/>
          </a:xfrm>
        </p:spPr>
        <p:txBody>
          <a:bodyPr>
            <a:normAutofit/>
          </a:bodyPr>
          <a:lstStyle/>
          <a:p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memperlihatkan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.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i="1" dirty="0"/>
              <a:t>link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prototipe</a:t>
            </a:r>
            <a:r>
              <a:rPr lang="en-US" dirty="0"/>
              <a:t>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i="1" dirty="0"/>
              <a:t>trigger</a:t>
            </a:r>
            <a:r>
              <a:rPr lang="en-US" dirty="0"/>
              <a:t>/</a:t>
            </a:r>
            <a:r>
              <a:rPr lang="en-US" dirty="0" err="1"/>
              <a:t>pemicu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“on tap”, “on drag”, “delay”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BC9A65-2DD6-4610-9C10-E010984A8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573" y="1878211"/>
            <a:ext cx="5094514" cy="44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6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259C-0B06-4300-B178-DB2ADB9F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Tampilan</a:t>
            </a:r>
            <a:r>
              <a:rPr lang="en-US" sz="3600" dirty="0"/>
              <a:t> Mirror </a:t>
            </a:r>
            <a:r>
              <a:rPr lang="en-US" sz="3600" dirty="0" err="1"/>
              <a:t>ke</a:t>
            </a:r>
            <a:r>
              <a:rPr lang="en-US" sz="3600" dirty="0"/>
              <a:t> Handphone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D01A2-FD7E-4646-A7CF-49FE7FA1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9169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Figma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di </a:t>
            </a:r>
            <a:r>
              <a:rPr lang="en-US" i="1" dirty="0"/>
              <a:t>handphone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i="1" dirty="0"/>
              <a:t>Login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Figma</a:t>
            </a:r>
            <a:r>
              <a:rPr lang="en-US" dirty="0"/>
              <a:t> di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i="1" dirty="0"/>
              <a:t>handphone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03726A-C5A0-4750-A40B-5701313646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" b="42306"/>
          <a:stretch/>
        </p:blipFill>
        <p:spPr>
          <a:xfrm>
            <a:off x="1246490" y="3581202"/>
            <a:ext cx="2528068" cy="306171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E1BAB9-66F1-4ABB-9B98-4FE86A8B6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010"/>
          <a:stretch/>
        </p:blipFill>
        <p:spPr>
          <a:xfrm>
            <a:off x="3991135" y="3570569"/>
            <a:ext cx="2356501" cy="30743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3D4AA8-B2F6-4839-B487-2ABA9F1DE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407" y="255181"/>
            <a:ext cx="2875189" cy="638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0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259C-0B06-4300-B178-DB2ADB9F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Tampilan</a:t>
            </a:r>
            <a:r>
              <a:rPr lang="en-US" sz="3600" dirty="0"/>
              <a:t> Mirror </a:t>
            </a:r>
            <a:r>
              <a:rPr lang="en-US" sz="3600" dirty="0" err="1"/>
              <a:t>ke</a:t>
            </a:r>
            <a:r>
              <a:rPr lang="en-US" sz="3600" dirty="0"/>
              <a:t> Handphone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D01A2-FD7E-4646-A7CF-49FE7FA1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9169" cy="203399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Tx/>
              <a:buAutoNum type="arabicPeriod" startAt="3"/>
            </a:pPr>
            <a:r>
              <a:rPr lang="en-US" sz="2000" dirty="0" err="1">
                <a:latin typeface="Calibri (Body)"/>
                <a:ea typeface="Cooper Hewitt" panose="020B0604020202020204" charset="0"/>
              </a:rPr>
              <a:t>Pilih</a:t>
            </a:r>
            <a:r>
              <a:rPr lang="en-US" sz="2000" dirty="0">
                <a:latin typeface="Calibri (Body)"/>
                <a:ea typeface="Cooper Hewitt" panose="020B0604020202020204" charset="0"/>
              </a:rPr>
              <a:t> salah </a:t>
            </a:r>
            <a:r>
              <a:rPr lang="en-US" sz="2000" dirty="0" err="1">
                <a:latin typeface="Calibri (Body)"/>
                <a:ea typeface="Cooper Hewitt" panose="020B0604020202020204" charset="0"/>
              </a:rPr>
              <a:t>satu</a:t>
            </a:r>
            <a:r>
              <a:rPr lang="en-US" sz="2000" dirty="0">
                <a:latin typeface="Calibri (Body)"/>
                <a:ea typeface="Cooper Hewitt" panose="020B0604020202020204" charset="0"/>
              </a:rPr>
              <a:t> </a:t>
            </a:r>
            <a:r>
              <a:rPr lang="en-US" sz="2000" i="1" dirty="0">
                <a:latin typeface="Calibri (Body)"/>
                <a:ea typeface="Cooper Hewitt" panose="020B0604020202020204" charset="0"/>
              </a:rPr>
              <a:t>frame</a:t>
            </a:r>
            <a:r>
              <a:rPr lang="en-US" sz="2000" dirty="0">
                <a:latin typeface="Calibri (Body)"/>
                <a:ea typeface="Cooper Hewitt" panose="020B0604020202020204" charset="0"/>
              </a:rPr>
              <a:t> di </a:t>
            </a:r>
            <a:r>
              <a:rPr lang="en-US" sz="2000" dirty="0" err="1">
                <a:latin typeface="Calibri (Body)"/>
                <a:ea typeface="Cooper Hewitt" panose="020B0604020202020204" charset="0"/>
              </a:rPr>
              <a:t>Figma</a:t>
            </a:r>
            <a:r>
              <a:rPr lang="en-US" sz="2000" dirty="0">
                <a:latin typeface="Calibri (Body)"/>
                <a:ea typeface="Cooper Hewitt" panose="020B0604020202020204" charset="0"/>
              </a:rPr>
              <a:t> web/desktop.</a:t>
            </a:r>
          </a:p>
          <a:p>
            <a:pPr marL="457200" indent="-457200">
              <a:buFontTx/>
              <a:buAutoNum type="arabicPeriod" startAt="3"/>
            </a:pPr>
            <a:r>
              <a:rPr lang="en-US" sz="2000" dirty="0" err="1">
                <a:latin typeface="Calibri (Body)"/>
                <a:ea typeface="Cooper Hewitt" panose="020B0604020202020204" charset="0"/>
              </a:rPr>
              <a:t>Klik</a:t>
            </a:r>
            <a:r>
              <a:rPr lang="en-US" sz="2000" dirty="0">
                <a:latin typeface="Calibri (Body)"/>
                <a:ea typeface="Cooper Hewitt" panose="020B0604020202020204" charset="0"/>
              </a:rPr>
              <a:t> menu “mirror” di </a:t>
            </a:r>
            <a:r>
              <a:rPr lang="en-US" sz="2000" dirty="0" err="1">
                <a:latin typeface="Calibri (Body)"/>
                <a:ea typeface="Cooper Hewitt" panose="020B0604020202020204" charset="0"/>
              </a:rPr>
              <a:t>aplikasi</a:t>
            </a:r>
            <a:r>
              <a:rPr lang="en-US" sz="2000" dirty="0">
                <a:latin typeface="Calibri (Body)"/>
                <a:ea typeface="Cooper Hewitt" panose="020B0604020202020204" charset="0"/>
              </a:rPr>
              <a:t> </a:t>
            </a:r>
            <a:r>
              <a:rPr lang="en-US" sz="2000" i="1" dirty="0">
                <a:latin typeface="Calibri (Body)"/>
                <a:ea typeface="Cooper Hewitt" panose="020B0604020202020204" charset="0"/>
              </a:rPr>
              <a:t>handphone </a:t>
            </a:r>
            <a:r>
              <a:rPr lang="en-US" sz="2000" i="1" dirty="0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 frame</a:t>
            </a:r>
            <a:r>
              <a:rPr lang="en-US" sz="2000" dirty="0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 yang </a:t>
            </a:r>
            <a:r>
              <a:rPr lang="en-US" sz="2000" dirty="0" err="1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diklik</a:t>
            </a:r>
            <a:r>
              <a:rPr lang="en-US" sz="2000" dirty="0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 di </a:t>
            </a:r>
            <a:r>
              <a:rPr lang="en-US" sz="2000" dirty="0" err="1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Figma</a:t>
            </a:r>
            <a:r>
              <a:rPr lang="en-US" sz="2000" dirty="0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 web/desktop juga </a:t>
            </a:r>
            <a:r>
              <a:rPr lang="en-US" sz="2000" dirty="0" err="1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akan</a:t>
            </a:r>
            <a:r>
              <a:rPr lang="en-US" sz="2000" dirty="0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muncul</a:t>
            </a:r>
            <a:r>
              <a:rPr lang="en-US" sz="2000" dirty="0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 di menu “mirror”.</a:t>
            </a:r>
          </a:p>
          <a:p>
            <a:pPr marL="457200" indent="-457200">
              <a:buFontTx/>
              <a:buAutoNum type="arabicPeriod" startAt="3"/>
            </a:pPr>
            <a:r>
              <a:rPr lang="en-US" sz="2000" dirty="0" err="1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Klik</a:t>
            </a:r>
            <a:r>
              <a:rPr lang="en-US" sz="2000" dirty="0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 “Begin mirroring”.</a:t>
            </a:r>
          </a:p>
          <a:p>
            <a:pPr marL="457200" indent="-457200">
              <a:buFontTx/>
              <a:buAutoNum type="arabicPeriod" startAt="3"/>
            </a:pPr>
            <a:r>
              <a:rPr lang="en-US" sz="2000" dirty="0" err="1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Lakukan</a:t>
            </a:r>
            <a:r>
              <a:rPr lang="en-US" sz="2000" dirty="0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interaksi</a:t>
            </a:r>
            <a:r>
              <a:rPr lang="en-US" sz="2000" dirty="0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 “tap” </a:t>
            </a:r>
            <a:r>
              <a:rPr lang="en-US" sz="2000" dirty="0" err="1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dll</a:t>
            </a:r>
            <a:r>
              <a:rPr lang="en-US" sz="2000" dirty="0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 pada </a:t>
            </a:r>
            <a:r>
              <a:rPr lang="en-US" sz="2000" dirty="0" err="1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prototipe</a:t>
            </a:r>
            <a:r>
              <a:rPr lang="en-US" sz="2000" dirty="0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 di </a:t>
            </a:r>
            <a:r>
              <a:rPr lang="en-US" sz="2000" i="1" dirty="0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handphone</a:t>
            </a:r>
            <a:r>
              <a:rPr lang="en-US" sz="2000" dirty="0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.</a:t>
            </a:r>
          </a:p>
          <a:p>
            <a:pPr marL="457200" indent="-457200">
              <a:buFontTx/>
              <a:buAutoNum type="arabicPeriod" startAt="3"/>
            </a:pPr>
            <a:r>
              <a:rPr lang="en-US" sz="2000" dirty="0" err="1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Jika</a:t>
            </a:r>
            <a:r>
              <a:rPr lang="en-US" sz="2000" dirty="0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sudah</a:t>
            </a:r>
            <a:r>
              <a:rPr lang="en-US" sz="2000" dirty="0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selesai</a:t>
            </a:r>
            <a:r>
              <a:rPr lang="en-US" sz="2000" dirty="0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, </a:t>
            </a:r>
            <a:r>
              <a:rPr lang="en-US" sz="2000" dirty="0" err="1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tahan</a:t>
            </a:r>
            <a:r>
              <a:rPr lang="en-US" sz="2000" dirty="0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 pada </a:t>
            </a:r>
            <a:r>
              <a:rPr lang="en-US" sz="2000" dirty="0" err="1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layar</a:t>
            </a:r>
            <a:r>
              <a:rPr lang="en-US" sz="2000" dirty="0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 </a:t>
            </a:r>
            <a:r>
              <a:rPr lang="en-US" sz="2000" i="1" dirty="0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mirror</a:t>
            </a:r>
            <a:r>
              <a:rPr lang="en-US" sz="2000" dirty="0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 dan </a:t>
            </a:r>
            <a:r>
              <a:rPr lang="en-US" sz="2000" dirty="0" err="1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pilih</a:t>
            </a:r>
            <a:r>
              <a:rPr lang="en-US" sz="2000" dirty="0">
                <a:latin typeface="Calibri (Body)"/>
                <a:ea typeface="Cooper Hewitt" panose="020B0604020202020204" charset="0"/>
                <a:sym typeface="Wingdings" panose="05000000000000000000" pitchFamily="2" charset="2"/>
              </a:rPr>
              <a:t> “Exit mirror”.</a:t>
            </a:r>
            <a:endParaRPr lang="en-US" sz="2000" dirty="0">
              <a:latin typeface="Calibri (Body)"/>
              <a:ea typeface="Cooper Hewitt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6266F3-BB90-424E-A34B-F56383AB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709" y="3779472"/>
            <a:ext cx="3397933" cy="28536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7EA773-D718-41FC-BD89-F21EF53E9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687" y="365128"/>
            <a:ext cx="2820610" cy="626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0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DA6DEC5-5030-4D09-A30F-0633981EE402}" vid="{CF099926-42A2-4825-A4AA-007E1BACFF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3567fc8-de5d-48be-9c5a-c66cbbfd16b2" xsi:nil="true"/>
    <lcf76f155ced4ddcb4097134ff3c332f xmlns="b1034d71-21fe-4864-b060-c22a141d7e1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E8B7C237BA1C41863C729622B0A69E" ma:contentTypeVersion="13" ma:contentTypeDescription="Create a new document." ma:contentTypeScope="" ma:versionID="310e0a534d4d7e6c4f91a3f827894ad5">
  <xsd:schema xmlns:xsd="http://www.w3.org/2001/XMLSchema" xmlns:xs="http://www.w3.org/2001/XMLSchema" xmlns:p="http://schemas.microsoft.com/office/2006/metadata/properties" xmlns:ns2="b1034d71-21fe-4864-b060-c22a141d7e15" xmlns:ns3="d3567fc8-de5d-48be-9c5a-c66cbbfd16b2" targetNamespace="http://schemas.microsoft.com/office/2006/metadata/properties" ma:root="true" ma:fieldsID="df7bd3d95ead0e12fbd1a63ec58af659" ns2:_="" ns3:_="">
    <xsd:import namespace="b1034d71-21fe-4864-b060-c22a141d7e15"/>
    <xsd:import namespace="d3567fc8-de5d-48be-9c5a-c66cbbfd16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034d71-21fe-4864-b060-c22a141d7e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f56862a-dcd1-4b6f-9e2f-9dc08df1de3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567fc8-de5d-48be-9c5a-c66cbbfd16b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6e55140-112e-4ada-8309-322ee686e100}" ma:internalName="TaxCatchAll" ma:showField="CatchAllData" ma:web="d3567fc8-de5d-48be-9c5a-c66cbbfd16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A52169-CC8E-4345-91B4-F4870CE9693F}">
  <ds:schemaRefs>
    <ds:schemaRef ds:uri="90fb4fac-6da9-46f0-b623-a0510eb15e67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49B9EB5-D921-41BC-AE9F-5DE9D2E3EA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A59110-681D-463D-9F4C-C28CB8F1E7CF}"/>
</file>

<file path=docProps/app.xml><?xml version="1.0" encoding="utf-8"?>
<Properties xmlns="http://schemas.openxmlformats.org/officeDocument/2006/extended-properties" xmlns:vt="http://schemas.openxmlformats.org/officeDocument/2006/docPropsVTypes">
  <Template>Prodi TI (S1)</Template>
  <TotalTime>1524</TotalTime>
  <Words>307</Words>
  <Application>Microsoft Office PowerPoint</Application>
  <PresentationFormat>Widescreen</PresentationFormat>
  <Paragraphs>43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(Body)</vt:lpstr>
      <vt:lpstr>Calibri Light</vt:lpstr>
      <vt:lpstr>Office Theme</vt:lpstr>
      <vt:lpstr>Tahapan: Prototipe dengan Figma (4)</vt:lpstr>
      <vt:lpstr>Sub Topik Pembahasan</vt:lpstr>
      <vt:lpstr>Tab Menu</vt:lpstr>
      <vt:lpstr>Halaman Overlay</vt:lpstr>
      <vt:lpstr>Halaman Overlay</vt:lpstr>
      <vt:lpstr>Tampilan Komentar</vt:lpstr>
      <vt:lpstr>Presentasi Prototipe</vt:lpstr>
      <vt:lpstr>Tampilan Mirror ke Handphone</vt:lpstr>
      <vt:lpstr>Tampilan Mirror ke Handphone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Modul-DT-14-Prototipe</dc:title>
  <dc:creator>Felix</dc:creator>
  <cp:lastModifiedBy>itsmustikafx@gmail.com</cp:lastModifiedBy>
  <cp:revision>95</cp:revision>
  <dcterms:created xsi:type="dcterms:W3CDTF">2017-07-27T05:00:06Z</dcterms:created>
  <dcterms:modified xsi:type="dcterms:W3CDTF">2023-01-18T06:41:03Z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0x0101000195C97ADCE1884B9A9F35BE07511F81</vt:lpwstr>
  </property>
</Properties>
</file>