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6" r:id="rId5"/>
    <p:sldId id="323" r:id="rId6"/>
    <p:sldId id="321" r:id="rId7"/>
    <p:sldId id="324" r:id="rId8"/>
    <p:sldId id="325" r:id="rId9"/>
    <p:sldId id="330" r:id="rId10"/>
    <p:sldId id="326" r:id="rId11"/>
    <p:sldId id="331" r:id="rId12"/>
    <p:sldId id="332" r:id="rId13"/>
    <p:sldId id="333" r:id="rId14"/>
    <p:sldId id="335" r:id="rId15"/>
    <p:sldId id="327" r:id="rId16"/>
    <p:sldId id="329" r:id="rId17"/>
    <p:sldId id="336" r:id="rId18"/>
    <p:sldId id="337" r:id="rId19"/>
    <p:sldId id="338" r:id="rId20"/>
    <p:sldId id="343" r:id="rId21"/>
    <p:sldId id="339" r:id="rId22"/>
    <p:sldId id="340" r:id="rId23"/>
    <p:sldId id="341" r:id="rId24"/>
    <p:sldId id="342" r:id="rId25"/>
    <p:sldId id="344" r:id="rId26"/>
    <p:sldId id="334" r:id="rId27"/>
    <p:sldId id="345" r:id="rId28"/>
    <p:sldId id="346" r:id="rId29"/>
    <p:sldId id="347" r:id="rId3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556" autoAdjust="0"/>
  </p:normalViewPr>
  <p:slideViewPr>
    <p:cSldViewPr snapToGrid="0">
      <p:cViewPr varScale="1">
        <p:scale>
          <a:sx n="60" d="100"/>
          <a:sy n="60" d="100"/>
        </p:scale>
        <p:origin x="908" y="5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173B3-BCDF-4A3E-8ACA-9F9BB0324D8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2DCC8-F333-4BA8-9F1F-03D0B85D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9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C6011-76FB-4B71-9EC4-1D2910ED4F6B}" type="datetimeFigureOut">
              <a:rPr lang="id-ID" smtClean="0"/>
              <a:t>24/01/2023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F6663-AE9E-4289-8BCE-76D6CFC819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376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ze.co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,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/</a:t>
            </a:r>
            <a:r>
              <a:rPr lang="en-US" dirty="0" err="1"/>
              <a:t>penguji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dan </a:t>
            </a:r>
            <a:r>
              <a:rPr lang="en-US" dirty="0" err="1"/>
              <a:t>desainer</a:t>
            </a:r>
            <a:r>
              <a:rPr lang="en-US" dirty="0"/>
              <a:t> </a:t>
            </a:r>
            <a:r>
              <a:rPr lang="en-US" dirty="0" err="1"/>
              <a:t>mendokumentasikan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72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Setelah link </a:t>
            </a:r>
            <a:r>
              <a:rPr lang="en-US" dirty="0" err="1"/>
              <a:t>prototipe</a:t>
            </a:r>
            <a:r>
              <a:rPr lang="en-US" dirty="0"/>
              <a:t> </a:t>
            </a:r>
            <a:r>
              <a:rPr lang="en-US" dirty="0" err="1"/>
              <a:t>dicopy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block </a:t>
            </a:r>
            <a:r>
              <a:rPr lang="en-US" dirty="0" err="1"/>
              <a:t>pengujian</a:t>
            </a:r>
            <a:r>
              <a:rPr lang="en-US" dirty="0"/>
              <a:t> mission 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di </a:t>
            </a:r>
            <a:r>
              <a:rPr lang="en-US" dirty="0" err="1"/>
              <a:t>Figma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block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diupdate</a:t>
            </a:r>
            <a:r>
              <a:rPr lang="en-US" dirty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Refresh </a:t>
            </a:r>
            <a:r>
              <a:rPr lang="en-US" dirty="0" err="1"/>
              <a:t>prototipe</a:t>
            </a:r>
            <a:r>
              <a:rPr lang="en-US" dirty="0"/>
              <a:t> di </a:t>
            </a:r>
            <a:r>
              <a:rPr lang="en-US" dirty="0" err="1"/>
              <a:t>proyek</a:t>
            </a:r>
            <a:r>
              <a:rPr lang="en-US" dirty="0"/>
              <a:t> maze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(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di </a:t>
            </a:r>
            <a:r>
              <a:rPr lang="en-US" dirty="0" err="1"/>
              <a:t>gambar</a:t>
            </a:r>
            <a:r>
              <a:rPr lang="en-US" dirty="0"/>
              <a:t>).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1064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link </a:t>
            </a:r>
            <a:r>
              <a:rPr lang="en-US" dirty="0" err="1"/>
              <a:t>prototipe</a:t>
            </a:r>
            <a:r>
              <a:rPr lang="en-US" dirty="0"/>
              <a:t> </a:t>
            </a:r>
            <a:r>
              <a:rPr lang="en-US" dirty="0" err="1"/>
              <a:t>Figma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Maze,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menu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unlink.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2783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block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icons </a:t>
            </a:r>
            <a:r>
              <a:rPr lang="en-US" dirty="0" err="1"/>
              <a:t>atau</a:t>
            </a:r>
            <a:r>
              <a:rPr lang="en-US" dirty="0"/>
              <a:t> emotions.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4364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Jenis</a:t>
            </a:r>
            <a:r>
              <a:rPr lang="en-US" dirty="0"/>
              <a:t> block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tujuh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9123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Jenis</a:t>
            </a:r>
            <a:r>
              <a:rPr lang="en-US" dirty="0"/>
              <a:t> block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berganda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2390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Jenis</a:t>
            </a:r>
            <a:r>
              <a:rPr lang="en-US" dirty="0"/>
              <a:t> block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numerik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email.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2150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Jenis</a:t>
            </a:r>
            <a:r>
              <a:rPr lang="en-US" dirty="0"/>
              <a:t> block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/</a:t>
            </a:r>
            <a:r>
              <a:rPr lang="en-US" dirty="0" err="1"/>
              <a:t>penguji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0454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Jenis</a:t>
            </a:r>
            <a:r>
              <a:rPr lang="en-US" dirty="0"/>
              <a:t> block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/</a:t>
            </a:r>
            <a:r>
              <a:rPr lang="en-US" dirty="0" err="1"/>
              <a:t>penguji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navigasi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: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tanggapan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ubah</a:t>
            </a:r>
            <a:r>
              <a:rPr lang="en-US" dirty="0"/>
              <a:t> password.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</a:t>
            </a:r>
            <a:r>
              <a:rPr lang="en-US" dirty="0" err="1"/>
              <a:t>Pengaturan</a:t>
            </a:r>
            <a:r>
              <a:rPr lang="en-US" dirty="0"/>
              <a:t> &gt; </a:t>
            </a:r>
            <a:r>
              <a:rPr lang="en-US" dirty="0" err="1"/>
              <a:t>Profil</a:t>
            </a:r>
            <a:r>
              <a:rPr lang="en-US" dirty="0"/>
              <a:t> &gt; Password.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2911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Jenis</a:t>
            </a:r>
            <a:r>
              <a:rPr lang="en-US" dirty="0"/>
              <a:t> block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/</a:t>
            </a:r>
            <a:r>
              <a:rPr lang="en-US" dirty="0" err="1"/>
              <a:t>penguji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dan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card “</a:t>
            </a:r>
            <a:r>
              <a:rPr lang="en-US" dirty="0" err="1"/>
              <a:t>Pemesanan</a:t>
            </a:r>
            <a:r>
              <a:rPr lang="en-US" dirty="0"/>
              <a:t>”,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“Menu </a:t>
            </a:r>
            <a:r>
              <a:rPr lang="en-US" dirty="0" err="1"/>
              <a:t>Makanan</a:t>
            </a:r>
            <a:r>
              <a:rPr lang="en-US" dirty="0"/>
              <a:t>”.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089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Jenis</a:t>
            </a:r>
            <a:r>
              <a:rPr lang="en-US" dirty="0"/>
              <a:t> block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ingatan</a:t>
            </a:r>
            <a:r>
              <a:rPr lang="en-US" dirty="0"/>
              <a:t> dan </a:t>
            </a:r>
            <a:r>
              <a:rPr lang="en-US" dirty="0" err="1"/>
              <a:t>kesan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/</a:t>
            </a:r>
            <a:r>
              <a:rPr lang="en-US" dirty="0" err="1"/>
              <a:t>penguji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icon menu hamburger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6 </a:t>
            </a:r>
            <a:r>
              <a:rPr lang="en-US" dirty="0" err="1"/>
              <a:t>detik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block </a:t>
            </a:r>
            <a:r>
              <a:rPr lang="en-US" dirty="0" err="1"/>
              <a:t>pertanyaan</a:t>
            </a:r>
            <a:r>
              <a:rPr lang="en-US" dirty="0"/>
              <a:t> lain </a:t>
            </a:r>
            <a:r>
              <a:rPr lang="en-US" dirty="0" err="1"/>
              <a:t>seperti</a:t>
            </a:r>
            <a:r>
              <a:rPr lang="en-US" dirty="0"/>
              <a:t> Multiple Choice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icon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249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tool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protototipe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Maze. </a:t>
            </a:r>
            <a:r>
              <a:rPr lang="en-US" dirty="0" err="1"/>
              <a:t>Figma</a:t>
            </a:r>
            <a:r>
              <a:rPr lang="en-US" dirty="0"/>
              <a:t> juga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Maze </a:t>
            </a:r>
            <a:r>
              <a:rPr lang="en-US" dirty="0" err="1"/>
              <a:t>melalui</a:t>
            </a:r>
            <a:r>
              <a:rPr lang="en-US" dirty="0"/>
              <a:t> link https://help.figma.com/hc/en-us/articles/360041246514-Test-your-Figma-prototypes-with-Maze.</a:t>
            </a:r>
          </a:p>
          <a:p>
            <a:r>
              <a:rPr lang="en-US" dirty="0" err="1"/>
              <a:t>Desainer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share link </a:t>
            </a:r>
            <a:r>
              <a:rPr lang="en-US" dirty="0" err="1"/>
              <a:t>prototipe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Figma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read only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di Maze.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790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Jenis</a:t>
            </a:r>
            <a:r>
              <a:rPr lang="en-US" dirty="0"/>
              <a:t> block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me-</a:t>
            </a:r>
            <a:r>
              <a:rPr lang="en-US" i="1" dirty="0"/>
              <a:t>review</a:t>
            </a:r>
            <a:r>
              <a:rPr lang="en-US" dirty="0"/>
              <a:t> dan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i="1" dirty="0"/>
              <a:t>terms and conditions </a:t>
            </a:r>
            <a:r>
              <a:rPr lang="en-US" i="0" dirty="0"/>
              <a:t>yang </a:t>
            </a:r>
            <a:r>
              <a:rPr lang="en-US" i="0" dirty="0" err="1"/>
              <a:t>biasa</a:t>
            </a:r>
            <a:r>
              <a:rPr lang="en-US" i="0" dirty="0"/>
              <a:t> </a:t>
            </a:r>
            <a:r>
              <a:rPr lang="en-US" i="0" dirty="0" err="1"/>
              <a:t>dijumpai</a:t>
            </a:r>
            <a:r>
              <a:rPr lang="en-US" i="0" dirty="0"/>
              <a:t> di website/</a:t>
            </a:r>
            <a:r>
              <a:rPr lang="en-US" i="0" dirty="0" err="1"/>
              <a:t>aplikasi</a:t>
            </a:r>
            <a:r>
              <a:rPr lang="en-US" i="0" dirty="0"/>
              <a:t>.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Maze free version.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2123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block </a:t>
            </a:r>
            <a:r>
              <a:rPr lang="en-US" dirty="0" err="1"/>
              <a:t>pengujian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:</a:t>
            </a:r>
          </a:p>
          <a:p>
            <a:r>
              <a:rPr lang="en-US" dirty="0"/>
              <a:t>6.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“start testing” di menu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ditunjukkan</a:t>
            </a:r>
            <a:r>
              <a:rPr lang="en-US" dirty="0"/>
              <a:t> oleh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8808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 Copy maze link </a:t>
            </a:r>
            <a:r>
              <a:rPr lang="en-US" dirty="0" err="1"/>
              <a:t>dimana</a:t>
            </a:r>
            <a:r>
              <a:rPr lang="en-US" dirty="0"/>
              <a:t> link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dibagikan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/</a:t>
            </a:r>
            <a:r>
              <a:rPr lang="en-US" dirty="0" err="1"/>
              <a:t>penguji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4460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Pengguna</a:t>
            </a:r>
            <a:r>
              <a:rPr lang="en-US" dirty="0"/>
              <a:t>/</a:t>
            </a:r>
            <a:r>
              <a:rPr lang="en-US" dirty="0" err="1"/>
              <a:t>penguji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share URL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Maze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.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4905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9. Setelah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“Go to report”.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918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Figma</a:t>
            </a:r>
            <a:r>
              <a:rPr lang="en-US" dirty="0"/>
              <a:t>:</a:t>
            </a:r>
          </a:p>
          <a:p>
            <a:r>
              <a:rPr lang="en-US" dirty="0"/>
              <a:t>1. </a:t>
            </a:r>
            <a:r>
              <a:rPr lang="en-US" dirty="0" err="1"/>
              <a:t>Klik</a:t>
            </a:r>
            <a:r>
              <a:rPr lang="en-US" dirty="0"/>
              <a:t> icon “play”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mode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746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Setelah </a:t>
            </a:r>
            <a:r>
              <a:rPr lang="en-US" dirty="0" err="1"/>
              <a:t>masuk</a:t>
            </a:r>
            <a:r>
              <a:rPr lang="en-US" dirty="0"/>
              <a:t> mode </a:t>
            </a:r>
            <a:r>
              <a:rPr lang="en-US" dirty="0" err="1"/>
              <a:t>presentasi</a:t>
            </a:r>
            <a:r>
              <a:rPr lang="en-US" dirty="0"/>
              <a:t>,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“Share </a:t>
            </a:r>
            <a:r>
              <a:rPr lang="en-US" dirty="0" err="1"/>
              <a:t>Prototipe</a:t>
            </a:r>
            <a:r>
              <a:rPr lang="en-US" dirty="0"/>
              <a:t>” di menu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Atur</a:t>
            </a:r>
            <a:r>
              <a:rPr lang="en-US" dirty="0"/>
              <a:t> link </a:t>
            </a:r>
            <a:r>
              <a:rPr lang="en-US" dirty="0" err="1"/>
              <a:t>dengan</a:t>
            </a:r>
            <a:r>
              <a:rPr lang="en-US" dirty="0"/>
              <a:t> “Anyone with the link”.</a:t>
            </a:r>
          </a:p>
          <a:p>
            <a:r>
              <a:rPr lang="en-US" dirty="0"/>
              <a:t>4. 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“Copy link”.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89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Setelah </a:t>
            </a:r>
            <a:r>
              <a:rPr lang="en-US" dirty="0" err="1"/>
              <a:t>mendapatkan</a:t>
            </a:r>
            <a:r>
              <a:rPr lang="en-US" dirty="0"/>
              <a:t> share link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</a:t>
            </a:r>
            <a:r>
              <a:rPr lang="en-US" dirty="0" err="1"/>
              <a:t>Figma</a:t>
            </a:r>
            <a:r>
              <a:rPr lang="en-US" dirty="0"/>
              <a:t>,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di Maze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Login di </a:t>
            </a:r>
            <a:r>
              <a:rPr lang="en-US" dirty="0">
                <a:hlinkClick r:id="rId3"/>
              </a:rPr>
              <a:t>https://maze.co/</a:t>
            </a:r>
            <a:r>
              <a:rPr lang="en-US" dirty="0"/>
              <a:t> dan </a:t>
            </a:r>
            <a:r>
              <a:rPr lang="en-US" dirty="0" err="1"/>
              <a:t>klik</a:t>
            </a:r>
            <a:r>
              <a:rPr lang="en-US" dirty="0"/>
              <a:t> link “Create a new project”.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620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“New maze”.</a:t>
            </a:r>
          </a:p>
          <a:p>
            <a:r>
              <a:rPr lang="en-US" dirty="0"/>
              <a:t>3. </a:t>
            </a:r>
            <a:r>
              <a:rPr lang="en-US" dirty="0" err="1"/>
              <a:t>Pilih</a:t>
            </a:r>
            <a:r>
              <a:rPr lang="en-US" dirty="0"/>
              <a:t> template. Banyak template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diaktifkan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“Requires Prototype”,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menu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“Usability Testing”.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“Usability testing a new product”.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73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“Apply this template”.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template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a. “Welcome screen” di </a:t>
            </a:r>
            <a:r>
              <a:rPr lang="en-US" dirty="0" err="1"/>
              <a:t>awal</a:t>
            </a:r>
            <a:r>
              <a:rPr lang="en-US" dirty="0"/>
              <a:t> dan “Thank you screen” di </a:t>
            </a:r>
            <a:r>
              <a:rPr lang="en-US" dirty="0" err="1"/>
              <a:t>akhir</a:t>
            </a:r>
            <a:r>
              <a:rPr lang="en-US" dirty="0"/>
              <a:t>.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di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Maze free version.</a:t>
            </a:r>
          </a:p>
          <a:p>
            <a:pPr marL="0" indent="0">
              <a:buNone/>
            </a:pPr>
            <a:r>
              <a:rPr lang="en-US" dirty="0"/>
              <a:t>b. Di </a:t>
            </a:r>
            <a:r>
              <a:rPr lang="en-US" dirty="0" err="1"/>
              <a:t>antara</a:t>
            </a:r>
            <a:r>
              <a:rPr lang="en-US" dirty="0"/>
              <a:t> “Welcome screen” dan “Thank you screen”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block </a:t>
            </a:r>
            <a:r>
              <a:rPr lang="en-US" dirty="0" err="1"/>
              <a:t>pengujian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6276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 Di </a:t>
            </a:r>
            <a:r>
              <a:rPr lang="en-US" dirty="0" err="1"/>
              <a:t>antara</a:t>
            </a:r>
            <a:r>
              <a:rPr lang="en-US" dirty="0"/>
              <a:t> Welcome screen” dan “Thank you screen”,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block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/>
              <a:t>10 jenis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7499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input link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</a:t>
            </a:r>
            <a:r>
              <a:rPr lang="en-US" dirty="0" err="1"/>
              <a:t>Figma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desainer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 err="1"/>
              <a:t>Judul</a:t>
            </a:r>
            <a:r>
              <a:rPr lang="en-US" dirty="0"/>
              <a:t> dan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path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oleh </a:t>
            </a:r>
            <a:r>
              <a:rPr lang="en-US" dirty="0" err="1"/>
              <a:t>desainer</a:t>
            </a:r>
            <a:r>
              <a:rPr lang="en-US" dirty="0"/>
              <a:t> (</a:t>
            </a:r>
            <a:r>
              <a:rPr lang="en-US" dirty="0" err="1"/>
              <a:t>halaman-halaman</a:t>
            </a:r>
            <a:r>
              <a:rPr lang="en-US" dirty="0"/>
              <a:t> yang </a:t>
            </a:r>
            <a:r>
              <a:rPr lang="en-US" dirty="0" err="1"/>
              <a:t>diakses</a:t>
            </a:r>
            <a:r>
              <a:rPr lang="en-US" dirty="0"/>
              <a:t>).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210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24/01/2023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9026" y="188496"/>
            <a:ext cx="11898242" cy="6532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522133" y="5842722"/>
            <a:ext cx="6282267" cy="7327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</a:p>
        </p:txBody>
      </p:sp>
      <p:sp>
        <p:nvSpPr>
          <p:cNvPr id="10" name="Freeform 9"/>
          <p:cNvSpPr/>
          <p:nvPr userDrawn="1"/>
        </p:nvSpPr>
        <p:spPr>
          <a:xfrm>
            <a:off x="10787268" y="188496"/>
            <a:ext cx="12700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1" name="Freeform 20"/>
          <p:cNvSpPr/>
          <p:nvPr userDrawn="1"/>
        </p:nvSpPr>
        <p:spPr>
          <a:xfrm>
            <a:off x="6473686" y="16221"/>
            <a:ext cx="5706533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/>
          </a:p>
        </p:txBody>
      </p:sp>
      <p:sp>
        <p:nvSpPr>
          <p:cNvPr id="22" name="Freeform 21"/>
          <p:cNvSpPr/>
          <p:nvPr userDrawn="1"/>
        </p:nvSpPr>
        <p:spPr>
          <a:xfrm>
            <a:off x="9361368" y="13229"/>
            <a:ext cx="281940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1" name="Freeform 10"/>
          <p:cNvSpPr/>
          <p:nvPr userDrawn="1"/>
        </p:nvSpPr>
        <p:spPr>
          <a:xfrm>
            <a:off x="6248401" y="188497"/>
            <a:ext cx="5709876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9" name="Rectangle 8"/>
          <p:cNvSpPr/>
          <p:nvPr userDrawn="1"/>
        </p:nvSpPr>
        <p:spPr>
          <a:xfrm>
            <a:off x="5909733" y="5404162"/>
            <a:ext cx="1371600" cy="2727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95" y="4804632"/>
            <a:ext cx="6227495" cy="13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24/01/2023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8630" y="165100"/>
            <a:ext cx="11877507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9745133" y="133885"/>
            <a:ext cx="220980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5" name="Freeform 14"/>
          <p:cNvSpPr/>
          <p:nvPr userDrawn="1"/>
        </p:nvSpPr>
        <p:spPr>
          <a:xfrm>
            <a:off x="11513888" y="151313"/>
            <a:ext cx="600501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6" name="Freeform 15"/>
          <p:cNvSpPr/>
          <p:nvPr userDrawn="1"/>
        </p:nvSpPr>
        <p:spPr>
          <a:xfrm>
            <a:off x="9962075" y="83470"/>
            <a:ext cx="2147247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7" name="Freeform 16"/>
          <p:cNvSpPr/>
          <p:nvPr userDrawn="1"/>
        </p:nvSpPr>
        <p:spPr>
          <a:xfrm>
            <a:off x="11004810" y="147567"/>
            <a:ext cx="1091821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pic>
        <p:nvPicPr>
          <p:cNvPr id="18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36374"/>
            <a:ext cx="5278783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24/01/2023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20133" y="165101"/>
            <a:ext cx="11751733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36374"/>
            <a:ext cx="5278783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ze.c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cs typeface="Arial" panose="020B0604020202020204" pitchFamily="34" charset="0"/>
              </a:rPr>
              <a:t>Tahapan</a:t>
            </a:r>
            <a:r>
              <a:rPr lang="en-US" b="1" dirty="0">
                <a:cs typeface="Arial" panose="020B0604020202020204" pitchFamily="34" charset="0"/>
              </a:rPr>
              <a:t>: Test</a:t>
            </a: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 err="1">
                <a:cs typeface="Arial" panose="020B0604020202020204" pitchFamily="34" charset="0"/>
              </a:rPr>
              <a:t>dengan</a:t>
            </a:r>
            <a:r>
              <a:rPr lang="en-US" b="1" dirty="0">
                <a:cs typeface="Arial" panose="020B0604020202020204" pitchFamily="34" charset="0"/>
              </a:rPr>
              <a:t> Maze</a:t>
            </a:r>
            <a:endParaRPr lang="id-ID" b="1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j-lt"/>
                <a:cs typeface="Arial" panose="020B0604020202020204" pitchFamily="34" charset="0"/>
              </a:rPr>
              <a:t>TI2102 – </a:t>
            </a:r>
            <a:r>
              <a:rPr lang="en-US" sz="3200" b="1" dirty="0" err="1">
                <a:latin typeface="+mj-lt"/>
                <a:cs typeface="Arial" panose="020B0604020202020204" pitchFamily="34" charset="0"/>
              </a:rPr>
              <a:t>Pemikiran</a:t>
            </a:r>
            <a:r>
              <a:rPr lang="en-US" sz="3200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+mj-lt"/>
                <a:cs typeface="Arial" panose="020B0604020202020204" pitchFamily="34" charset="0"/>
              </a:rPr>
              <a:t>Desain</a:t>
            </a:r>
            <a:endParaRPr lang="en-US" sz="32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8EC1-8E00-4ACE-8528-9F160507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(</a:t>
            </a:r>
            <a:r>
              <a:rPr lang="en-US" dirty="0" err="1"/>
              <a:t>Melalui</a:t>
            </a:r>
            <a:r>
              <a:rPr lang="en-US" dirty="0"/>
              <a:t> Maze)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3D21-D7AC-4894-B847-E0BF9B816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85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Tambah</a:t>
            </a:r>
            <a:r>
              <a:rPr lang="en-US" dirty="0"/>
              <a:t> block </a:t>
            </a:r>
            <a:r>
              <a:rPr lang="en-US" dirty="0" err="1"/>
              <a:t>pengujian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“Welcome screen” dan “Thank you screen”. </a:t>
            </a:r>
            <a:r>
              <a:rPr lang="en-US" dirty="0" err="1"/>
              <a:t>Jenis</a:t>
            </a:r>
            <a:r>
              <a:rPr lang="en-US" dirty="0"/>
              <a:t> block </a:t>
            </a:r>
            <a:r>
              <a:rPr lang="en-US" dirty="0" err="1"/>
              <a:t>pengujian</a:t>
            </a:r>
            <a:r>
              <a:rPr lang="en-US" dirty="0"/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2045DB-0E05-40F5-95F7-148F3B1BB320}"/>
              </a:ext>
            </a:extLst>
          </p:cNvPr>
          <p:cNvSpPr/>
          <p:nvPr/>
        </p:nvSpPr>
        <p:spPr>
          <a:xfrm>
            <a:off x="838200" y="279911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A. Mission</a:t>
            </a:r>
          </a:p>
          <a:p>
            <a:r>
              <a:rPr lang="en-US" sz="2400" dirty="0"/>
              <a:t>B. Yes/No</a:t>
            </a:r>
          </a:p>
          <a:p>
            <a:r>
              <a:rPr lang="en-US" sz="2400" dirty="0"/>
              <a:t>C. Opinion Scale</a:t>
            </a:r>
          </a:p>
          <a:p>
            <a:r>
              <a:rPr lang="en-US" sz="2400" dirty="0"/>
              <a:t>D. Multiple Choice</a:t>
            </a:r>
          </a:p>
          <a:p>
            <a:r>
              <a:rPr lang="en-US" sz="2400" dirty="0"/>
              <a:t>E. Open Question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E9B855-AB60-4D1C-926A-D1FE25E289B9}"/>
              </a:ext>
            </a:extLst>
          </p:cNvPr>
          <p:cNvSpPr/>
          <p:nvPr/>
        </p:nvSpPr>
        <p:spPr>
          <a:xfrm>
            <a:off x="7484533" y="2809870"/>
            <a:ext cx="43800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F. Context Screen</a:t>
            </a:r>
          </a:p>
          <a:p>
            <a:r>
              <a:rPr lang="en-US" sz="2400" dirty="0"/>
              <a:t>G. Tree Test</a:t>
            </a:r>
          </a:p>
          <a:p>
            <a:r>
              <a:rPr lang="en-US" sz="2400" dirty="0"/>
              <a:t>H. Card Sort</a:t>
            </a:r>
          </a:p>
          <a:p>
            <a:r>
              <a:rPr lang="en-US" sz="2400" dirty="0"/>
              <a:t>I. 5-Second Test</a:t>
            </a:r>
          </a:p>
          <a:p>
            <a:r>
              <a:rPr lang="en-US" sz="2400" dirty="0"/>
              <a:t>J. Legal Screen</a:t>
            </a:r>
          </a:p>
        </p:txBody>
      </p:sp>
    </p:spTree>
    <p:extLst>
      <p:ext uri="{BB962C8B-B14F-4D97-AF65-F5344CB8AC3E}">
        <p14:creationId xmlns:p14="http://schemas.microsoft.com/office/powerpoint/2010/main" val="100876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1C73-2490-4151-9F16-DE7B57D4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Block </a:t>
            </a:r>
            <a:r>
              <a:rPr lang="en-US" dirty="0" err="1"/>
              <a:t>Pengujian</a:t>
            </a:r>
            <a:r>
              <a:rPr lang="en-US" dirty="0"/>
              <a:t>: Mission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7D2F-7827-4761-AEB2-E15664E6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9133" cy="4767086"/>
          </a:xfrm>
        </p:spPr>
        <p:txBody>
          <a:bodyPr>
            <a:normAutofit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(</a:t>
            </a:r>
            <a:r>
              <a:rPr lang="en-US" i="1" dirty="0"/>
              <a:t>task</a:t>
            </a:r>
            <a:r>
              <a:rPr lang="en-US" dirty="0"/>
              <a:t>)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/</a:t>
            </a:r>
            <a:r>
              <a:rPr lang="en-US" dirty="0" err="1"/>
              <a:t>penguji</a:t>
            </a:r>
            <a:r>
              <a:rPr lang="en-US" dirty="0"/>
              <a:t>.</a:t>
            </a:r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, </a:t>
            </a:r>
            <a:r>
              <a:rPr lang="en-US" dirty="0" err="1"/>
              <a:t>deskripsi</a:t>
            </a:r>
            <a:r>
              <a:rPr lang="en-US" dirty="0"/>
              <a:t> dan </a:t>
            </a:r>
            <a:r>
              <a:rPr lang="en-US" dirty="0" err="1"/>
              <a:t>jalur</a:t>
            </a:r>
            <a:r>
              <a:rPr lang="en-US" dirty="0"/>
              <a:t> (</a:t>
            </a:r>
            <a:r>
              <a:rPr lang="en-US" i="1" dirty="0"/>
              <a:t>path</a:t>
            </a:r>
            <a:r>
              <a:rPr lang="en-US" dirty="0"/>
              <a:t>)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sym typeface="Wingdings" panose="05000000000000000000" pitchFamily="2" charset="2"/>
              </a:rPr>
              <a:t>Jalur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i="1" dirty="0">
                <a:sym typeface="Wingdings" panose="05000000000000000000" pitchFamily="2" charset="2"/>
              </a:rPr>
              <a:t>path</a:t>
            </a:r>
            <a:r>
              <a:rPr lang="en-US" dirty="0">
                <a:sym typeface="Wingdings" panose="05000000000000000000" pitchFamily="2" charset="2"/>
              </a:rPr>
              <a:t>) </a:t>
            </a:r>
            <a:r>
              <a:rPr lang="en-US" dirty="0" err="1">
                <a:sym typeface="Wingdings" panose="05000000000000000000" pitchFamily="2" charset="2"/>
              </a:rPr>
              <a:t>dapat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lebih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1</a:t>
            </a:r>
          </a:p>
          <a:p>
            <a:r>
              <a:rPr lang="en-US" dirty="0"/>
              <a:t>Input link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(</a:t>
            </a:r>
            <a:r>
              <a:rPr lang="en-US" dirty="0" err="1"/>
              <a:t>Figma</a:t>
            </a:r>
            <a:r>
              <a:rPr lang="en-US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8D69B-FC72-4CA2-9A1F-FD454C24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02" y="1825625"/>
            <a:ext cx="5315365" cy="381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4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4569-8EE0-40C2-98B5-BF497FB7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Prototipe</a:t>
            </a:r>
            <a:r>
              <a:rPr lang="en-US" dirty="0"/>
              <a:t> di Maze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EC3B-6404-429B-9FFE-00B09E55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9909" cy="435133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di </a:t>
            </a:r>
            <a:r>
              <a:rPr lang="en-US" dirty="0" err="1"/>
              <a:t>Figma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Maze juga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diupdate</a:t>
            </a:r>
            <a:r>
              <a:rPr lang="en-US" dirty="0"/>
              <a:t>.</a:t>
            </a:r>
          </a:p>
          <a:p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block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diupdate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/>
              <a:t>Refresh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di </a:t>
            </a:r>
            <a:r>
              <a:rPr lang="en-US" dirty="0" err="1"/>
              <a:t>proyek</a:t>
            </a:r>
            <a:r>
              <a:rPr lang="en-US" dirty="0"/>
              <a:t> Maze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0AF2B-7047-4196-BB24-CDF75E94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09" y="1825625"/>
            <a:ext cx="6531021" cy="420264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66471A5-61DB-45F2-9DDA-9FFBE3A473EC}"/>
              </a:ext>
            </a:extLst>
          </p:cNvPr>
          <p:cNvSpPr/>
          <p:nvPr/>
        </p:nvSpPr>
        <p:spPr>
          <a:xfrm>
            <a:off x="10442289" y="2228938"/>
            <a:ext cx="349956" cy="33408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611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8C17-6C42-42BE-A9FD-9EA666A1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Memutuskan</a:t>
            </a:r>
            <a:r>
              <a:rPr lang="en-US" sz="4000" dirty="0"/>
              <a:t> </a:t>
            </a:r>
            <a:r>
              <a:rPr lang="en-US" sz="4000" dirty="0" err="1"/>
              <a:t>Koneksi</a:t>
            </a:r>
            <a:r>
              <a:rPr lang="en-US" sz="4000" dirty="0"/>
              <a:t> </a:t>
            </a:r>
            <a:r>
              <a:rPr lang="en-US" sz="4000" dirty="0" err="1"/>
              <a:t>Prototipe</a:t>
            </a:r>
            <a:r>
              <a:rPr lang="en-US" sz="4000" dirty="0"/>
              <a:t> </a:t>
            </a:r>
            <a:r>
              <a:rPr lang="en-US" sz="4000" dirty="0" err="1"/>
              <a:t>Figma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Maze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F36FA-07C0-43D8-8176-7E7CCEF25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Pilih</a:t>
            </a:r>
            <a:r>
              <a:rPr lang="en-US" dirty="0"/>
              <a:t> menu </a:t>
            </a:r>
            <a:r>
              <a:rPr lang="en-US" dirty="0" err="1"/>
              <a:t>pengaturan</a:t>
            </a:r>
            <a:r>
              <a:rPr lang="en-US" dirty="0"/>
              <a:t> di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“Unlink”.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F98A8-0D5F-4EBA-AEFD-B27DD958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631" y="2276619"/>
            <a:ext cx="4019048" cy="115238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68E2A8B-C798-4C2A-8391-DD2C19FDE9EB}"/>
              </a:ext>
            </a:extLst>
          </p:cNvPr>
          <p:cNvSpPr/>
          <p:nvPr/>
        </p:nvSpPr>
        <p:spPr>
          <a:xfrm rot="10800000">
            <a:off x="7134679" y="2383328"/>
            <a:ext cx="349956" cy="33408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B6DEE-858F-4714-A938-9FD105B77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206" y="3648045"/>
            <a:ext cx="3791898" cy="297991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949577A-7AD3-448B-B0CF-F4646156D26E}"/>
              </a:ext>
            </a:extLst>
          </p:cNvPr>
          <p:cNvSpPr/>
          <p:nvPr/>
        </p:nvSpPr>
        <p:spPr>
          <a:xfrm rot="10800000">
            <a:off x="6982380" y="6061923"/>
            <a:ext cx="349956" cy="33408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880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1C73-2490-4151-9F16-DE7B57D4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Block </a:t>
            </a:r>
            <a:r>
              <a:rPr lang="en-US" dirty="0" err="1"/>
              <a:t>Pengujian</a:t>
            </a:r>
            <a:r>
              <a:rPr lang="en-US" dirty="0"/>
              <a:t>: Yes/No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7D2F-7827-4761-AEB2-E15664E6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9133" cy="4351338"/>
          </a:xfrm>
        </p:spPr>
        <p:txBody>
          <a:bodyPr>
            <a:normAutofit/>
          </a:bodyPr>
          <a:lstStyle/>
          <a:p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/</a:t>
            </a:r>
            <a:r>
              <a:rPr lang="en-US" dirty="0" err="1"/>
              <a:t>penguji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2EDD2-89D9-4813-9509-C8AF70514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505" y="1927224"/>
            <a:ext cx="6429372" cy="44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9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1C73-2490-4151-9F16-DE7B57D4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Block </a:t>
            </a:r>
            <a:r>
              <a:rPr lang="en-US" dirty="0" err="1"/>
              <a:t>Pengujian</a:t>
            </a:r>
            <a:r>
              <a:rPr lang="en-US" dirty="0"/>
              <a:t>: Opinion Scale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7D2F-7827-4761-AEB2-E15664E6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9133" cy="4351338"/>
          </a:xfrm>
        </p:spPr>
        <p:txBody>
          <a:bodyPr>
            <a:normAutofit/>
          </a:bodyPr>
          <a:lstStyle/>
          <a:p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/</a:t>
            </a:r>
            <a:r>
              <a:rPr lang="en-US" dirty="0" err="1"/>
              <a:t>penguji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rating </a:t>
            </a:r>
            <a:r>
              <a:rPr lang="en-US" dirty="0" err="1"/>
              <a:t>skala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statemen.</a:t>
            </a:r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E4A1A-7F5F-4CD4-BE4A-5F16A5B3B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948" y="1964688"/>
            <a:ext cx="6528674" cy="45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0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1C73-2490-4151-9F16-DE7B57D4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Block </a:t>
            </a:r>
            <a:r>
              <a:rPr lang="en-US" dirty="0" err="1"/>
              <a:t>Pengujian</a:t>
            </a:r>
            <a:r>
              <a:rPr lang="en-US" dirty="0"/>
              <a:t>: Multiple Choice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7D2F-7827-4761-AEB2-E15664E6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9133" cy="4351338"/>
          </a:xfrm>
        </p:spPr>
        <p:txBody>
          <a:bodyPr>
            <a:normAutofit/>
          </a:bodyPr>
          <a:lstStyle/>
          <a:p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dijawab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berganda</a:t>
            </a:r>
            <a:r>
              <a:rPr lang="en-US" dirty="0"/>
              <a:t>.</a:t>
            </a:r>
          </a:p>
          <a:p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1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49292-3AC3-4ADD-BE2A-23F217FA8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632" y="1915936"/>
            <a:ext cx="6541027" cy="475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08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1C73-2490-4151-9F16-DE7B57D4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Block </a:t>
            </a:r>
            <a:r>
              <a:rPr lang="en-US" dirty="0" err="1"/>
              <a:t>Pengujian</a:t>
            </a:r>
            <a:r>
              <a:rPr lang="en-US" dirty="0"/>
              <a:t>: Open Question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7D2F-7827-4761-AEB2-E15664E6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9133" cy="4351338"/>
          </a:xfrm>
        </p:spPr>
        <p:txBody>
          <a:bodyPr>
            <a:normAutofit/>
          </a:bodyPr>
          <a:lstStyle/>
          <a:p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dijawab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email.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22A95-3A54-4FD6-9092-DFF75D961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539" y="1970002"/>
            <a:ext cx="6832091" cy="33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7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1C73-2490-4151-9F16-DE7B57D4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F. Block </a:t>
            </a:r>
            <a:r>
              <a:rPr lang="en-US" dirty="0" err="1"/>
              <a:t>Pengujian</a:t>
            </a:r>
            <a:r>
              <a:rPr lang="en-US" dirty="0"/>
              <a:t>: Context Screen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7D2F-7827-4761-AEB2-E15664E6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60720" cy="4351338"/>
          </a:xfrm>
        </p:spPr>
        <p:txBody>
          <a:bodyPr>
            <a:normAutofit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/</a:t>
            </a:r>
            <a:r>
              <a:rPr lang="en-US" dirty="0" err="1"/>
              <a:t>penguji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D5147-0758-4104-ADD3-23E465FEC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638" y="1927226"/>
            <a:ext cx="6675937" cy="466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4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1C73-2490-4151-9F16-DE7B57D4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G. Block </a:t>
            </a:r>
            <a:r>
              <a:rPr lang="en-US" dirty="0" err="1"/>
              <a:t>Pengujian</a:t>
            </a:r>
            <a:r>
              <a:rPr lang="en-US" dirty="0"/>
              <a:t>: Tree Testing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7D2F-7827-4761-AEB2-E15664E6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60720" cy="4351338"/>
          </a:xfrm>
        </p:spPr>
        <p:txBody>
          <a:bodyPr>
            <a:normAutofit/>
          </a:bodyPr>
          <a:lstStyle/>
          <a:p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item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2740A-BBE4-4E7D-9529-E3C61F98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43" y="1929166"/>
            <a:ext cx="6658776" cy="422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6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F271-AE74-4B0E-AEC8-09FADE1D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Pembahasan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9CB5-6728-417A-BEE4-3C5DF66F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6822" cy="4351338"/>
          </a:xfrm>
        </p:spPr>
        <p:txBody>
          <a:bodyPr>
            <a:normAutofit/>
          </a:bodyPr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Maze</a:t>
            </a:r>
          </a:p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Pengujian</a:t>
            </a:r>
            <a:endParaRPr lang="en-US" dirty="0"/>
          </a:p>
          <a:p>
            <a:r>
              <a:rPr lang="en-US" dirty="0" err="1"/>
              <a:t>Jenis</a:t>
            </a:r>
            <a:r>
              <a:rPr lang="en-US" dirty="0"/>
              <a:t> Block </a:t>
            </a:r>
            <a:r>
              <a:rPr lang="en-US" dirty="0" err="1"/>
              <a:t>Pengujian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01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1C73-2490-4151-9F16-DE7B57D4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H. Block </a:t>
            </a:r>
            <a:r>
              <a:rPr lang="en-US" dirty="0" err="1"/>
              <a:t>Pengujian</a:t>
            </a:r>
            <a:r>
              <a:rPr lang="en-US" dirty="0"/>
              <a:t>: Card Sorting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7D2F-7827-4761-AEB2-E15664E6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60720" cy="4351338"/>
          </a:xfrm>
        </p:spPr>
        <p:txBody>
          <a:bodyPr>
            <a:normAutofit/>
          </a:bodyPr>
          <a:lstStyle/>
          <a:p>
            <a:r>
              <a:rPr lang="en-US" dirty="0"/>
              <a:t>Cara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/</a:t>
            </a:r>
            <a:r>
              <a:rPr lang="en-US" dirty="0" err="1"/>
              <a:t>penguji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dan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B4B95-3FD3-45BC-986C-B4D64A0E2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39" y="1906928"/>
            <a:ext cx="6433971" cy="47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15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1C73-2490-4151-9F16-DE7B57D4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Block </a:t>
            </a:r>
            <a:r>
              <a:rPr lang="en-US" dirty="0" err="1"/>
              <a:t>Pengujian</a:t>
            </a:r>
            <a:r>
              <a:rPr lang="en-US" dirty="0"/>
              <a:t>: 5-Second Test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7D2F-7827-4761-AEB2-E15664E6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60720" cy="4351338"/>
          </a:xfrm>
        </p:spPr>
        <p:txBody>
          <a:bodyPr>
            <a:normAutofit/>
          </a:bodyPr>
          <a:lstStyle/>
          <a:p>
            <a:r>
              <a:rPr lang="en-US" dirty="0"/>
              <a:t>Cara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ingatan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/</a:t>
            </a:r>
            <a:r>
              <a:rPr lang="en-US" dirty="0" err="1"/>
              <a:t>penguji</a:t>
            </a:r>
            <a:r>
              <a:rPr lang="en-US" dirty="0"/>
              <a:t> dan </a:t>
            </a:r>
            <a:r>
              <a:rPr lang="en-US" dirty="0" err="1"/>
              <a:t>kesan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lima </a:t>
            </a:r>
            <a:r>
              <a:rPr lang="en-US" dirty="0" err="1"/>
              <a:t>detik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.</a:t>
            </a:r>
          </a:p>
          <a:p>
            <a:r>
              <a:rPr lang="en-US" dirty="0"/>
              <a:t>Waktu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.</a:t>
            </a:r>
          </a:p>
          <a:p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lain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93D5A-6156-448D-8B70-B48F493E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93" y="1929690"/>
            <a:ext cx="6673193" cy="414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62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1C73-2490-4151-9F16-DE7B57D4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J. Block </a:t>
            </a:r>
            <a:r>
              <a:rPr lang="en-US" dirty="0" err="1"/>
              <a:t>Pengujian</a:t>
            </a:r>
            <a:r>
              <a:rPr lang="en-US" dirty="0"/>
              <a:t>: Legal Screen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7D2F-7827-4761-AEB2-E15664E6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60720" cy="4351338"/>
          </a:xfrm>
        </p:spPr>
        <p:txBody>
          <a:bodyPr>
            <a:normAutofit/>
          </a:bodyPr>
          <a:lstStyle/>
          <a:p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/</a:t>
            </a:r>
            <a:r>
              <a:rPr lang="en-US" dirty="0" err="1"/>
              <a:t>penguji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me-</a:t>
            </a:r>
            <a:r>
              <a:rPr lang="en-US" i="1" dirty="0"/>
              <a:t>review</a:t>
            </a:r>
            <a:r>
              <a:rPr lang="en-US" dirty="0"/>
              <a:t> dan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i="1" dirty="0"/>
              <a:t>terms and conditions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Maze free version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E6A82-E66B-41C9-B542-223FB494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921" y="1859492"/>
            <a:ext cx="6594389" cy="327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99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8EC1-8E00-4ACE-8528-9F160507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(</a:t>
            </a:r>
            <a:r>
              <a:rPr lang="en-US" dirty="0" err="1"/>
              <a:t>Melalui</a:t>
            </a:r>
            <a:r>
              <a:rPr lang="en-US" dirty="0"/>
              <a:t> Maze)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3D21-D7AC-4894-B847-E0BF9B816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“start testing” di menu </a:t>
            </a:r>
            <a:r>
              <a:rPr lang="en-US" dirty="0" err="1"/>
              <a:t>atas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87AD6-C772-457E-B539-E6FFE7DB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527" y="2306404"/>
            <a:ext cx="6808028" cy="418646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91AC35F-BC7B-4E47-B3DA-CA44066F2928}"/>
              </a:ext>
            </a:extLst>
          </p:cNvPr>
          <p:cNvSpPr/>
          <p:nvPr/>
        </p:nvSpPr>
        <p:spPr>
          <a:xfrm rot="5400000">
            <a:off x="7281400" y="2004427"/>
            <a:ext cx="349956" cy="33408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0503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8EC1-8E00-4ACE-8528-9F160507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(</a:t>
            </a:r>
            <a:r>
              <a:rPr lang="en-US" dirty="0" err="1"/>
              <a:t>Melalui</a:t>
            </a:r>
            <a:r>
              <a:rPr lang="en-US" dirty="0"/>
              <a:t> Maze)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3D21-D7AC-4894-B847-E0BF9B816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7. </a:t>
            </a:r>
            <a:r>
              <a:rPr lang="en-US" i="1" dirty="0"/>
              <a:t>Copy</a:t>
            </a:r>
            <a:r>
              <a:rPr lang="en-US" dirty="0"/>
              <a:t> URL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Maze.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52EE1-E4F8-484B-837F-0ABC5057F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619" y="2264302"/>
            <a:ext cx="9104762" cy="422857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33BB8F0-B6ED-4287-96EA-74538C60250E}"/>
              </a:ext>
            </a:extLst>
          </p:cNvPr>
          <p:cNvSpPr/>
          <p:nvPr/>
        </p:nvSpPr>
        <p:spPr>
          <a:xfrm rot="10800000">
            <a:off x="10476156" y="4001294"/>
            <a:ext cx="349956" cy="33408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335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8EC1-8E00-4ACE-8528-9F160507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(</a:t>
            </a:r>
            <a:r>
              <a:rPr lang="en-US" dirty="0" err="1"/>
              <a:t>Melalui</a:t>
            </a:r>
            <a:r>
              <a:rPr lang="en-US" dirty="0"/>
              <a:t> Maze)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3D21-D7AC-4894-B847-E0BF9B816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8. </a:t>
            </a:r>
            <a:r>
              <a:rPr lang="en-US" i="1" dirty="0"/>
              <a:t>Share</a:t>
            </a:r>
            <a:r>
              <a:rPr lang="en-US" dirty="0"/>
              <a:t> URL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Maze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/</a:t>
            </a:r>
            <a:r>
              <a:rPr lang="en-US" dirty="0" err="1"/>
              <a:t>penguji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86724-D68A-4E97-A76F-DF0B5CAFC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44" y="2743355"/>
            <a:ext cx="6442325" cy="38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67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8EC1-8E00-4ACE-8528-9F160507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(</a:t>
            </a:r>
            <a:r>
              <a:rPr lang="en-US" dirty="0" err="1"/>
              <a:t>Melalui</a:t>
            </a:r>
            <a:r>
              <a:rPr lang="en-US" dirty="0"/>
              <a:t> Maze)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3D21-D7AC-4894-B847-E0BF9B816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9.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E2715-3CBA-4562-8607-CABBBAD19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9875"/>
            <a:ext cx="6678226" cy="4062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BD4EBB-0697-4FC0-93AC-EAE8ED25C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121" y="1410750"/>
            <a:ext cx="5947015" cy="20182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C8B0F2E-B343-442B-A2B6-927A78A6E7D0}"/>
              </a:ext>
            </a:extLst>
          </p:cNvPr>
          <p:cNvSpPr/>
          <p:nvPr/>
        </p:nvSpPr>
        <p:spPr>
          <a:xfrm rot="5400000">
            <a:off x="9889132" y="1076665"/>
            <a:ext cx="349956" cy="33408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08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persiapan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dan </a:t>
            </a:r>
            <a:r>
              <a:rPr lang="en-US" dirty="0" err="1"/>
              <a:t>mendokumentasikan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49E8B5-C96D-4F0A-A2C0-1A53D952C43A}"/>
              </a:ext>
            </a:extLst>
          </p:cNvPr>
          <p:cNvSpPr txBox="1">
            <a:spLocks/>
          </p:cNvSpPr>
          <p:nvPr/>
        </p:nvSpPr>
        <p:spPr>
          <a:xfrm>
            <a:off x="838200" y="6296671"/>
            <a:ext cx="10604665" cy="392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Sumber</a:t>
            </a:r>
            <a:r>
              <a:rPr lang="en-US" dirty="0"/>
              <a:t>: </a:t>
            </a:r>
            <a:r>
              <a:rPr lang="en-US" dirty="0" err="1"/>
              <a:t>Buku</a:t>
            </a:r>
            <a:r>
              <a:rPr lang="en-US" dirty="0"/>
              <a:t> The Design Thinking Toolbox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E8D2BD-2325-433E-A833-1880FA4BC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234" y="2619755"/>
            <a:ext cx="5314286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ADCC-3F98-4A7A-BE38-B61A4EF9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Maze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5490-4A00-4D4E-ACBA-A26AF2EE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share link</a:t>
            </a:r>
            <a:r>
              <a:rPr lang="en-US" dirty="0"/>
              <a:t> (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i="1" dirty="0"/>
              <a:t>read only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</a:t>
            </a:r>
            <a:r>
              <a:rPr lang="en-US" dirty="0" err="1"/>
              <a:t>Figma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di Maze.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6AB02-67AD-414C-BE9A-71B3057FB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022" y="3260856"/>
            <a:ext cx="6953956" cy="338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8EC1-8E00-4ACE-8528-9F160507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(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Figma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3D21-D7AC-4894-B847-E0BF9B816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Klik</a:t>
            </a:r>
            <a:r>
              <a:rPr lang="en-US" dirty="0"/>
              <a:t> icon “play”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mode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DC8D49D-8567-4303-871C-BACF05097FF3}"/>
              </a:ext>
            </a:extLst>
          </p:cNvPr>
          <p:cNvSpPr/>
          <p:nvPr/>
        </p:nvSpPr>
        <p:spPr>
          <a:xfrm rot="10800000">
            <a:off x="9260690" y="2302865"/>
            <a:ext cx="349956" cy="33408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DD97EE-F51C-422C-9176-4F5B4F29D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865" y="2302865"/>
            <a:ext cx="6754557" cy="42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8EC1-8E00-4ACE-8528-9F160507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(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Figma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3D21-D7AC-4894-B847-E0BF9B816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</a:t>
            </a:r>
            <a:r>
              <a:rPr lang="en-US" i="1" dirty="0"/>
              <a:t>share </a:t>
            </a:r>
            <a:r>
              <a:rPr lang="en-US" i="1" dirty="0" err="1"/>
              <a:t>prototipe</a:t>
            </a:r>
            <a:r>
              <a:rPr lang="en-US" i="1" dirty="0"/>
              <a:t>”</a:t>
            </a:r>
            <a:r>
              <a:rPr lang="en-US" dirty="0"/>
              <a:t> di menu bar.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i="1" dirty="0"/>
              <a:t>link</a:t>
            </a:r>
            <a:r>
              <a:rPr lang="en-US" dirty="0"/>
              <a:t> “Anyone with the link”.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Klik</a:t>
            </a:r>
            <a:r>
              <a:rPr lang="en-US" dirty="0"/>
              <a:t> “Copy link”.</a:t>
            </a:r>
          </a:p>
          <a:p>
            <a:pPr lvl="1"/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3BB2B-2F43-46D5-BAAD-78BEE22A4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254" y="2320458"/>
            <a:ext cx="4949702" cy="748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DA095-5982-4981-A2DF-E1D41B9E6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907" y="3204034"/>
            <a:ext cx="3724470" cy="229323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03B4495-DE09-48B9-A922-69C5D945EFCD}"/>
              </a:ext>
            </a:extLst>
          </p:cNvPr>
          <p:cNvSpPr/>
          <p:nvPr/>
        </p:nvSpPr>
        <p:spPr>
          <a:xfrm rot="10800000">
            <a:off x="8052779" y="2287125"/>
            <a:ext cx="349956" cy="33408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2FC77FF-F926-454D-897A-85BE1FBC37EA}"/>
              </a:ext>
            </a:extLst>
          </p:cNvPr>
          <p:cNvSpPr/>
          <p:nvPr/>
        </p:nvSpPr>
        <p:spPr>
          <a:xfrm>
            <a:off x="3223454" y="5069836"/>
            <a:ext cx="349956" cy="33408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927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8EC1-8E00-4ACE-8528-9F160507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(</a:t>
            </a:r>
            <a:r>
              <a:rPr lang="en-US" dirty="0" err="1"/>
              <a:t>Melalui</a:t>
            </a:r>
            <a:r>
              <a:rPr lang="en-US" dirty="0"/>
              <a:t> Maze)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3D21-D7AC-4894-B847-E0BF9B816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Login </a:t>
            </a:r>
            <a:r>
              <a:rPr lang="en-US" dirty="0">
                <a:hlinkClick r:id="rId3"/>
              </a:rPr>
              <a:t>https://maze.co/</a:t>
            </a:r>
            <a:r>
              <a:rPr lang="en-US" dirty="0"/>
              <a:t> dan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6A8D59-F2A9-41C3-BAD4-06690284A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117" y="2331825"/>
            <a:ext cx="92989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6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8EC1-8E00-4ACE-8528-9F160507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(</a:t>
            </a:r>
            <a:r>
              <a:rPr lang="en-US" dirty="0" err="1"/>
              <a:t>Melalui</a:t>
            </a:r>
            <a:r>
              <a:rPr lang="en-US" dirty="0"/>
              <a:t> Maze)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3D21-D7AC-4894-B847-E0BF9B816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“New maze”.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i="1" dirty="0"/>
              <a:t>template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 “Usability testing a new product”.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EB835-1BF3-495E-970A-9C7E38FE3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22" y="2789338"/>
            <a:ext cx="6681955" cy="379384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799B88C-2FC7-4FAA-9512-A82620A0BCA8}"/>
              </a:ext>
            </a:extLst>
          </p:cNvPr>
          <p:cNvSpPr/>
          <p:nvPr/>
        </p:nvSpPr>
        <p:spPr>
          <a:xfrm rot="10800000">
            <a:off x="9436977" y="4686261"/>
            <a:ext cx="349956" cy="33408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952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8EC1-8E00-4ACE-8528-9F160507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(</a:t>
            </a:r>
            <a:r>
              <a:rPr lang="en-US" dirty="0" err="1"/>
              <a:t>Melalui</a:t>
            </a:r>
            <a:r>
              <a:rPr lang="en-US" dirty="0"/>
              <a:t> Maze)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3D21-D7AC-4894-B847-E0BF9B816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“Apply this template”.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CCAC1B-F410-4124-989E-057511D3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310" y="2301202"/>
            <a:ext cx="8399399" cy="4351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8AB757-730A-4526-A5DE-1BCFC8C0288E}"/>
              </a:ext>
            </a:extLst>
          </p:cNvPr>
          <p:cNvSpPr txBox="1"/>
          <p:nvPr/>
        </p:nvSpPr>
        <p:spPr>
          <a:xfrm>
            <a:off x="310306" y="3738206"/>
            <a:ext cx="1399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Konten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tidak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dapat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diubah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1" dirty="0">
                <a:sym typeface="Wingdings" panose="05000000000000000000" pitchFamily="2" charset="2"/>
              </a:rPr>
              <a:t>Maze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1" dirty="0">
                <a:sym typeface="Wingdings" panose="05000000000000000000" pitchFamily="2" charset="2"/>
              </a:rPr>
              <a:t>free version</a:t>
            </a:r>
            <a:endParaRPr lang="en-ID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241B661-F09A-4B68-82FD-227BB9610579}"/>
              </a:ext>
            </a:extLst>
          </p:cNvPr>
          <p:cNvSpPr/>
          <p:nvPr/>
        </p:nvSpPr>
        <p:spPr>
          <a:xfrm rot="7745123">
            <a:off x="898667" y="3064511"/>
            <a:ext cx="1151262" cy="1955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89EFA6-2726-435A-9496-5D04177F3F46}"/>
              </a:ext>
            </a:extLst>
          </p:cNvPr>
          <p:cNvSpPr/>
          <p:nvPr/>
        </p:nvSpPr>
        <p:spPr>
          <a:xfrm rot="14008754">
            <a:off x="950940" y="5796189"/>
            <a:ext cx="1151262" cy="1955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61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DA6DEC5-5030-4D09-A30F-0633981EE402}" vid="{CF099926-42A2-4825-A4AA-007E1BACFF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3567fc8-de5d-48be-9c5a-c66cbbfd16b2" xsi:nil="true"/>
    <lcf76f155ced4ddcb4097134ff3c332f xmlns="b1034d71-21fe-4864-b060-c22a141d7e1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E8B7C237BA1C41863C729622B0A69E" ma:contentTypeVersion="13" ma:contentTypeDescription="Create a new document." ma:contentTypeScope="" ma:versionID="310e0a534d4d7e6c4f91a3f827894ad5">
  <xsd:schema xmlns:xsd="http://www.w3.org/2001/XMLSchema" xmlns:xs="http://www.w3.org/2001/XMLSchema" xmlns:p="http://schemas.microsoft.com/office/2006/metadata/properties" xmlns:ns2="b1034d71-21fe-4864-b060-c22a141d7e15" xmlns:ns3="d3567fc8-de5d-48be-9c5a-c66cbbfd16b2" targetNamespace="http://schemas.microsoft.com/office/2006/metadata/properties" ma:root="true" ma:fieldsID="df7bd3d95ead0e12fbd1a63ec58af659" ns2:_="" ns3:_="">
    <xsd:import namespace="b1034d71-21fe-4864-b060-c22a141d7e15"/>
    <xsd:import namespace="d3567fc8-de5d-48be-9c5a-c66cbbfd16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034d71-21fe-4864-b060-c22a141d7e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f56862a-dcd1-4b6f-9e2f-9dc08df1de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567fc8-de5d-48be-9c5a-c66cbbfd16b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6e55140-112e-4ada-8309-322ee686e100}" ma:internalName="TaxCatchAll" ma:showField="CatchAllData" ma:web="d3567fc8-de5d-48be-9c5a-c66cbbfd16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523736-D5C6-457F-91BD-55AE74B6CF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B59E500-0C57-46CB-94FE-54A2244ADC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96E441-7CBC-48BF-90F6-BA7A17B3EA17}"/>
</file>

<file path=docProps/app.xml><?xml version="1.0" encoding="utf-8"?>
<Properties xmlns="http://schemas.openxmlformats.org/officeDocument/2006/extended-properties" xmlns:vt="http://schemas.openxmlformats.org/officeDocument/2006/docPropsVTypes">
  <Template>Prodi TI (S1)</Template>
  <TotalTime>3753</TotalTime>
  <Words>1438</Words>
  <Application>Microsoft Office PowerPoint</Application>
  <PresentationFormat>Widescreen</PresentationFormat>
  <Paragraphs>155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Tahapan: Test dengan Maze</vt:lpstr>
      <vt:lpstr>Sub Topik Pembahasan</vt:lpstr>
      <vt:lpstr>Pengenalan Tahapan Test</vt:lpstr>
      <vt:lpstr>Pengenalan Aplikasi Maze</vt:lpstr>
      <vt:lpstr>Langkah Pengujian (Melalui Figma)</vt:lpstr>
      <vt:lpstr>Langkah Pengujian (Melalui Figma)</vt:lpstr>
      <vt:lpstr>Langkah Pengujian (Melalui Maze)</vt:lpstr>
      <vt:lpstr>Langkah Pengujian (Melalui Maze)</vt:lpstr>
      <vt:lpstr>Langkah Pengujian (Melalui Maze)</vt:lpstr>
      <vt:lpstr>Langkah Pengujian (Melalui Maze)</vt:lpstr>
      <vt:lpstr>A. Block Pengujian: Mission</vt:lpstr>
      <vt:lpstr>Update Prototipe di Maze</vt:lpstr>
      <vt:lpstr>Memutuskan Koneksi Prototipe Figma dari Maze</vt:lpstr>
      <vt:lpstr>B. Block Pengujian: Yes/No</vt:lpstr>
      <vt:lpstr>C. Block Pengujian: Opinion Scale</vt:lpstr>
      <vt:lpstr>D. Block Pengujian: Multiple Choice</vt:lpstr>
      <vt:lpstr>E. Block Pengujian: Open Question</vt:lpstr>
      <vt:lpstr>F. Block Pengujian: Context Screen</vt:lpstr>
      <vt:lpstr>G. Block Pengujian: Tree Testing</vt:lpstr>
      <vt:lpstr>H. Block Pengujian: Card Sorting</vt:lpstr>
      <vt:lpstr>I. Block Pengujian: 5-Second Test</vt:lpstr>
      <vt:lpstr>J. Block Pengujian: Legal Screen</vt:lpstr>
      <vt:lpstr>Langkah Pengujian (Melalui Maze)</vt:lpstr>
      <vt:lpstr>Langkah Pengujian (Melalui Maze)</vt:lpstr>
      <vt:lpstr>Langkah Pengujian (Melalui Maze)</vt:lpstr>
      <vt:lpstr>Langkah Pengujian (Melalui Maze)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BASIS DATA DASAR</dc:title>
  <dc:creator>Felix</dc:creator>
  <cp:lastModifiedBy>itsmustikafx@gmail.com</cp:lastModifiedBy>
  <cp:revision>422</cp:revision>
  <dcterms:created xsi:type="dcterms:W3CDTF">2017-07-27T05:00:06Z</dcterms:created>
  <dcterms:modified xsi:type="dcterms:W3CDTF">2023-01-24T04:21:38Z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0x0101000195C97ADCE1884B9A9F35BE07511F81</vt:lpwstr>
  </property>
</Properties>
</file>