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5"/>
  </p:notesMasterIdLst>
  <p:sldIdLst>
    <p:sldId id="256" r:id="rId3"/>
    <p:sldId id="546" r:id="rId4"/>
    <p:sldId id="278" r:id="rId5"/>
    <p:sldId id="553" r:id="rId6"/>
    <p:sldId id="357" r:id="rId7"/>
    <p:sldId id="557" r:id="rId8"/>
    <p:sldId id="572" r:id="rId9"/>
    <p:sldId id="573" r:id="rId10"/>
    <p:sldId id="574" r:id="rId11"/>
    <p:sldId id="562" r:id="rId12"/>
    <p:sldId id="558" r:id="rId13"/>
    <p:sldId id="559" r:id="rId14"/>
    <p:sldId id="560" r:id="rId15"/>
    <p:sldId id="575" r:id="rId16"/>
    <p:sldId id="576" r:id="rId17"/>
    <p:sldId id="581" r:id="rId18"/>
    <p:sldId id="555" r:id="rId19"/>
    <p:sldId id="577" r:id="rId20"/>
    <p:sldId id="578" r:id="rId21"/>
    <p:sldId id="579" r:id="rId22"/>
    <p:sldId id="580" r:id="rId23"/>
    <p:sldId id="571" r:id="rId24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89689" autoAdjust="0"/>
  </p:normalViewPr>
  <p:slideViewPr>
    <p:cSldViewPr snapToGrid="0">
      <p:cViewPr varScale="1">
        <p:scale>
          <a:sx n="53" d="100"/>
          <a:sy n="53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8389-E1D6-4312-8348-6C9AB587721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68A05-3E2E-4662-9949-FA9D11872D35}">
      <dgm:prSet phldrT="[Text]"/>
      <dgm:spPr/>
      <dgm:t>
        <a:bodyPr/>
        <a:lstStyle/>
        <a:p>
          <a:r>
            <a:rPr lang="en-US"/>
            <a:t>Install Lumen</a:t>
          </a:r>
        </a:p>
      </dgm:t>
    </dgm:pt>
    <dgm:pt modelId="{FD7CC6B0-0840-4B57-B998-43FE6C7003FB}" type="parTrans" cxnId="{5E86580C-232D-4DD5-9073-1DA4155358EA}">
      <dgm:prSet/>
      <dgm:spPr/>
      <dgm:t>
        <a:bodyPr/>
        <a:lstStyle/>
        <a:p>
          <a:endParaRPr lang="en-US"/>
        </a:p>
      </dgm:t>
    </dgm:pt>
    <dgm:pt modelId="{B799EB7E-DD90-467E-9029-6B5F9ACF5790}" type="sibTrans" cxnId="{5E86580C-232D-4DD5-9073-1DA4155358EA}">
      <dgm:prSet/>
      <dgm:spPr/>
      <dgm:t>
        <a:bodyPr/>
        <a:lstStyle/>
        <a:p>
          <a:endParaRPr lang="en-US"/>
        </a:p>
      </dgm:t>
    </dgm:pt>
    <dgm:pt modelId="{AE7816E4-9125-4145-8F3C-D8864FFCCB9F}">
      <dgm:prSet phldrT="[Text]"/>
      <dgm:spPr/>
      <dgm:t>
        <a:bodyPr/>
        <a:lstStyle/>
        <a:p>
          <a:r>
            <a:rPr lang="en-US"/>
            <a:t>Konfigurasi Lumen</a:t>
          </a:r>
        </a:p>
      </dgm:t>
    </dgm:pt>
    <dgm:pt modelId="{716B12BA-039D-465D-A83F-B0B70B196AC4}" type="parTrans" cxnId="{F5F8469C-4FF5-4BAC-B2BA-BE32D41A45F1}">
      <dgm:prSet/>
      <dgm:spPr/>
      <dgm:t>
        <a:bodyPr/>
        <a:lstStyle/>
        <a:p>
          <a:endParaRPr lang="en-US"/>
        </a:p>
      </dgm:t>
    </dgm:pt>
    <dgm:pt modelId="{B94E7AC0-7DB9-4933-91D2-3DD583AC25E0}" type="sibTrans" cxnId="{F5F8469C-4FF5-4BAC-B2BA-BE32D41A45F1}">
      <dgm:prSet/>
      <dgm:spPr/>
      <dgm:t>
        <a:bodyPr/>
        <a:lstStyle/>
        <a:p>
          <a:endParaRPr lang="en-US"/>
        </a:p>
      </dgm:t>
    </dgm:pt>
    <dgm:pt modelId="{A2598E4D-0A1E-4694-9EFB-C5A3E3D68445}">
      <dgm:prSet phldrT="[Text]"/>
      <dgm:spPr/>
      <dgm:t>
        <a:bodyPr/>
        <a:lstStyle/>
        <a:p>
          <a:r>
            <a:rPr lang="en-US"/>
            <a:t>Membuat Model &amp; Controller untuk Rest API</a:t>
          </a:r>
        </a:p>
      </dgm:t>
    </dgm:pt>
    <dgm:pt modelId="{14300E0E-5683-46E2-BF4F-8D1AD3C427BB}" type="parTrans" cxnId="{69AB04A4-7EEF-417D-9A0E-6CECC74B7854}">
      <dgm:prSet/>
      <dgm:spPr/>
      <dgm:t>
        <a:bodyPr/>
        <a:lstStyle/>
        <a:p>
          <a:endParaRPr lang="en-US"/>
        </a:p>
      </dgm:t>
    </dgm:pt>
    <dgm:pt modelId="{DC66B9DB-7EF4-4341-8920-A776811177D8}" type="sibTrans" cxnId="{69AB04A4-7EEF-417D-9A0E-6CECC74B7854}">
      <dgm:prSet/>
      <dgm:spPr/>
      <dgm:t>
        <a:bodyPr/>
        <a:lstStyle/>
        <a:p>
          <a:endParaRPr lang="en-US"/>
        </a:p>
      </dgm:t>
    </dgm:pt>
    <dgm:pt modelId="{9E02A3DA-9071-4840-A46E-F1227B3E6E99}">
      <dgm:prSet phldrT="[Text]"/>
      <dgm:spPr/>
      <dgm:t>
        <a:bodyPr/>
        <a:lstStyle/>
        <a:p>
          <a:r>
            <a:rPr lang="en-US"/>
            <a:t>Membuat Route</a:t>
          </a:r>
        </a:p>
      </dgm:t>
    </dgm:pt>
    <dgm:pt modelId="{CEFF74BE-DD6B-4DCD-85CA-BE68FDB65487}" type="parTrans" cxnId="{BA49E7EC-6CC6-438F-9085-DA139D12C1E7}">
      <dgm:prSet/>
      <dgm:spPr/>
      <dgm:t>
        <a:bodyPr/>
        <a:lstStyle/>
        <a:p>
          <a:endParaRPr lang="en-US"/>
        </a:p>
      </dgm:t>
    </dgm:pt>
    <dgm:pt modelId="{E9E410CA-AFEC-47DE-B673-C5DC0E4E93C4}" type="sibTrans" cxnId="{BA49E7EC-6CC6-438F-9085-DA139D12C1E7}">
      <dgm:prSet/>
      <dgm:spPr/>
      <dgm:t>
        <a:bodyPr/>
        <a:lstStyle/>
        <a:p>
          <a:endParaRPr lang="en-US"/>
        </a:p>
      </dgm:t>
    </dgm:pt>
    <dgm:pt modelId="{8DCCF74E-4F4E-43EE-92B2-9914CF80578B}" type="pres">
      <dgm:prSet presAssocID="{450C8389-E1D6-4312-8348-6C9AB587721F}" presName="linear" presStyleCnt="0">
        <dgm:presLayoutVars>
          <dgm:dir/>
          <dgm:animLvl val="lvl"/>
          <dgm:resizeHandles val="exact"/>
        </dgm:presLayoutVars>
      </dgm:prSet>
      <dgm:spPr/>
    </dgm:pt>
    <dgm:pt modelId="{072F8936-1475-4769-8DE2-7F6300D08AE3}" type="pres">
      <dgm:prSet presAssocID="{F2668A05-3E2E-4662-9949-FA9D11872D35}" presName="parentLin" presStyleCnt="0"/>
      <dgm:spPr/>
    </dgm:pt>
    <dgm:pt modelId="{13287F2C-F483-48D3-A05C-3F3FA128913B}" type="pres">
      <dgm:prSet presAssocID="{F2668A05-3E2E-4662-9949-FA9D11872D35}" presName="parentLeftMargin" presStyleLbl="node1" presStyleIdx="0" presStyleCnt="4"/>
      <dgm:spPr/>
    </dgm:pt>
    <dgm:pt modelId="{5C646A5B-4855-4E01-9B8D-09F925B0F336}" type="pres">
      <dgm:prSet presAssocID="{F2668A05-3E2E-4662-9949-FA9D11872D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0B2A19-F3F7-43BF-86DD-50C500A7D9A8}" type="pres">
      <dgm:prSet presAssocID="{F2668A05-3E2E-4662-9949-FA9D11872D35}" presName="negativeSpace" presStyleCnt="0"/>
      <dgm:spPr/>
    </dgm:pt>
    <dgm:pt modelId="{8CFE877F-6D97-4172-A632-490D46154519}" type="pres">
      <dgm:prSet presAssocID="{F2668A05-3E2E-4662-9949-FA9D11872D35}" presName="childText" presStyleLbl="conFgAcc1" presStyleIdx="0" presStyleCnt="4">
        <dgm:presLayoutVars>
          <dgm:bulletEnabled val="1"/>
        </dgm:presLayoutVars>
      </dgm:prSet>
      <dgm:spPr/>
    </dgm:pt>
    <dgm:pt modelId="{A58AA501-B0FC-4A1A-B141-0CC3588E8FA8}" type="pres">
      <dgm:prSet presAssocID="{B799EB7E-DD90-467E-9029-6B5F9ACF5790}" presName="spaceBetweenRectangles" presStyleCnt="0"/>
      <dgm:spPr/>
    </dgm:pt>
    <dgm:pt modelId="{CB143207-C563-4ED1-9B60-A34FF99EDCD1}" type="pres">
      <dgm:prSet presAssocID="{AE7816E4-9125-4145-8F3C-D8864FFCCB9F}" presName="parentLin" presStyleCnt="0"/>
      <dgm:spPr/>
    </dgm:pt>
    <dgm:pt modelId="{47CB7260-5F3B-4888-A1F7-14B40CCEBE1F}" type="pres">
      <dgm:prSet presAssocID="{AE7816E4-9125-4145-8F3C-D8864FFCCB9F}" presName="parentLeftMargin" presStyleLbl="node1" presStyleIdx="0" presStyleCnt="4"/>
      <dgm:spPr/>
    </dgm:pt>
    <dgm:pt modelId="{4E8B24FB-1011-43AC-9B95-E0FA22B060BD}" type="pres">
      <dgm:prSet presAssocID="{AE7816E4-9125-4145-8F3C-D8864FFCCB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CC2770-252B-401C-A414-4EEA096762FC}" type="pres">
      <dgm:prSet presAssocID="{AE7816E4-9125-4145-8F3C-D8864FFCCB9F}" presName="negativeSpace" presStyleCnt="0"/>
      <dgm:spPr/>
    </dgm:pt>
    <dgm:pt modelId="{CA193887-870A-406D-B66A-8734A884013E}" type="pres">
      <dgm:prSet presAssocID="{AE7816E4-9125-4145-8F3C-D8864FFCCB9F}" presName="childText" presStyleLbl="conFgAcc1" presStyleIdx="1" presStyleCnt="4">
        <dgm:presLayoutVars>
          <dgm:bulletEnabled val="1"/>
        </dgm:presLayoutVars>
      </dgm:prSet>
      <dgm:spPr/>
    </dgm:pt>
    <dgm:pt modelId="{FACC14B7-2FCD-4401-9842-CD4A84ED62CC}" type="pres">
      <dgm:prSet presAssocID="{B94E7AC0-7DB9-4933-91D2-3DD583AC25E0}" presName="spaceBetweenRectangles" presStyleCnt="0"/>
      <dgm:spPr/>
    </dgm:pt>
    <dgm:pt modelId="{AAC9A954-CC24-4930-9ED8-744105902246}" type="pres">
      <dgm:prSet presAssocID="{A2598E4D-0A1E-4694-9EFB-C5A3E3D68445}" presName="parentLin" presStyleCnt="0"/>
      <dgm:spPr/>
    </dgm:pt>
    <dgm:pt modelId="{71E08CDA-6610-4921-B5E3-B348D82FA00A}" type="pres">
      <dgm:prSet presAssocID="{A2598E4D-0A1E-4694-9EFB-C5A3E3D68445}" presName="parentLeftMargin" presStyleLbl="node1" presStyleIdx="1" presStyleCnt="4"/>
      <dgm:spPr/>
    </dgm:pt>
    <dgm:pt modelId="{3AB71494-8960-4454-9C92-0652CB751E17}" type="pres">
      <dgm:prSet presAssocID="{A2598E4D-0A1E-4694-9EFB-C5A3E3D684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D1853F-6861-427C-B4AE-DFD68816D53A}" type="pres">
      <dgm:prSet presAssocID="{A2598E4D-0A1E-4694-9EFB-C5A3E3D68445}" presName="negativeSpace" presStyleCnt="0"/>
      <dgm:spPr/>
    </dgm:pt>
    <dgm:pt modelId="{A1C3FB0A-8F7D-4B92-B98B-B16B0D770D56}" type="pres">
      <dgm:prSet presAssocID="{A2598E4D-0A1E-4694-9EFB-C5A3E3D68445}" presName="childText" presStyleLbl="conFgAcc1" presStyleIdx="2" presStyleCnt="4" custLinFactY="21263" custLinFactNeighborX="-7710" custLinFactNeighborY="100000">
        <dgm:presLayoutVars>
          <dgm:bulletEnabled val="1"/>
        </dgm:presLayoutVars>
      </dgm:prSet>
      <dgm:spPr/>
    </dgm:pt>
    <dgm:pt modelId="{FF636FBF-1AC0-4C8D-BE59-1DD3C0E2C90D}" type="pres">
      <dgm:prSet presAssocID="{DC66B9DB-7EF4-4341-8920-A776811177D8}" presName="spaceBetweenRectangles" presStyleCnt="0"/>
      <dgm:spPr/>
    </dgm:pt>
    <dgm:pt modelId="{0AAA8719-793C-49DD-9947-B09DFCC77945}" type="pres">
      <dgm:prSet presAssocID="{9E02A3DA-9071-4840-A46E-F1227B3E6E99}" presName="parentLin" presStyleCnt="0"/>
      <dgm:spPr/>
    </dgm:pt>
    <dgm:pt modelId="{ECDF432E-F1CC-4C83-9EBF-ED679D46E889}" type="pres">
      <dgm:prSet presAssocID="{9E02A3DA-9071-4840-A46E-F1227B3E6E99}" presName="parentLeftMargin" presStyleLbl="node1" presStyleIdx="2" presStyleCnt="4"/>
      <dgm:spPr/>
    </dgm:pt>
    <dgm:pt modelId="{87AF5DD6-A2F1-470E-BC8D-5BBF5E239768}" type="pres">
      <dgm:prSet presAssocID="{9E02A3DA-9071-4840-A46E-F1227B3E6E9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55CA80-4AFE-475A-9DEA-4020F4A1340B}" type="pres">
      <dgm:prSet presAssocID="{9E02A3DA-9071-4840-A46E-F1227B3E6E99}" presName="negativeSpace" presStyleCnt="0"/>
      <dgm:spPr/>
    </dgm:pt>
    <dgm:pt modelId="{FB6056C8-946B-49E0-ADDF-0AD2A821D028}" type="pres">
      <dgm:prSet presAssocID="{9E02A3DA-9071-4840-A46E-F1227B3E6E9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4CA403-47EE-4D4A-BE4A-04293D415663}" type="presOf" srcId="{9E02A3DA-9071-4840-A46E-F1227B3E6E99}" destId="{87AF5DD6-A2F1-470E-BC8D-5BBF5E239768}" srcOrd="1" destOrd="0" presId="urn:microsoft.com/office/officeart/2005/8/layout/list1"/>
    <dgm:cxn modelId="{5E86580C-232D-4DD5-9073-1DA4155358EA}" srcId="{450C8389-E1D6-4312-8348-6C9AB587721F}" destId="{F2668A05-3E2E-4662-9949-FA9D11872D35}" srcOrd="0" destOrd="0" parTransId="{FD7CC6B0-0840-4B57-B998-43FE6C7003FB}" sibTransId="{B799EB7E-DD90-467E-9029-6B5F9ACF5790}"/>
    <dgm:cxn modelId="{D3315B2A-5C27-4111-BB1E-025B466830BD}" type="presOf" srcId="{AE7816E4-9125-4145-8F3C-D8864FFCCB9F}" destId="{4E8B24FB-1011-43AC-9B95-E0FA22B060BD}" srcOrd="1" destOrd="0" presId="urn:microsoft.com/office/officeart/2005/8/layout/list1"/>
    <dgm:cxn modelId="{7CB6505B-7E21-43E0-AD2E-C9E1A1FD1FDA}" type="presOf" srcId="{A2598E4D-0A1E-4694-9EFB-C5A3E3D68445}" destId="{3AB71494-8960-4454-9C92-0652CB751E17}" srcOrd="1" destOrd="0" presId="urn:microsoft.com/office/officeart/2005/8/layout/list1"/>
    <dgm:cxn modelId="{166D4053-1CD6-4B81-B12C-01A3C69C8DB1}" type="presOf" srcId="{AE7816E4-9125-4145-8F3C-D8864FFCCB9F}" destId="{47CB7260-5F3B-4888-A1F7-14B40CCEBE1F}" srcOrd="0" destOrd="0" presId="urn:microsoft.com/office/officeart/2005/8/layout/list1"/>
    <dgm:cxn modelId="{F5F8469C-4FF5-4BAC-B2BA-BE32D41A45F1}" srcId="{450C8389-E1D6-4312-8348-6C9AB587721F}" destId="{AE7816E4-9125-4145-8F3C-D8864FFCCB9F}" srcOrd="1" destOrd="0" parTransId="{716B12BA-039D-465D-A83F-B0B70B196AC4}" sibTransId="{B94E7AC0-7DB9-4933-91D2-3DD583AC25E0}"/>
    <dgm:cxn modelId="{69AB04A4-7EEF-417D-9A0E-6CECC74B7854}" srcId="{450C8389-E1D6-4312-8348-6C9AB587721F}" destId="{A2598E4D-0A1E-4694-9EFB-C5A3E3D68445}" srcOrd="2" destOrd="0" parTransId="{14300E0E-5683-46E2-BF4F-8D1AD3C427BB}" sibTransId="{DC66B9DB-7EF4-4341-8920-A776811177D8}"/>
    <dgm:cxn modelId="{662FF5A9-5802-4533-9795-678DB8437880}" type="presOf" srcId="{450C8389-E1D6-4312-8348-6C9AB587721F}" destId="{8DCCF74E-4F4E-43EE-92B2-9914CF80578B}" srcOrd="0" destOrd="0" presId="urn:microsoft.com/office/officeart/2005/8/layout/list1"/>
    <dgm:cxn modelId="{008E95BB-C61B-4470-BF7A-A6BF438F56BD}" type="presOf" srcId="{F2668A05-3E2E-4662-9949-FA9D11872D35}" destId="{5C646A5B-4855-4E01-9B8D-09F925B0F336}" srcOrd="1" destOrd="0" presId="urn:microsoft.com/office/officeart/2005/8/layout/list1"/>
    <dgm:cxn modelId="{22CE1EC6-E53C-4DE3-AD4C-954522533352}" type="presOf" srcId="{9E02A3DA-9071-4840-A46E-F1227B3E6E99}" destId="{ECDF432E-F1CC-4C83-9EBF-ED679D46E889}" srcOrd="0" destOrd="0" presId="urn:microsoft.com/office/officeart/2005/8/layout/list1"/>
    <dgm:cxn modelId="{7762A2E5-A97E-4857-8754-C3536BC55028}" type="presOf" srcId="{A2598E4D-0A1E-4694-9EFB-C5A3E3D68445}" destId="{71E08CDA-6610-4921-B5E3-B348D82FA00A}" srcOrd="0" destOrd="0" presId="urn:microsoft.com/office/officeart/2005/8/layout/list1"/>
    <dgm:cxn modelId="{BA49E7EC-6CC6-438F-9085-DA139D12C1E7}" srcId="{450C8389-E1D6-4312-8348-6C9AB587721F}" destId="{9E02A3DA-9071-4840-A46E-F1227B3E6E99}" srcOrd="3" destOrd="0" parTransId="{CEFF74BE-DD6B-4DCD-85CA-BE68FDB65487}" sibTransId="{E9E410CA-AFEC-47DE-B673-C5DC0E4E93C4}"/>
    <dgm:cxn modelId="{737C74F9-DE23-4653-A804-C413B93788A6}" type="presOf" srcId="{F2668A05-3E2E-4662-9949-FA9D11872D35}" destId="{13287F2C-F483-48D3-A05C-3F3FA128913B}" srcOrd="0" destOrd="0" presId="urn:microsoft.com/office/officeart/2005/8/layout/list1"/>
    <dgm:cxn modelId="{38E16E1B-EBB2-4FFE-AA76-09118A345435}" type="presParOf" srcId="{8DCCF74E-4F4E-43EE-92B2-9914CF80578B}" destId="{072F8936-1475-4769-8DE2-7F6300D08AE3}" srcOrd="0" destOrd="0" presId="urn:microsoft.com/office/officeart/2005/8/layout/list1"/>
    <dgm:cxn modelId="{E96389AF-D176-46AE-8F53-D546310203E1}" type="presParOf" srcId="{072F8936-1475-4769-8DE2-7F6300D08AE3}" destId="{13287F2C-F483-48D3-A05C-3F3FA128913B}" srcOrd="0" destOrd="0" presId="urn:microsoft.com/office/officeart/2005/8/layout/list1"/>
    <dgm:cxn modelId="{06ABF4AD-DF51-42BF-BAE6-8C5EA2D0454C}" type="presParOf" srcId="{072F8936-1475-4769-8DE2-7F6300D08AE3}" destId="{5C646A5B-4855-4E01-9B8D-09F925B0F336}" srcOrd="1" destOrd="0" presId="urn:microsoft.com/office/officeart/2005/8/layout/list1"/>
    <dgm:cxn modelId="{0179BB1F-D764-48F5-B3F5-967F8B896ADE}" type="presParOf" srcId="{8DCCF74E-4F4E-43EE-92B2-9914CF80578B}" destId="{3D0B2A19-F3F7-43BF-86DD-50C500A7D9A8}" srcOrd="1" destOrd="0" presId="urn:microsoft.com/office/officeart/2005/8/layout/list1"/>
    <dgm:cxn modelId="{A9747B0E-1491-443A-A43B-52A763DFF136}" type="presParOf" srcId="{8DCCF74E-4F4E-43EE-92B2-9914CF80578B}" destId="{8CFE877F-6D97-4172-A632-490D46154519}" srcOrd="2" destOrd="0" presId="urn:microsoft.com/office/officeart/2005/8/layout/list1"/>
    <dgm:cxn modelId="{C0CE0480-80B0-492E-BC72-03823275AF2D}" type="presParOf" srcId="{8DCCF74E-4F4E-43EE-92B2-9914CF80578B}" destId="{A58AA501-B0FC-4A1A-B141-0CC3588E8FA8}" srcOrd="3" destOrd="0" presId="urn:microsoft.com/office/officeart/2005/8/layout/list1"/>
    <dgm:cxn modelId="{EA5A3FDA-7128-4439-8AFF-918D2CECD69C}" type="presParOf" srcId="{8DCCF74E-4F4E-43EE-92B2-9914CF80578B}" destId="{CB143207-C563-4ED1-9B60-A34FF99EDCD1}" srcOrd="4" destOrd="0" presId="urn:microsoft.com/office/officeart/2005/8/layout/list1"/>
    <dgm:cxn modelId="{713C90BF-1391-4CD7-932A-7E1B7483064B}" type="presParOf" srcId="{CB143207-C563-4ED1-9B60-A34FF99EDCD1}" destId="{47CB7260-5F3B-4888-A1F7-14B40CCEBE1F}" srcOrd="0" destOrd="0" presId="urn:microsoft.com/office/officeart/2005/8/layout/list1"/>
    <dgm:cxn modelId="{9C918791-B489-4F3C-B090-2F0BF351DFD0}" type="presParOf" srcId="{CB143207-C563-4ED1-9B60-A34FF99EDCD1}" destId="{4E8B24FB-1011-43AC-9B95-E0FA22B060BD}" srcOrd="1" destOrd="0" presId="urn:microsoft.com/office/officeart/2005/8/layout/list1"/>
    <dgm:cxn modelId="{8184F862-62CC-4E35-A7E9-AFB81A444996}" type="presParOf" srcId="{8DCCF74E-4F4E-43EE-92B2-9914CF80578B}" destId="{3DCC2770-252B-401C-A414-4EEA096762FC}" srcOrd="5" destOrd="0" presId="urn:microsoft.com/office/officeart/2005/8/layout/list1"/>
    <dgm:cxn modelId="{41C64A77-2E00-42E7-8F61-E6316F203E2B}" type="presParOf" srcId="{8DCCF74E-4F4E-43EE-92B2-9914CF80578B}" destId="{CA193887-870A-406D-B66A-8734A884013E}" srcOrd="6" destOrd="0" presId="urn:microsoft.com/office/officeart/2005/8/layout/list1"/>
    <dgm:cxn modelId="{03D0512F-BB34-4491-94D3-A6744AD01EB6}" type="presParOf" srcId="{8DCCF74E-4F4E-43EE-92B2-9914CF80578B}" destId="{FACC14B7-2FCD-4401-9842-CD4A84ED62CC}" srcOrd="7" destOrd="0" presId="urn:microsoft.com/office/officeart/2005/8/layout/list1"/>
    <dgm:cxn modelId="{2B31B33A-3E88-4FC6-AE9C-8CA4243E1F66}" type="presParOf" srcId="{8DCCF74E-4F4E-43EE-92B2-9914CF80578B}" destId="{AAC9A954-CC24-4930-9ED8-744105902246}" srcOrd="8" destOrd="0" presId="urn:microsoft.com/office/officeart/2005/8/layout/list1"/>
    <dgm:cxn modelId="{08932606-D61E-4F2B-A92B-B7558061EB4A}" type="presParOf" srcId="{AAC9A954-CC24-4930-9ED8-744105902246}" destId="{71E08CDA-6610-4921-B5E3-B348D82FA00A}" srcOrd="0" destOrd="0" presId="urn:microsoft.com/office/officeart/2005/8/layout/list1"/>
    <dgm:cxn modelId="{4F4C428D-B1E5-488D-AC83-2E16E4AC97E5}" type="presParOf" srcId="{AAC9A954-CC24-4930-9ED8-744105902246}" destId="{3AB71494-8960-4454-9C92-0652CB751E17}" srcOrd="1" destOrd="0" presId="urn:microsoft.com/office/officeart/2005/8/layout/list1"/>
    <dgm:cxn modelId="{5636F5A8-88B5-4E9C-A145-546A9AD5EA95}" type="presParOf" srcId="{8DCCF74E-4F4E-43EE-92B2-9914CF80578B}" destId="{B6D1853F-6861-427C-B4AE-DFD68816D53A}" srcOrd="9" destOrd="0" presId="urn:microsoft.com/office/officeart/2005/8/layout/list1"/>
    <dgm:cxn modelId="{200F61B3-3DEC-4032-8A97-7DEB0DAE9147}" type="presParOf" srcId="{8DCCF74E-4F4E-43EE-92B2-9914CF80578B}" destId="{A1C3FB0A-8F7D-4B92-B98B-B16B0D770D56}" srcOrd="10" destOrd="0" presId="urn:microsoft.com/office/officeart/2005/8/layout/list1"/>
    <dgm:cxn modelId="{8721FB79-CF8F-4C64-83F4-29868E2CA1CA}" type="presParOf" srcId="{8DCCF74E-4F4E-43EE-92B2-9914CF80578B}" destId="{FF636FBF-1AC0-4C8D-BE59-1DD3C0E2C90D}" srcOrd="11" destOrd="0" presId="urn:microsoft.com/office/officeart/2005/8/layout/list1"/>
    <dgm:cxn modelId="{0B02F92C-9B09-4C37-835B-76435DA52FA0}" type="presParOf" srcId="{8DCCF74E-4F4E-43EE-92B2-9914CF80578B}" destId="{0AAA8719-793C-49DD-9947-B09DFCC77945}" srcOrd="12" destOrd="0" presId="urn:microsoft.com/office/officeart/2005/8/layout/list1"/>
    <dgm:cxn modelId="{02214832-EB82-427E-885F-85D2008483BA}" type="presParOf" srcId="{0AAA8719-793C-49DD-9947-B09DFCC77945}" destId="{ECDF432E-F1CC-4C83-9EBF-ED679D46E889}" srcOrd="0" destOrd="0" presId="urn:microsoft.com/office/officeart/2005/8/layout/list1"/>
    <dgm:cxn modelId="{4456EF49-DC28-46B6-82DE-44152BCDF809}" type="presParOf" srcId="{0AAA8719-793C-49DD-9947-B09DFCC77945}" destId="{87AF5DD6-A2F1-470E-BC8D-5BBF5E239768}" srcOrd="1" destOrd="0" presId="urn:microsoft.com/office/officeart/2005/8/layout/list1"/>
    <dgm:cxn modelId="{118B1155-34A3-4CCD-B844-66AC0E52EE10}" type="presParOf" srcId="{8DCCF74E-4F4E-43EE-92B2-9914CF80578B}" destId="{2155CA80-4AFE-475A-9DEA-4020F4A1340B}" srcOrd="13" destOrd="0" presId="urn:microsoft.com/office/officeart/2005/8/layout/list1"/>
    <dgm:cxn modelId="{A899915B-C5C4-4220-BDB0-E6834E591788}" type="presParOf" srcId="{8DCCF74E-4F4E-43EE-92B2-9914CF80578B}" destId="{FB6056C8-946B-49E0-ADDF-0AD2A821D0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8389-E1D6-4312-8348-6C9AB587721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68A05-3E2E-4662-9949-FA9D11872D35}">
      <dgm:prSet phldrT="[Text]"/>
      <dgm:spPr/>
      <dgm:t>
        <a:bodyPr/>
        <a:lstStyle/>
        <a:p>
          <a:r>
            <a:rPr lang="en-US"/>
            <a:t>Install Laravel</a:t>
          </a:r>
        </a:p>
      </dgm:t>
    </dgm:pt>
    <dgm:pt modelId="{FD7CC6B0-0840-4B57-B998-43FE6C7003FB}" type="parTrans" cxnId="{5E86580C-232D-4DD5-9073-1DA4155358EA}">
      <dgm:prSet/>
      <dgm:spPr/>
      <dgm:t>
        <a:bodyPr/>
        <a:lstStyle/>
        <a:p>
          <a:endParaRPr lang="en-US"/>
        </a:p>
      </dgm:t>
    </dgm:pt>
    <dgm:pt modelId="{B799EB7E-DD90-467E-9029-6B5F9ACF5790}" type="sibTrans" cxnId="{5E86580C-232D-4DD5-9073-1DA4155358EA}">
      <dgm:prSet/>
      <dgm:spPr/>
      <dgm:t>
        <a:bodyPr/>
        <a:lstStyle/>
        <a:p>
          <a:endParaRPr lang="en-US"/>
        </a:p>
      </dgm:t>
    </dgm:pt>
    <dgm:pt modelId="{AE7816E4-9125-4145-8F3C-D8864FFCCB9F}">
      <dgm:prSet phldrT="[Text]"/>
      <dgm:spPr/>
      <dgm:t>
        <a:bodyPr/>
        <a:lstStyle/>
        <a:p>
          <a:r>
            <a:rPr lang="en-US"/>
            <a:t>Konfigurasi Laravel</a:t>
          </a:r>
        </a:p>
      </dgm:t>
    </dgm:pt>
    <dgm:pt modelId="{716B12BA-039D-465D-A83F-B0B70B196AC4}" type="parTrans" cxnId="{F5F8469C-4FF5-4BAC-B2BA-BE32D41A45F1}">
      <dgm:prSet/>
      <dgm:spPr/>
      <dgm:t>
        <a:bodyPr/>
        <a:lstStyle/>
        <a:p>
          <a:endParaRPr lang="en-US"/>
        </a:p>
      </dgm:t>
    </dgm:pt>
    <dgm:pt modelId="{B94E7AC0-7DB9-4933-91D2-3DD583AC25E0}" type="sibTrans" cxnId="{F5F8469C-4FF5-4BAC-B2BA-BE32D41A45F1}">
      <dgm:prSet/>
      <dgm:spPr/>
      <dgm:t>
        <a:bodyPr/>
        <a:lstStyle/>
        <a:p>
          <a:endParaRPr lang="en-US"/>
        </a:p>
      </dgm:t>
    </dgm:pt>
    <dgm:pt modelId="{A2598E4D-0A1E-4694-9EFB-C5A3E3D68445}">
      <dgm:prSet phldrT="[Text]"/>
      <dgm:spPr/>
      <dgm:t>
        <a:bodyPr/>
        <a:lstStyle/>
        <a:p>
          <a:r>
            <a:rPr lang="en-US"/>
            <a:t>Membuat Controller &amp; View untuk Request pada Rest API</a:t>
          </a:r>
        </a:p>
      </dgm:t>
    </dgm:pt>
    <dgm:pt modelId="{14300E0E-5683-46E2-BF4F-8D1AD3C427BB}" type="parTrans" cxnId="{69AB04A4-7EEF-417D-9A0E-6CECC74B7854}">
      <dgm:prSet/>
      <dgm:spPr/>
      <dgm:t>
        <a:bodyPr/>
        <a:lstStyle/>
        <a:p>
          <a:endParaRPr lang="en-US"/>
        </a:p>
      </dgm:t>
    </dgm:pt>
    <dgm:pt modelId="{DC66B9DB-7EF4-4341-8920-A776811177D8}" type="sibTrans" cxnId="{69AB04A4-7EEF-417D-9A0E-6CECC74B7854}">
      <dgm:prSet/>
      <dgm:spPr/>
      <dgm:t>
        <a:bodyPr/>
        <a:lstStyle/>
        <a:p>
          <a:endParaRPr lang="en-US"/>
        </a:p>
      </dgm:t>
    </dgm:pt>
    <dgm:pt modelId="{F96EA461-B8F7-42B8-A804-8F85DD9C391F}">
      <dgm:prSet phldrT="[Text]"/>
      <dgm:spPr/>
      <dgm:t>
        <a:bodyPr/>
        <a:lstStyle/>
        <a:p>
          <a:r>
            <a:rPr lang="en-US"/>
            <a:t>Membuat Route</a:t>
          </a:r>
        </a:p>
      </dgm:t>
    </dgm:pt>
    <dgm:pt modelId="{E7BB4A77-6F38-46F7-B4CD-0B8C3D54EC4E}" type="parTrans" cxnId="{04A32070-B2E9-4267-B547-741A9D36E89C}">
      <dgm:prSet/>
      <dgm:spPr/>
      <dgm:t>
        <a:bodyPr/>
        <a:lstStyle/>
        <a:p>
          <a:endParaRPr lang="en-US"/>
        </a:p>
      </dgm:t>
    </dgm:pt>
    <dgm:pt modelId="{4E0FC184-6D3C-43EB-8CF2-968D7F253B98}" type="sibTrans" cxnId="{04A32070-B2E9-4267-B547-741A9D36E89C}">
      <dgm:prSet/>
      <dgm:spPr/>
      <dgm:t>
        <a:bodyPr/>
        <a:lstStyle/>
        <a:p>
          <a:endParaRPr lang="en-US"/>
        </a:p>
      </dgm:t>
    </dgm:pt>
    <dgm:pt modelId="{28C2C59A-B746-4EB3-97C1-A933854808FA}">
      <dgm:prSet phldrT="[Text]"/>
      <dgm:spPr/>
      <dgm:t>
        <a:bodyPr/>
        <a:lstStyle/>
        <a:p>
          <a:r>
            <a:rPr lang="en-US"/>
            <a:t>Install Guzzle HTTP</a:t>
          </a:r>
        </a:p>
      </dgm:t>
    </dgm:pt>
    <dgm:pt modelId="{4D84B19E-9C5D-41B9-B662-46BE16546F1F}" type="parTrans" cxnId="{AF22EA2A-CCC0-40F8-9F64-C3DB26E2C801}">
      <dgm:prSet/>
      <dgm:spPr/>
      <dgm:t>
        <a:bodyPr/>
        <a:lstStyle/>
        <a:p>
          <a:endParaRPr lang="en-US"/>
        </a:p>
      </dgm:t>
    </dgm:pt>
    <dgm:pt modelId="{FAF18ED6-A68D-4860-97EE-88F55252856E}" type="sibTrans" cxnId="{AF22EA2A-CCC0-40F8-9F64-C3DB26E2C801}">
      <dgm:prSet/>
      <dgm:spPr/>
      <dgm:t>
        <a:bodyPr/>
        <a:lstStyle/>
        <a:p>
          <a:endParaRPr lang="en-US"/>
        </a:p>
      </dgm:t>
    </dgm:pt>
    <dgm:pt modelId="{8DCCF74E-4F4E-43EE-92B2-9914CF80578B}" type="pres">
      <dgm:prSet presAssocID="{450C8389-E1D6-4312-8348-6C9AB587721F}" presName="linear" presStyleCnt="0">
        <dgm:presLayoutVars>
          <dgm:dir/>
          <dgm:animLvl val="lvl"/>
          <dgm:resizeHandles val="exact"/>
        </dgm:presLayoutVars>
      </dgm:prSet>
      <dgm:spPr/>
    </dgm:pt>
    <dgm:pt modelId="{072F8936-1475-4769-8DE2-7F6300D08AE3}" type="pres">
      <dgm:prSet presAssocID="{F2668A05-3E2E-4662-9949-FA9D11872D35}" presName="parentLin" presStyleCnt="0"/>
      <dgm:spPr/>
    </dgm:pt>
    <dgm:pt modelId="{13287F2C-F483-48D3-A05C-3F3FA128913B}" type="pres">
      <dgm:prSet presAssocID="{F2668A05-3E2E-4662-9949-FA9D11872D35}" presName="parentLeftMargin" presStyleLbl="node1" presStyleIdx="0" presStyleCnt="5"/>
      <dgm:spPr/>
    </dgm:pt>
    <dgm:pt modelId="{5C646A5B-4855-4E01-9B8D-09F925B0F336}" type="pres">
      <dgm:prSet presAssocID="{F2668A05-3E2E-4662-9949-FA9D11872D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0B2A19-F3F7-43BF-86DD-50C500A7D9A8}" type="pres">
      <dgm:prSet presAssocID="{F2668A05-3E2E-4662-9949-FA9D11872D35}" presName="negativeSpace" presStyleCnt="0"/>
      <dgm:spPr/>
    </dgm:pt>
    <dgm:pt modelId="{8CFE877F-6D97-4172-A632-490D46154519}" type="pres">
      <dgm:prSet presAssocID="{F2668A05-3E2E-4662-9949-FA9D11872D35}" presName="childText" presStyleLbl="conFgAcc1" presStyleIdx="0" presStyleCnt="5">
        <dgm:presLayoutVars>
          <dgm:bulletEnabled val="1"/>
        </dgm:presLayoutVars>
      </dgm:prSet>
      <dgm:spPr/>
    </dgm:pt>
    <dgm:pt modelId="{A58AA501-B0FC-4A1A-B141-0CC3588E8FA8}" type="pres">
      <dgm:prSet presAssocID="{B799EB7E-DD90-467E-9029-6B5F9ACF5790}" presName="spaceBetweenRectangles" presStyleCnt="0"/>
      <dgm:spPr/>
    </dgm:pt>
    <dgm:pt modelId="{CB143207-C563-4ED1-9B60-A34FF99EDCD1}" type="pres">
      <dgm:prSet presAssocID="{AE7816E4-9125-4145-8F3C-D8864FFCCB9F}" presName="parentLin" presStyleCnt="0"/>
      <dgm:spPr/>
    </dgm:pt>
    <dgm:pt modelId="{47CB7260-5F3B-4888-A1F7-14B40CCEBE1F}" type="pres">
      <dgm:prSet presAssocID="{AE7816E4-9125-4145-8F3C-D8864FFCCB9F}" presName="parentLeftMargin" presStyleLbl="node1" presStyleIdx="0" presStyleCnt="5"/>
      <dgm:spPr/>
    </dgm:pt>
    <dgm:pt modelId="{4E8B24FB-1011-43AC-9B95-E0FA22B060BD}" type="pres">
      <dgm:prSet presAssocID="{AE7816E4-9125-4145-8F3C-D8864FFCCB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CC2770-252B-401C-A414-4EEA096762FC}" type="pres">
      <dgm:prSet presAssocID="{AE7816E4-9125-4145-8F3C-D8864FFCCB9F}" presName="negativeSpace" presStyleCnt="0"/>
      <dgm:spPr/>
    </dgm:pt>
    <dgm:pt modelId="{CA193887-870A-406D-B66A-8734A884013E}" type="pres">
      <dgm:prSet presAssocID="{AE7816E4-9125-4145-8F3C-D8864FFCCB9F}" presName="childText" presStyleLbl="conFgAcc1" presStyleIdx="1" presStyleCnt="5">
        <dgm:presLayoutVars>
          <dgm:bulletEnabled val="1"/>
        </dgm:presLayoutVars>
      </dgm:prSet>
      <dgm:spPr/>
    </dgm:pt>
    <dgm:pt modelId="{FACC14B7-2FCD-4401-9842-CD4A84ED62CC}" type="pres">
      <dgm:prSet presAssocID="{B94E7AC0-7DB9-4933-91D2-3DD583AC25E0}" presName="spaceBetweenRectangles" presStyleCnt="0"/>
      <dgm:spPr/>
    </dgm:pt>
    <dgm:pt modelId="{46FED741-FD61-4788-9EEF-C230FC6EB221}" type="pres">
      <dgm:prSet presAssocID="{28C2C59A-B746-4EB3-97C1-A933854808FA}" presName="parentLin" presStyleCnt="0"/>
      <dgm:spPr/>
    </dgm:pt>
    <dgm:pt modelId="{FF114CA4-DDC1-457A-BF5B-1ED52006A05E}" type="pres">
      <dgm:prSet presAssocID="{28C2C59A-B746-4EB3-97C1-A933854808FA}" presName="parentLeftMargin" presStyleLbl="node1" presStyleIdx="1" presStyleCnt="5"/>
      <dgm:spPr/>
    </dgm:pt>
    <dgm:pt modelId="{C17CCA4A-97C7-4304-939B-810F3870BAB6}" type="pres">
      <dgm:prSet presAssocID="{28C2C59A-B746-4EB3-97C1-A933854808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FE75B8-5F20-4E34-A7A9-C7D5BB039592}" type="pres">
      <dgm:prSet presAssocID="{28C2C59A-B746-4EB3-97C1-A933854808FA}" presName="negativeSpace" presStyleCnt="0"/>
      <dgm:spPr/>
    </dgm:pt>
    <dgm:pt modelId="{2E7B620F-D339-4D46-872D-66A9DA7C5109}" type="pres">
      <dgm:prSet presAssocID="{28C2C59A-B746-4EB3-97C1-A933854808FA}" presName="childText" presStyleLbl="conFgAcc1" presStyleIdx="2" presStyleCnt="5">
        <dgm:presLayoutVars>
          <dgm:bulletEnabled val="1"/>
        </dgm:presLayoutVars>
      </dgm:prSet>
      <dgm:spPr/>
    </dgm:pt>
    <dgm:pt modelId="{FC9BA1A7-3B58-47C1-9BF1-2F3F05DEC31F}" type="pres">
      <dgm:prSet presAssocID="{FAF18ED6-A68D-4860-97EE-88F55252856E}" presName="spaceBetweenRectangles" presStyleCnt="0"/>
      <dgm:spPr/>
    </dgm:pt>
    <dgm:pt modelId="{AAC9A954-CC24-4930-9ED8-744105902246}" type="pres">
      <dgm:prSet presAssocID="{A2598E4D-0A1E-4694-9EFB-C5A3E3D68445}" presName="parentLin" presStyleCnt="0"/>
      <dgm:spPr/>
    </dgm:pt>
    <dgm:pt modelId="{71E08CDA-6610-4921-B5E3-B348D82FA00A}" type="pres">
      <dgm:prSet presAssocID="{A2598E4D-0A1E-4694-9EFB-C5A3E3D68445}" presName="parentLeftMargin" presStyleLbl="node1" presStyleIdx="2" presStyleCnt="5"/>
      <dgm:spPr/>
    </dgm:pt>
    <dgm:pt modelId="{3AB71494-8960-4454-9C92-0652CB751E17}" type="pres">
      <dgm:prSet presAssocID="{A2598E4D-0A1E-4694-9EFB-C5A3E3D684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D1853F-6861-427C-B4AE-DFD68816D53A}" type="pres">
      <dgm:prSet presAssocID="{A2598E4D-0A1E-4694-9EFB-C5A3E3D68445}" presName="negativeSpace" presStyleCnt="0"/>
      <dgm:spPr/>
    </dgm:pt>
    <dgm:pt modelId="{A1C3FB0A-8F7D-4B92-B98B-B16B0D770D56}" type="pres">
      <dgm:prSet presAssocID="{A2598E4D-0A1E-4694-9EFB-C5A3E3D68445}" presName="childText" presStyleLbl="conFgAcc1" presStyleIdx="3" presStyleCnt="5" custLinFactY="21263" custLinFactNeighborX="-7710" custLinFactNeighborY="100000">
        <dgm:presLayoutVars>
          <dgm:bulletEnabled val="1"/>
        </dgm:presLayoutVars>
      </dgm:prSet>
      <dgm:spPr/>
    </dgm:pt>
    <dgm:pt modelId="{FE1515B7-2934-4A0E-9EFF-82C3ED9B446C}" type="pres">
      <dgm:prSet presAssocID="{DC66B9DB-7EF4-4341-8920-A776811177D8}" presName="spaceBetweenRectangles" presStyleCnt="0"/>
      <dgm:spPr/>
    </dgm:pt>
    <dgm:pt modelId="{4D4E4983-C134-48B5-B048-9E515555E6EC}" type="pres">
      <dgm:prSet presAssocID="{F96EA461-B8F7-42B8-A804-8F85DD9C391F}" presName="parentLin" presStyleCnt="0"/>
      <dgm:spPr/>
    </dgm:pt>
    <dgm:pt modelId="{9823B804-46DD-453C-A4B8-BE7F15DE27C0}" type="pres">
      <dgm:prSet presAssocID="{F96EA461-B8F7-42B8-A804-8F85DD9C391F}" presName="parentLeftMargin" presStyleLbl="node1" presStyleIdx="3" presStyleCnt="5"/>
      <dgm:spPr/>
    </dgm:pt>
    <dgm:pt modelId="{4D302EBE-ED18-45C5-B545-218E941AE58B}" type="pres">
      <dgm:prSet presAssocID="{F96EA461-B8F7-42B8-A804-8F85DD9C391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37E89D0-B23A-4C12-AB5E-8F94FF17C25F}" type="pres">
      <dgm:prSet presAssocID="{F96EA461-B8F7-42B8-A804-8F85DD9C391F}" presName="negativeSpace" presStyleCnt="0"/>
      <dgm:spPr/>
    </dgm:pt>
    <dgm:pt modelId="{F0DAD6D1-8B8C-4636-8319-A905C799CDFF}" type="pres">
      <dgm:prSet presAssocID="{F96EA461-B8F7-42B8-A804-8F85DD9C39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1A2F00B-57D9-4C3C-8121-84746C283FC0}" type="presOf" srcId="{28C2C59A-B746-4EB3-97C1-A933854808FA}" destId="{C17CCA4A-97C7-4304-939B-810F3870BAB6}" srcOrd="1" destOrd="0" presId="urn:microsoft.com/office/officeart/2005/8/layout/list1"/>
    <dgm:cxn modelId="{5E86580C-232D-4DD5-9073-1DA4155358EA}" srcId="{450C8389-E1D6-4312-8348-6C9AB587721F}" destId="{F2668A05-3E2E-4662-9949-FA9D11872D35}" srcOrd="0" destOrd="0" parTransId="{FD7CC6B0-0840-4B57-B998-43FE6C7003FB}" sibTransId="{B799EB7E-DD90-467E-9029-6B5F9ACF5790}"/>
    <dgm:cxn modelId="{D3315B2A-5C27-4111-BB1E-025B466830BD}" type="presOf" srcId="{AE7816E4-9125-4145-8F3C-D8864FFCCB9F}" destId="{4E8B24FB-1011-43AC-9B95-E0FA22B060BD}" srcOrd="1" destOrd="0" presId="urn:microsoft.com/office/officeart/2005/8/layout/list1"/>
    <dgm:cxn modelId="{2546992A-FACB-48D0-A975-C0C12126B7D1}" type="presOf" srcId="{F96EA461-B8F7-42B8-A804-8F85DD9C391F}" destId="{9823B804-46DD-453C-A4B8-BE7F15DE27C0}" srcOrd="0" destOrd="0" presId="urn:microsoft.com/office/officeart/2005/8/layout/list1"/>
    <dgm:cxn modelId="{AF22EA2A-CCC0-40F8-9F64-C3DB26E2C801}" srcId="{450C8389-E1D6-4312-8348-6C9AB587721F}" destId="{28C2C59A-B746-4EB3-97C1-A933854808FA}" srcOrd="2" destOrd="0" parTransId="{4D84B19E-9C5D-41B9-B662-46BE16546F1F}" sibTransId="{FAF18ED6-A68D-4860-97EE-88F55252856E}"/>
    <dgm:cxn modelId="{7CB6505B-7E21-43E0-AD2E-C9E1A1FD1FDA}" type="presOf" srcId="{A2598E4D-0A1E-4694-9EFB-C5A3E3D68445}" destId="{3AB71494-8960-4454-9C92-0652CB751E17}" srcOrd="1" destOrd="0" presId="urn:microsoft.com/office/officeart/2005/8/layout/list1"/>
    <dgm:cxn modelId="{9DA7F063-27A4-445C-A32B-19B451BB946A}" type="presOf" srcId="{28C2C59A-B746-4EB3-97C1-A933854808FA}" destId="{FF114CA4-DDC1-457A-BF5B-1ED52006A05E}" srcOrd="0" destOrd="0" presId="urn:microsoft.com/office/officeart/2005/8/layout/list1"/>
    <dgm:cxn modelId="{04A32070-B2E9-4267-B547-741A9D36E89C}" srcId="{450C8389-E1D6-4312-8348-6C9AB587721F}" destId="{F96EA461-B8F7-42B8-A804-8F85DD9C391F}" srcOrd="4" destOrd="0" parTransId="{E7BB4A77-6F38-46F7-B4CD-0B8C3D54EC4E}" sibTransId="{4E0FC184-6D3C-43EB-8CF2-968D7F253B98}"/>
    <dgm:cxn modelId="{166D4053-1CD6-4B81-B12C-01A3C69C8DB1}" type="presOf" srcId="{AE7816E4-9125-4145-8F3C-D8864FFCCB9F}" destId="{47CB7260-5F3B-4888-A1F7-14B40CCEBE1F}" srcOrd="0" destOrd="0" presId="urn:microsoft.com/office/officeart/2005/8/layout/list1"/>
    <dgm:cxn modelId="{F5F8469C-4FF5-4BAC-B2BA-BE32D41A45F1}" srcId="{450C8389-E1D6-4312-8348-6C9AB587721F}" destId="{AE7816E4-9125-4145-8F3C-D8864FFCCB9F}" srcOrd="1" destOrd="0" parTransId="{716B12BA-039D-465D-A83F-B0B70B196AC4}" sibTransId="{B94E7AC0-7DB9-4933-91D2-3DD583AC25E0}"/>
    <dgm:cxn modelId="{69AB04A4-7EEF-417D-9A0E-6CECC74B7854}" srcId="{450C8389-E1D6-4312-8348-6C9AB587721F}" destId="{A2598E4D-0A1E-4694-9EFB-C5A3E3D68445}" srcOrd="3" destOrd="0" parTransId="{14300E0E-5683-46E2-BF4F-8D1AD3C427BB}" sibTransId="{DC66B9DB-7EF4-4341-8920-A776811177D8}"/>
    <dgm:cxn modelId="{662FF5A9-5802-4533-9795-678DB8437880}" type="presOf" srcId="{450C8389-E1D6-4312-8348-6C9AB587721F}" destId="{8DCCF74E-4F4E-43EE-92B2-9914CF80578B}" srcOrd="0" destOrd="0" presId="urn:microsoft.com/office/officeart/2005/8/layout/list1"/>
    <dgm:cxn modelId="{008E95BB-C61B-4470-BF7A-A6BF438F56BD}" type="presOf" srcId="{F2668A05-3E2E-4662-9949-FA9D11872D35}" destId="{5C646A5B-4855-4E01-9B8D-09F925B0F336}" srcOrd="1" destOrd="0" presId="urn:microsoft.com/office/officeart/2005/8/layout/list1"/>
    <dgm:cxn modelId="{48B6D9CC-4707-42B9-B5D9-8C6E61437CBA}" type="presOf" srcId="{F96EA461-B8F7-42B8-A804-8F85DD9C391F}" destId="{4D302EBE-ED18-45C5-B545-218E941AE58B}" srcOrd="1" destOrd="0" presId="urn:microsoft.com/office/officeart/2005/8/layout/list1"/>
    <dgm:cxn modelId="{7762A2E5-A97E-4857-8754-C3536BC55028}" type="presOf" srcId="{A2598E4D-0A1E-4694-9EFB-C5A3E3D68445}" destId="{71E08CDA-6610-4921-B5E3-B348D82FA00A}" srcOrd="0" destOrd="0" presId="urn:microsoft.com/office/officeart/2005/8/layout/list1"/>
    <dgm:cxn modelId="{737C74F9-DE23-4653-A804-C413B93788A6}" type="presOf" srcId="{F2668A05-3E2E-4662-9949-FA9D11872D35}" destId="{13287F2C-F483-48D3-A05C-3F3FA128913B}" srcOrd="0" destOrd="0" presId="urn:microsoft.com/office/officeart/2005/8/layout/list1"/>
    <dgm:cxn modelId="{38E16E1B-EBB2-4FFE-AA76-09118A345435}" type="presParOf" srcId="{8DCCF74E-4F4E-43EE-92B2-9914CF80578B}" destId="{072F8936-1475-4769-8DE2-7F6300D08AE3}" srcOrd="0" destOrd="0" presId="urn:microsoft.com/office/officeart/2005/8/layout/list1"/>
    <dgm:cxn modelId="{E96389AF-D176-46AE-8F53-D546310203E1}" type="presParOf" srcId="{072F8936-1475-4769-8DE2-7F6300D08AE3}" destId="{13287F2C-F483-48D3-A05C-3F3FA128913B}" srcOrd="0" destOrd="0" presId="urn:microsoft.com/office/officeart/2005/8/layout/list1"/>
    <dgm:cxn modelId="{06ABF4AD-DF51-42BF-BAE6-8C5EA2D0454C}" type="presParOf" srcId="{072F8936-1475-4769-8DE2-7F6300D08AE3}" destId="{5C646A5B-4855-4E01-9B8D-09F925B0F336}" srcOrd="1" destOrd="0" presId="urn:microsoft.com/office/officeart/2005/8/layout/list1"/>
    <dgm:cxn modelId="{0179BB1F-D764-48F5-B3F5-967F8B896ADE}" type="presParOf" srcId="{8DCCF74E-4F4E-43EE-92B2-9914CF80578B}" destId="{3D0B2A19-F3F7-43BF-86DD-50C500A7D9A8}" srcOrd="1" destOrd="0" presId="urn:microsoft.com/office/officeart/2005/8/layout/list1"/>
    <dgm:cxn modelId="{A9747B0E-1491-443A-A43B-52A763DFF136}" type="presParOf" srcId="{8DCCF74E-4F4E-43EE-92B2-9914CF80578B}" destId="{8CFE877F-6D97-4172-A632-490D46154519}" srcOrd="2" destOrd="0" presId="urn:microsoft.com/office/officeart/2005/8/layout/list1"/>
    <dgm:cxn modelId="{C0CE0480-80B0-492E-BC72-03823275AF2D}" type="presParOf" srcId="{8DCCF74E-4F4E-43EE-92B2-9914CF80578B}" destId="{A58AA501-B0FC-4A1A-B141-0CC3588E8FA8}" srcOrd="3" destOrd="0" presId="urn:microsoft.com/office/officeart/2005/8/layout/list1"/>
    <dgm:cxn modelId="{EA5A3FDA-7128-4439-8AFF-918D2CECD69C}" type="presParOf" srcId="{8DCCF74E-4F4E-43EE-92B2-9914CF80578B}" destId="{CB143207-C563-4ED1-9B60-A34FF99EDCD1}" srcOrd="4" destOrd="0" presId="urn:microsoft.com/office/officeart/2005/8/layout/list1"/>
    <dgm:cxn modelId="{713C90BF-1391-4CD7-932A-7E1B7483064B}" type="presParOf" srcId="{CB143207-C563-4ED1-9B60-A34FF99EDCD1}" destId="{47CB7260-5F3B-4888-A1F7-14B40CCEBE1F}" srcOrd="0" destOrd="0" presId="urn:microsoft.com/office/officeart/2005/8/layout/list1"/>
    <dgm:cxn modelId="{9C918791-B489-4F3C-B090-2F0BF351DFD0}" type="presParOf" srcId="{CB143207-C563-4ED1-9B60-A34FF99EDCD1}" destId="{4E8B24FB-1011-43AC-9B95-E0FA22B060BD}" srcOrd="1" destOrd="0" presId="urn:microsoft.com/office/officeart/2005/8/layout/list1"/>
    <dgm:cxn modelId="{8184F862-62CC-4E35-A7E9-AFB81A444996}" type="presParOf" srcId="{8DCCF74E-4F4E-43EE-92B2-9914CF80578B}" destId="{3DCC2770-252B-401C-A414-4EEA096762FC}" srcOrd="5" destOrd="0" presId="urn:microsoft.com/office/officeart/2005/8/layout/list1"/>
    <dgm:cxn modelId="{41C64A77-2E00-42E7-8F61-E6316F203E2B}" type="presParOf" srcId="{8DCCF74E-4F4E-43EE-92B2-9914CF80578B}" destId="{CA193887-870A-406D-B66A-8734A884013E}" srcOrd="6" destOrd="0" presId="urn:microsoft.com/office/officeart/2005/8/layout/list1"/>
    <dgm:cxn modelId="{03D0512F-BB34-4491-94D3-A6744AD01EB6}" type="presParOf" srcId="{8DCCF74E-4F4E-43EE-92B2-9914CF80578B}" destId="{FACC14B7-2FCD-4401-9842-CD4A84ED62CC}" srcOrd="7" destOrd="0" presId="urn:microsoft.com/office/officeart/2005/8/layout/list1"/>
    <dgm:cxn modelId="{6A57930C-E4EC-47A6-A6F4-2AE88652740A}" type="presParOf" srcId="{8DCCF74E-4F4E-43EE-92B2-9914CF80578B}" destId="{46FED741-FD61-4788-9EEF-C230FC6EB221}" srcOrd="8" destOrd="0" presId="urn:microsoft.com/office/officeart/2005/8/layout/list1"/>
    <dgm:cxn modelId="{6DB9E9CE-37BA-4687-9032-39F8138561D2}" type="presParOf" srcId="{46FED741-FD61-4788-9EEF-C230FC6EB221}" destId="{FF114CA4-DDC1-457A-BF5B-1ED52006A05E}" srcOrd="0" destOrd="0" presId="urn:microsoft.com/office/officeart/2005/8/layout/list1"/>
    <dgm:cxn modelId="{924EC433-BD3D-4781-A13E-22BA16DA41A8}" type="presParOf" srcId="{46FED741-FD61-4788-9EEF-C230FC6EB221}" destId="{C17CCA4A-97C7-4304-939B-810F3870BAB6}" srcOrd="1" destOrd="0" presId="urn:microsoft.com/office/officeart/2005/8/layout/list1"/>
    <dgm:cxn modelId="{66309FA2-D9B2-4AC5-8F5F-3181A8163AA7}" type="presParOf" srcId="{8DCCF74E-4F4E-43EE-92B2-9914CF80578B}" destId="{83FE75B8-5F20-4E34-A7A9-C7D5BB039592}" srcOrd="9" destOrd="0" presId="urn:microsoft.com/office/officeart/2005/8/layout/list1"/>
    <dgm:cxn modelId="{99BF08B4-3DE5-4486-B532-387EF1C3E40D}" type="presParOf" srcId="{8DCCF74E-4F4E-43EE-92B2-9914CF80578B}" destId="{2E7B620F-D339-4D46-872D-66A9DA7C5109}" srcOrd="10" destOrd="0" presId="urn:microsoft.com/office/officeart/2005/8/layout/list1"/>
    <dgm:cxn modelId="{C55E4B42-C973-4803-8914-26CE0CE6D50B}" type="presParOf" srcId="{8DCCF74E-4F4E-43EE-92B2-9914CF80578B}" destId="{FC9BA1A7-3B58-47C1-9BF1-2F3F05DEC31F}" srcOrd="11" destOrd="0" presId="urn:microsoft.com/office/officeart/2005/8/layout/list1"/>
    <dgm:cxn modelId="{2B31B33A-3E88-4FC6-AE9C-8CA4243E1F66}" type="presParOf" srcId="{8DCCF74E-4F4E-43EE-92B2-9914CF80578B}" destId="{AAC9A954-CC24-4930-9ED8-744105902246}" srcOrd="12" destOrd="0" presId="urn:microsoft.com/office/officeart/2005/8/layout/list1"/>
    <dgm:cxn modelId="{08932606-D61E-4F2B-A92B-B7558061EB4A}" type="presParOf" srcId="{AAC9A954-CC24-4930-9ED8-744105902246}" destId="{71E08CDA-6610-4921-B5E3-B348D82FA00A}" srcOrd="0" destOrd="0" presId="urn:microsoft.com/office/officeart/2005/8/layout/list1"/>
    <dgm:cxn modelId="{4F4C428D-B1E5-488D-AC83-2E16E4AC97E5}" type="presParOf" srcId="{AAC9A954-CC24-4930-9ED8-744105902246}" destId="{3AB71494-8960-4454-9C92-0652CB751E17}" srcOrd="1" destOrd="0" presId="urn:microsoft.com/office/officeart/2005/8/layout/list1"/>
    <dgm:cxn modelId="{5636F5A8-88B5-4E9C-A145-546A9AD5EA95}" type="presParOf" srcId="{8DCCF74E-4F4E-43EE-92B2-9914CF80578B}" destId="{B6D1853F-6861-427C-B4AE-DFD68816D53A}" srcOrd="13" destOrd="0" presId="urn:microsoft.com/office/officeart/2005/8/layout/list1"/>
    <dgm:cxn modelId="{200F61B3-3DEC-4032-8A97-7DEB0DAE9147}" type="presParOf" srcId="{8DCCF74E-4F4E-43EE-92B2-9914CF80578B}" destId="{A1C3FB0A-8F7D-4B92-B98B-B16B0D770D56}" srcOrd="14" destOrd="0" presId="urn:microsoft.com/office/officeart/2005/8/layout/list1"/>
    <dgm:cxn modelId="{71641EFA-40FC-4809-944C-F7CF50123099}" type="presParOf" srcId="{8DCCF74E-4F4E-43EE-92B2-9914CF80578B}" destId="{FE1515B7-2934-4A0E-9EFF-82C3ED9B446C}" srcOrd="15" destOrd="0" presId="urn:microsoft.com/office/officeart/2005/8/layout/list1"/>
    <dgm:cxn modelId="{6A52C5EB-C3EB-458D-B13B-6EB5FBDCF839}" type="presParOf" srcId="{8DCCF74E-4F4E-43EE-92B2-9914CF80578B}" destId="{4D4E4983-C134-48B5-B048-9E515555E6EC}" srcOrd="16" destOrd="0" presId="urn:microsoft.com/office/officeart/2005/8/layout/list1"/>
    <dgm:cxn modelId="{0ACA285D-D45E-4AFB-9E91-B9446CE0B8DD}" type="presParOf" srcId="{4D4E4983-C134-48B5-B048-9E515555E6EC}" destId="{9823B804-46DD-453C-A4B8-BE7F15DE27C0}" srcOrd="0" destOrd="0" presId="urn:microsoft.com/office/officeart/2005/8/layout/list1"/>
    <dgm:cxn modelId="{09B1898A-96AD-4696-94A5-FDC014059227}" type="presParOf" srcId="{4D4E4983-C134-48B5-B048-9E515555E6EC}" destId="{4D302EBE-ED18-45C5-B545-218E941AE58B}" srcOrd="1" destOrd="0" presId="urn:microsoft.com/office/officeart/2005/8/layout/list1"/>
    <dgm:cxn modelId="{FE14C58C-7CB0-45DF-BC0C-17EBE0183A21}" type="presParOf" srcId="{8DCCF74E-4F4E-43EE-92B2-9914CF80578B}" destId="{037E89D0-B23A-4C12-AB5E-8F94FF17C25F}" srcOrd="17" destOrd="0" presId="urn:microsoft.com/office/officeart/2005/8/layout/list1"/>
    <dgm:cxn modelId="{0DF7AC6A-2DDE-4C5C-8AE1-41EB6EA0B146}" type="presParOf" srcId="{8DCCF74E-4F4E-43EE-92B2-9914CF80578B}" destId="{F0DAD6D1-8B8C-4636-8319-A905C799CDF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E877F-6D97-4172-A632-490D46154519}">
      <dsp:nvSpPr>
        <dsp:cNvPr id="0" name=""/>
        <dsp:cNvSpPr/>
      </dsp:nvSpPr>
      <dsp:spPr>
        <a:xfrm>
          <a:off x="0" y="501327"/>
          <a:ext cx="107391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646A5B-4855-4E01-9B8D-09F925B0F336}">
      <dsp:nvSpPr>
        <dsp:cNvPr id="0" name=""/>
        <dsp:cNvSpPr/>
      </dsp:nvSpPr>
      <dsp:spPr>
        <a:xfrm>
          <a:off x="536958" y="29007"/>
          <a:ext cx="7517412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140" tIns="0" rIns="2841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Install Lumen</a:t>
          </a:r>
        </a:p>
      </dsp:txBody>
      <dsp:txXfrm>
        <a:off x="583072" y="75121"/>
        <a:ext cx="7425184" cy="852412"/>
      </dsp:txXfrm>
    </dsp:sp>
    <dsp:sp modelId="{CA193887-870A-406D-B66A-8734A884013E}">
      <dsp:nvSpPr>
        <dsp:cNvPr id="0" name=""/>
        <dsp:cNvSpPr/>
      </dsp:nvSpPr>
      <dsp:spPr>
        <a:xfrm>
          <a:off x="0" y="1952847"/>
          <a:ext cx="107391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8B24FB-1011-43AC-9B95-E0FA22B060BD}">
      <dsp:nvSpPr>
        <dsp:cNvPr id="0" name=""/>
        <dsp:cNvSpPr/>
      </dsp:nvSpPr>
      <dsp:spPr>
        <a:xfrm>
          <a:off x="536958" y="1480527"/>
          <a:ext cx="7517412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140" tIns="0" rIns="2841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Konfigurasi Lumen</a:t>
          </a:r>
        </a:p>
      </dsp:txBody>
      <dsp:txXfrm>
        <a:off x="583072" y="1526641"/>
        <a:ext cx="7425184" cy="852412"/>
      </dsp:txXfrm>
    </dsp:sp>
    <dsp:sp modelId="{A1C3FB0A-8F7D-4B92-B98B-B16B0D770D56}">
      <dsp:nvSpPr>
        <dsp:cNvPr id="0" name=""/>
        <dsp:cNvSpPr/>
      </dsp:nvSpPr>
      <dsp:spPr>
        <a:xfrm>
          <a:off x="0" y="3748631"/>
          <a:ext cx="107391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71494-8960-4454-9C92-0652CB751E17}">
      <dsp:nvSpPr>
        <dsp:cNvPr id="0" name=""/>
        <dsp:cNvSpPr/>
      </dsp:nvSpPr>
      <dsp:spPr>
        <a:xfrm>
          <a:off x="536958" y="2932047"/>
          <a:ext cx="7517412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140" tIns="0" rIns="2841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Membuat Model &amp; Controller untuk Rest API</a:t>
          </a:r>
        </a:p>
      </dsp:txBody>
      <dsp:txXfrm>
        <a:off x="583072" y="2978161"/>
        <a:ext cx="7425184" cy="852412"/>
      </dsp:txXfrm>
    </dsp:sp>
    <dsp:sp modelId="{FB6056C8-946B-49E0-ADDF-0AD2A821D028}">
      <dsp:nvSpPr>
        <dsp:cNvPr id="0" name=""/>
        <dsp:cNvSpPr/>
      </dsp:nvSpPr>
      <dsp:spPr>
        <a:xfrm>
          <a:off x="0" y="4855886"/>
          <a:ext cx="107391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AF5DD6-A2F1-470E-BC8D-5BBF5E239768}">
      <dsp:nvSpPr>
        <dsp:cNvPr id="0" name=""/>
        <dsp:cNvSpPr/>
      </dsp:nvSpPr>
      <dsp:spPr>
        <a:xfrm>
          <a:off x="536958" y="4383566"/>
          <a:ext cx="7517412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140" tIns="0" rIns="2841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Membuat Route</a:t>
          </a:r>
        </a:p>
      </dsp:txBody>
      <dsp:txXfrm>
        <a:off x="583072" y="4429680"/>
        <a:ext cx="7425184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E877F-6D97-4172-A632-490D46154519}">
      <dsp:nvSpPr>
        <dsp:cNvPr id="0" name=""/>
        <dsp:cNvSpPr/>
      </dsp:nvSpPr>
      <dsp:spPr>
        <a:xfrm>
          <a:off x="0" y="414268"/>
          <a:ext cx="10798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646A5B-4855-4E01-9B8D-09F925B0F336}">
      <dsp:nvSpPr>
        <dsp:cNvPr id="0" name=""/>
        <dsp:cNvSpPr/>
      </dsp:nvSpPr>
      <dsp:spPr>
        <a:xfrm>
          <a:off x="539910" y="74788"/>
          <a:ext cx="75587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02" tIns="0" rIns="2857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Laravel</a:t>
          </a:r>
        </a:p>
      </dsp:txBody>
      <dsp:txXfrm>
        <a:off x="573054" y="107932"/>
        <a:ext cx="7492452" cy="612672"/>
      </dsp:txXfrm>
    </dsp:sp>
    <dsp:sp modelId="{CA193887-870A-406D-B66A-8734A884013E}">
      <dsp:nvSpPr>
        <dsp:cNvPr id="0" name=""/>
        <dsp:cNvSpPr/>
      </dsp:nvSpPr>
      <dsp:spPr>
        <a:xfrm>
          <a:off x="0" y="1457548"/>
          <a:ext cx="10798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8B24FB-1011-43AC-9B95-E0FA22B060BD}">
      <dsp:nvSpPr>
        <dsp:cNvPr id="0" name=""/>
        <dsp:cNvSpPr/>
      </dsp:nvSpPr>
      <dsp:spPr>
        <a:xfrm>
          <a:off x="539910" y="1118068"/>
          <a:ext cx="75587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02" tIns="0" rIns="2857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Konfigurasi Laravel</a:t>
          </a:r>
        </a:p>
      </dsp:txBody>
      <dsp:txXfrm>
        <a:off x="573054" y="1151212"/>
        <a:ext cx="7492452" cy="612672"/>
      </dsp:txXfrm>
    </dsp:sp>
    <dsp:sp modelId="{2E7B620F-D339-4D46-872D-66A9DA7C5109}">
      <dsp:nvSpPr>
        <dsp:cNvPr id="0" name=""/>
        <dsp:cNvSpPr/>
      </dsp:nvSpPr>
      <dsp:spPr>
        <a:xfrm>
          <a:off x="0" y="2500828"/>
          <a:ext cx="10798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7CCA4A-97C7-4304-939B-810F3870BAB6}">
      <dsp:nvSpPr>
        <dsp:cNvPr id="0" name=""/>
        <dsp:cNvSpPr/>
      </dsp:nvSpPr>
      <dsp:spPr>
        <a:xfrm>
          <a:off x="539910" y="2161348"/>
          <a:ext cx="75587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02" tIns="0" rIns="2857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Guzzle HTTP</a:t>
          </a:r>
        </a:p>
      </dsp:txBody>
      <dsp:txXfrm>
        <a:off x="573054" y="2194492"/>
        <a:ext cx="7492452" cy="612672"/>
      </dsp:txXfrm>
    </dsp:sp>
    <dsp:sp modelId="{A1C3FB0A-8F7D-4B92-B98B-B16B0D770D56}">
      <dsp:nvSpPr>
        <dsp:cNvPr id="0" name=""/>
        <dsp:cNvSpPr/>
      </dsp:nvSpPr>
      <dsp:spPr>
        <a:xfrm>
          <a:off x="0" y="3791548"/>
          <a:ext cx="10798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71494-8960-4454-9C92-0652CB751E17}">
      <dsp:nvSpPr>
        <dsp:cNvPr id="0" name=""/>
        <dsp:cNvSpPr/>
      </dsp:nvSpPr>
      <dsp:spPr>
        <a:xfrm>
          <a:off x="539910" y="3204628"/>
          <a:ext cx="75587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02" tIns="0" rIns="2857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Membuat Controller &amp; View untuk Request pada Rest API</a:t>
          </a:r>
        </a:p>
      </dsp:txBody>
      <dsp:txXfrm>
        <a:off x="573054" y="3237772"/>
        <a:ext cx="7492452" cy="612672"/>
      </dsp:txXfrm>
    </dsp:sp>
    <dsp:sp modelId="{F0DAD6D1-8B8C-4636-8319-A905C799CDFF}">
      <dsp:nvSpPr>
        <dsp:cNvPr id="0" name=""/>
        <dsp:cNvSpPr/>
      </dsp:nvSpPr>
      <dsp:spPr>
        <a:xfrm>
          <a:off x="0" y="4587388"/>
          <a:ext cx="10798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302EBE-ED18-45C5-B545-218E941AE58B}">
      <dsp:nvSpPr>
        <dsp:cNvPr id="0" name=""/>
        <dsp:cNvSpPr/>
      </dsp:nvSpPr>
      <dsp:spPr>
        <a:xfrm>
          <a:off x="539910" y="4247908"/>
          <a:ext cx="75587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02" tIns="0" rIns="2857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Membuat Route</a:t>
          </a:r>
        </a:p>
      </dsp:txBody>
      <dsp:txXfrm>
        <a:off x="573054" y="4281052"/>
        <a:ext cx="749245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4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858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4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8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2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1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9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88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0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1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1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0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Juli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9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84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3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1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7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2300144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Menggunakan Guzzle Http di Laravel 8 </a:t>
            </a:r>
          </a:p>
          <a:p>
            <a:pPr algn="ctr"/>
            <a:r>
              <a:rPr lang="en-US" sz="48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ntuk Penanganan Permintaan</a:t>
            </a:r>
          </a:p>
          <a:p>
            <a:pPr algn="ctr"/>
            <a:r>
              <a:rPr lang="en-US" sz="48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#Part 2</a:t>
            </a:r>
            <a:endParaRPr lang="en-US" sz="48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Laravel Framework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299307"/>
            <a:ext cx="10798200" cy="80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Membuat Route Sisi Server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5625D-E354-B155-64E4-F6E9C1105B87}"/>
              </a:ext>
            </a:extLst>
          </p:cNvPr>
          <p:cNvSpPr txBox="1"/>
          <p:nvPr/>
        </p:nvSpPr>
        <p:spPr>
          <a:xfrm>
            <a:off x="599040" y="2312788"/>
            <a:ext cx="10737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GedungController@index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gedung/{id}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GedungController@show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gedung/{id}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GedungController@update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gedung/{id}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GedungController@destroy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gedung-create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GedungController@store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4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488559"/>
            <a:ext cx="10798560" cy="17809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Guzzle Http</a:t>
            </a:r>
            <a:endParaRPr lang="en-US" sz="48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Sisi Client (Laravel)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96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0"/>
            <a:ext cx="10798200" cy="1021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Langkah-Langkah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26B790-3C84-D1BE-9B53-DDFAD9DC2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753190"/>
              </p:ext>
            </p:extLst>
          </p:nvPr>
        </p:nvGraphicFramePr>
        <p:xfrm>
          <a:off x="599040" y="1920240"/>
          <a:ext cx="10798200" cy="52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567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Edit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DD615-7495-D7C3-1F95-FD45AF8F7F8C}"/>
              </a:ext>
            </a:extLst>
          </p:cNvPr>
          <p:cNvSpPr txBox="1"/>
          <p:nvPr/>
        </p:nvSpPr>
        <p:spPr>
          <a:xfrm>
            <a:off x="629582" y="3281282"/>
            <a:ext cx="10678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http://localhost:8888/gedung/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gedungApi.edit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'));</a:t>
            </a:r>
            <a:endParaRPr lang="en-US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6CF61-94BC-D187-B7A9-7F0EC51C71F8}"/>
              </a:ext>
            </a:extLst>
          </p:cNvPr>
          <p:cNvSpPr txBox="1"/>
          <p:nvPr/>
        </p:nvSpPr>
        <p:spPr>
          <a:xfrm>
            <a:off x="660124" y="1918236"/>
            <a:ext cx="107371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Buatlah fungsi edit di GedungApiController, Ketika ada request edit data, akan diarahkan ke form edit.</a:t>
            </a:r>
          </a:p>
        </p:txBody>
      </p:sp>
    </p:spTree>
    <p:extLst>
      <p:ext uri="{BB962C8B-B14F-4D97-AF65-F5344CB8AC3E}">
        <p14:creationId xmlns:p14="http://schemas.microsoft.com/office/powerpoint/2010/main" val="367536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Update - 1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6CF61-94BC-D187-B7A9-7F0EC51C71F8}"/>
              </a:ext>
            </a:extLst>
          </p:cNvPr>
          <p:cNvSpPr txBox="1"/>
          <p:nvPr/>
        </p:nvSpPr>
        <p:spPr>
          <a:xfrm>
            <a:off x="540001" y="1561941"/>
            <a:ext cx="107371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Buatlah fungsi update di GedungApiController, untuk memproses ubah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F43A4-50F1-302B-D13A-AAC61464FD82}"/>
              </a:ext>
            </a:extLst>
          </p:cNvPr>
          <p:cNvSpPr txBox="1"/>
          <p:nvPr/>
        </p:nvSpPr>
        <p:spPr>
          <a:xfrm>
            <a:off x="0" y="2617134"/>
            <a:ext cx="114779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//dd($id);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//validasi data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//cek apakah data valid atau tidak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Semua Kolom Wajib Diisi!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3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Update - 2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D09D8-C1A7-B4BB-7281-E118D7FEE34A}"/>
              </a:ext>
            </a:extLst>
          </p:cNvPr>
          <p:cNvSpPr txBox="1"/>
          <p:nvPr/>
        </p:nvSpPr>
        <p:spPr>
          <a:xfrm>
            <a:off x="569520" y="1561773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http://localhost:8888/gedung/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//dd($response-&gt;successful());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successful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gedung-api.index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updated successfully.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gedung-api.index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failed to updated.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4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Destroy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89D7E-4645-E551-689D-10A3DF912F12}"/>
              </a:ext>
            </a:extLst>
          </p:cNvPr>
          <p:cNvSpPr txBox="1"/>
          <p:nvPr/>
        </p:nvSpPr>
        <p:spPr>
          <a:xfrm>
            <a:off x="599040" y="2512842"/>
            <a:ext cx="10739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http://localhost:8888/gedung/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successful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gedung-api.index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deleted successfully.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gedung-api.index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failed to deleted.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Membuat Route Sisi Client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F531D-2725-CF67-3E2F-2FC9FE1E1771}"/>
              </a:ext>
            </a:extLst>
          </p:cNvPr>
          <p:cNvSpPr txBox="1"/>
          <p:nvPr/>
        </p:nvSpPr>
        <p:spPr>
          <a:xfrm>
            <a:off x="660125" y="1920240"/>
            <a:ext cx="107981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//-------route REST API-------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/gedung-api-create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/gedung-api-store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/gedung-api-edit/{id}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/gedung-api-update/{id}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/gedung-api-delete/{id}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/gedung-api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GedungApiController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Membuat Tombol Ubah &amp; Hapus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30FB-2265-78F2-8FE3-0AA4D7E0F5F8}"/>
              </a:ext>
            </a:extLst>
          </p:cNvPr>
          <p:cNvSpPr txBox="1"/>
          <p:nvPr/>
        </p:nvSpPr>
        <p:spPr>
          <a:xfrm>
            <a:off x="660125" y="2573010"/>
            <a:ext cx="10798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{{route('gedung-api.edit',$d['id'])}}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i="1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 btn-sm btn-warning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Ubah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{{ url('/gedung-api-delete',$d['id'])}}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i="1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 btn-sm btn-danger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i="1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Anda Yakin ???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0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0000" y="276595"/>
            <a:ext cx="10798200" cy="796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Membuat Form Edit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90A1D-F926-DFB0-7C4F-657D18E5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4" y="1678335"/>
            <a:ext cx="11370675" cy="58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0000" y="276595"/>
            <a:ext cx="10798200" cy="796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Halaman Index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5721D-8CED-6ACB-B935-97F72B0B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1744"/>
            <a:ext cx="11998325" cy="60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0000" y="276595"/>
            <a:ext cx="10798200" cy="796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Halaman Form Edit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94AD3-AB1B-08E0-1D61-A5FF3546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813"/>
            <a:ext cx="11998325" cy="61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https://laravel.com/docs/9.x/http-client#dumping-requests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cara konsumsi data Rest API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Laravel Framework menggunakan Guzzle Http, serta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 Laravel Framework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506847"/>
            <a:ext cx="10798560" cy="17809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48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API</a:t>
            </a:r>
          </a:p>
          <a:p>
            <a:pPr algn="ctr"/>
            <a:r>
              <a:rPr lang="en-US" sz="48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 Lumen</a:t>
            </a:r>
            <a:endParaRPr lang="en-US" sz="48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Sisi Server (Lumen)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9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0"/>
            <a:ext cx="10798200" cy="1021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Langkah-Langkah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26B790-3C84-D1BE-9B53-DDFAD9DC2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091082"/>
              </p:ext>
            </p:extLst>
          </p:nvPr>
        </p:nvGraphicFramePr>
        <p:xfrm>
          <a:off x="599040" y="1613199"/>
          <a:ext cx="10739160" cy="5691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299307"/>
            <a:ext cx="10798200" cy="80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Show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3A739-1DD4-AAC2-ADED-0CEFBC97C152}"/>
              </a:ext>
            </a:extLst>
          </p:cNvPr>
          <p:cNvSpPr txBox="1"/>
          <p:nvPr/>
        </p:nvSpPr>
        <p:spPr>
          <a:xfrm>
            <a:off x="660124" y="1628057"/>
            <a:ext cx="109344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//jika gedung ditemukan/ada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Detail Gedung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//jika gedung tidak ditemukan/ada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tidak ditemukan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7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299307"/>
            <a:ext cx="10798200" cy="80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Update(1)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A4AEF-882E-3655-8015-4EBC50C44175}"/>
              </a:ext>
            </a:extLst>
          </p:cNvPr>
          <p:cNvSpPr txBox="1"/>
          <p:nvPr/>
        </p:nvSpPr>
        <p:spPr>
          <a:xfrm>
            <a:off x="418068" y="1712623"/>
            <a:ext cx="1116014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//validasi data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//cek apakah data valid atau tidak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//jika data invalid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Semua Kolom Wajib Diisi!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0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4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299307"/>
            <a:ext cx="10798200" cy="80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Update(2)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44D7-7820-668C-DBE8-AA09E61CDBC6}"/>
              </a:ext>
            </a:extLst>
          </p:cNvPr>
          <p:cNvSpPr txBox="1"/>
          <p:nvPr/>
        </p:nvSpPr>
        <p:spPr>
          <a:xfrm>
            <a:off x="324360" y="1568714"/>
            <a:ext cx="110138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	 //jika data valid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whereId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Berhasil Diubah!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Gagal Diubah!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299307"/>
            <a:ext cx="10798200" cy="808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Controller#Action Delete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5E8AE-AAF0-2A1E-BCD1-92F5CB7D81EC}"/>
              </a:ext>
            </a:extLst>
          </p:cNvPr>
          <p:cNvSpPr txBox="1"/>
          <p:nvPr/>
        </p:nvSpPr>
        <p:spPr>
          <a:xfrm>
            <a:off x="599040" y="2055150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//menghapus data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whereId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Gedung Berhasil Dihapus!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8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5728</TotalTime>
  <Words>1251</Words>
  <Application>Microsoft Office PowerPoint</Application>
  <PresentationFormat>Custom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STXinwei</vt:lpstr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178</cp:revision>
  <cp:lastPrinted>2020-02-04T05:56:17Z</cp:lastPrinted>
  <dcterms:created xsi:type="dcterms:W3CDTF">2020-03-11T07:55:13Z</dcterms:created>
  <dcterms:modified xsi:type="dcterms:W3CDTF">2022-07-13T03:38:47Z</dcterms:modified>
  <dc:language>en-US</dc:language>
</cp:coreProperties>
</file>