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90" r:id="rId3"/>
    <p:sldId id="291" r:id="rId4"/>
    <p:sldId id="292" r:id="rId5"/>
    <p:sldId id="533" r:id="rId6"/>
    <p:sldId id="534" r:id="rId7"/>
    <p:sldId id="552" r:id="rId8"/>
    <p:sldId id="536" r:id="rId9"/>
    <p:sldId id="535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51" r:id="rId2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107" autoAdjust="0"/>
  </p:normalViewPr>
  <p:slideViewPr>
    <p:cSldViewPr snapToGrid="0">
      <p:cViewPr varScale="1">
        <p:scale>
          <a:sx n="78" d="100"/>
          <a:sy n="78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329B9-C09C-4C54-AA04-644E6F429DF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A924-2ECB-4F67-9B02-20503DFD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95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9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1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98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839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448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892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522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78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02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85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8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84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89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55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906463"/>
            <a:ext cx="596741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8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92880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32000" y="3286080"/>
            <a:ext cx="92880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91560" y="136800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32000" y="328608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91560" y="328608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29905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2280" y="1368000"/>
            <a:ext cx="29905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712920" y="1368000"/>
            <a:ext cx="29905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32000" y="3286080"/>
            <a:ext cx="29905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2280" y="3286080"/>
            <a:ext cx="29905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712920" y="3286080"/>
            <a:ext cx="29905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07000" y="5308920"/>
            <a:ext cx="2348280" cy="390600"/>
          </a:xfrm>
          <a:prstGeom prst="rect">
            <a:avLst/>
          </a:prstGeom>
        </p:spPr>
        <p:txBody>
          <a:bodyPr/>
          <a:lstStyle/>
          <a:p>
            <a:pPr lvl="0"/>
            <a:fld id="{E45E1F6F-23EB-4DA4-B12D-C1A27DEB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32000" y="1368000"/>
            <a:ext cx="9288000" cy="367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92880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45324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91560" y="1368000"/>
            <a:ext cx="45324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32000" y="360000"/>
            <a:ext cx="9288000" cy="36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91560" y="1368000"/>
            <a:ext cx="45324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32000" y="328608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45324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91560" y="136800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91560" y="328608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3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91560" y="1368000"/>
            <a:ext cx="45324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32000" y="3286080"/>
            <a:ext cx="92880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50505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9288000" cy="79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0" strike="noStrike" spc="-1">
                <a:solidFill>
                  <a:srgbClr val="050505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32000" y="1368000"/>
            <a:ext cx="92880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567"/>
              </a:spcAft>
            </a:pPr>
            <a:r>
              <a:rPr lang="en-US" sz="2400" b="0" strike="noStrike" spc="-1">
                <a:solidFill>
                  <a:srgbClr val="050505"/>
                </a:solidFill>
                <a:latin typeface="Times New Roman"/>
              </a:rPr>
              <a:t>Click to edit the outline text format</a:t>
            </a:r>
          </a:p>
          <a:p>
            <a:pPr lvl="1">
              <a:spcAft>
                <a:spcPts val="567"/>
              </a:spcAft>
            </a:pPr>
            <a:r>
              <a:rPr lang="en-US" sz="2200" b="0" strike="noStrike" spc="-1">
                <a:solidFill>
                  <a:srgbClr val="050505"/>
                </a:solidFill>
                <a:latin typeface="Times New Roman"/>
              </a:rPr>
              <a:t>Second Outline Level</a:t>
            </a:r>
          </a:p>
          <a:p>
            <a:pPr lvl="2">
              <a:spcAft>
                <a:spcPts val="567"/>
              </a:spcAft>
            </a:pPr>
            <a:r>
              <a:rPr lang="en-US" sz="2000" b="0" strike="noStrike" spc="-1">
                <a:solidFill>
                  <a:srgbClr val="050505"/>
                </a:solidFill>
                <a:latin typeface="Times New Roman"/>
              </a:rPr>
              <a:t>Third Outline Level</a:t>
            </a:r>
          </a:p>
          <a:p>
            <a:pPr lvl="3">
              <a:spcAft>
                <a:spcPts val="567"/>
              </a:spcAft>
            </a:pPr>
            <a:r>
              <a:rPr lang="en-US" sz="1500" b="0" strike="noStrike" spc="-1">
                <a:solidFill>
                  <a:srgbClr val="050505"/>
                </a:solidFill>
                <a:latin typeface="Times New Roman"/>
              </a:rPr>
              <a:t>Fourth Outline Level</a:t>
            </a:r>
          </a:p>
          <a:p>
            <a:pPr lvl="4">
              <a:spcAft>
                <a:spcPts val="567"/>
              </a:spcAft>
            </a:pPr>
            <a:r>
              <a:rPr lang="en-US" sz="1500" b="0" strike="noStrike" spc="-1">
                <a:solidFill>
                  <a:srgbClr val="050505"/>
                </a:solidFill>
                <a:latin typeface="Times New Roman"/>
              </a:rPr>
              <a:t>Fifth Outline Level</a:t>
            </a:r>
          </a:p>
          <a:p>
            <a:pPr lvl="5">
              <a:spcAft>
                <a:spcPts val="567"/>
              </a:spcAft>
            </a:pPr>
            <a:r>
              <a:rPr lang="en-US" sz="1500" b="0" strike="noStrike" spc="-1">
                <a:solidFill>
                  <a:srgbClr val="050505"/>
                </a:solidFill>
                <a:latin typeface="Times New Roman"/>
              </a:rPr>
              <a:t>Sixth Outline Level</a:t>
            </a:r>
          </a:p>
          <a:p>
            <a:pPr lvl="6">
              <a:spcAft>
                <a:spcPts val="567"/>
              </a:spcAft>
            </a:pPr>
            <a:r>
              <a:rPr lang="en-US" sz="1500" b="0" strike="noStrike" spc="-1">
                <a:solidFill>
                  <a:srgbClr val="050505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CustomShape 3"/>
          <p:cNvSpPr/>
          <p:nvPr/>
        </p:nvSpPr>
        <p:spPr>
          <a:xfrm>
            <a:off x="2160" y="5292360"/>
            <a:ext cx="10076760" cy="37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360" y="5237280"/>
            <a:ext cx="10076760" cy="5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3"/>
          <p:cNvPicPr/>
          <p:nvPr/>
        </p:nvPicPr>
        <p:blipFill>
          <a:blip r:embed="rId15"/>
          <a:stretch/>
        </p:blipFill>
        <p:spPr>
          <a:xfrm>
            <a:off x="7992000" y="65520"/>
            <a:ext cx="2051280" cy="2894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" y="1746000"/>
            <a:ext cx="10078920" cy="1606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3600" b="1" spc="-1">
                <a:solidFill>
                  <a:srgbClr val="FFFFFF"/>
                </a:solidFill>
                <a:latin typeface="Times New Roman"/>
              </a:rPr>
              <a:t>Membangun Web Service REST API </a:t>
            </a:r>
          </a:p>
          <a:p>
            <a:pPr algn="ctr"/>
            <a:r>
              <a:rPr lang="en-US" sz="3600" b="1" spc="-1">
                <a:solidFill>
                  <a:srgbClr val="FFFFFF"/>
                </a:solidFill>
                <a:latin typeface="Times New Roman"/>
              </a:rPr>
              <a:t>(Bagian 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Input Data REST API(2)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85E2F-B449-4EAD-87A4-AC9961F8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01" y="875875"/>
            <a:ext cx="6136291" cy="42617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64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396312" y="1219063"/>
            <a:ext cx="9196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 tambahkanlah routing baru dengan method </a:t>
            </a:r>
            <a:r>
              <a:rPr lang="en-US" sz="20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 </a:t>
            </a:r>
            <a:r>
              <a:rPr lang="en-US" sz="20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store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berada di Produk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controller, buka file </a:t>
            </a:r>
            <a:r>
              <a:rPr lang="en-US" sz="20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routes/web.php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lalu tambahkan kode di bawah ini: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$router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'/input_produk'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'ProdukController@store'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0" i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 kita menambahkan route baru, sekarang kita bisa menguji aplikasi kita. Jalankan server project kita melalui terminal/CMD, silahkan masuk ke direktori project kita, lalu jalankan perintah di bawah ini 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Menambahkan Routing Baru dan Menjalankan Server</a:t>
            </a:r>
          </a:p>
        </p:txBody>
      </p:sp>
    </p:spTree>
    <p:extLst>
      <p:ext uri="{BB962C8B-B14F-4D97-AF65-F5344CB8AC3E}">
        <p14:creationId xmlns:p14="http://schemas.microsoft.com/office/powerpoint/2010/main" val="277977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Tampilan Input Data REST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51096-CB6A-4405-B438-953BE8143359}"/>
              </a:ext>
            </a:extLst>
          </p:cNvPr>
          <p:cNvSpPr txBox="1"/>
          <p:nvPr/>
        </p:nvSpPr>
        <p:spPr>
          <a:xfrm>
            <a:off x="99955" y="797168"/>
            <a:ext cx="43046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Sekarang kita bisa coba input data dengan REST API menggunakan Postman.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Silahkan buka Postman, lalu ketikkan: http://localhost:8000/input_produk dan gunakan method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Lalu input data sesuai kolom/field di tabel produk masuk ke tab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x-www-form-urlencoded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lalu masukkan berdasarkan nama field di bagian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dan input data di bagian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Setelah itu tekan tombol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Setelah berhasil, di bagain paling bawah pada Postman ada keterangan Produk Berhasil Disimpan  dan keterangan kolom-kolom dan isi datanya.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268AA-6278-470E-BEA9-3384D22E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98" y="946212"/>
            <a:ext cx="5441652" cy="42262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8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Menampilkan Data Berdasarkan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DA742-E6C7-4A90-AA22-534DB467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43" y="1685219"/>
            <a:ext cx="5167537" cy="34869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784C9-7CD2-43C1-B6C6-E889BF12D1BA}"/>
              </a:ext>
            </a:extLst>
          </p:cNvPr>
          <p:cNvSpPr txBox="1"/>
          <p:nvPr/>
        </p:nvSpPr>
        <p:spPr>
          <a:xfrm>
            <a:off x="396311" y="761889"/>
            <a:ext cx="92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 kita akan tampilkan data berdasarkan ID dengan REST API di Lumen. Silahkan buka file PegawaiController.php di dalam folder app/Http/Controllers dan silahkan tambahkan fungsi show($id) tepat di bawah fungsi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store()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seperti kode program di bawah ini:</a:t>
            </a:r>
          </a:p>
        </p:txBody>
      </p:sp>
    </p:spTree>
    <p:extLst>
      <p:ext uri="{BB962C8B-B14F-4D97-AF65-F5344CB8AC3E}">
        <p14:creationId xmlns:p14="http://schemas.microsoft.com/office/powerpoint/2010/main" val="92479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396312" y="1219063"/>
            <a:ext cx="9196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 tambahkanlah routing baru dengan method </a:t>
            </a:r>
            <a:r>
              <a:rPr lang="en-US" sz="20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 </a:t>
            </a:r>
            <a:r>
              <a:rPr lang="en-US" sz="20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show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berada di Produk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controller, buka file </a:t>
            </a:r>
            <a:r>
              <a:rPr lang="en-US" sz="20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routes/web.php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lalu tambahkan kode di bawah ini: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$router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'/produk/{id}'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'ProdukController@show'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0" i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 kita menambahkan route baru, sekarang kita bisa menguji aplikasi kita. Jalankan server project kita melalui terminal/CMD, silahkan masuk ke direktori project kita, lalu jalankan perintah di bawah ini 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Menambahkan Routing Baru dan Menjalankan Server</a:t>
            </a:r>
          </a:p>
        </p:txBody>
      </p:sp>
    </p:spTree>
    <p:extLst>
      <p:ext uri="{BB962C8B-B14F-4D97-AF65-F5344CB8AC3E}">
        <p14:creationId xmlns:p14="http://schemas.microsoft.com/office/powerpoint/2010/main" val="239116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Tampilan Data Berdasarkan ID REST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51096-CB6A-4405-B438-953BE8143359}"/>
              </a:ext>
            </a:extLst>
          </p:cNvPr>
          <p:cNvSpPr txBox="1"/>
          <p:nvPr/>
        </p:nvSpPr>
        <p:spPr>
          <a:xfrm>
            <a:off x="177921" y="966301"/>
            <a:ext cx="43046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Sekarang kita akan tampilkan data berdasarkan ID dengan REST API menggunakan Postman.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Silahkan buka Postman, lalu ketikkan: http://localhost:8000/produk/1 dan gunakan method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Setelah itu tekan tombol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Setelah berhasil, di bagain paling bawah pada Postman ada keterangan Detail Produk dan data produk berdasarkan ID yang dipilih.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1CB93-AEE2-45F6-8246-CF8E958B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64" y="970664"/>
            <a:ext cx="5420140" cy="40221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78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pc="-1">
                <a:solidFill>
                  <a:srgbClr val="050505"/>
                </a:solidFill>
                <a:latin typeface="Times New Roman"/>
              </a:rPr>
              <a:t>Update</a:t>
            </a:r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 Data REST API(1)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4CC2B-2873-4A39-9AA2-3AFF79DB6D68}"/>
              </a:ext>
            </a:extLst>
          </p:cNvPr>
          <p:cNvSpPr txBox="1"/>
          <p:nvPr/>
        </p:nvSpPr>
        <p:spPr>
          <a:xfrm>
            <a:off x="396310" y="946213"/>
            <a:ext cx="9287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 kita akan ubah data dengan REST API di Lumen. Silahkan buka file PegawaiController.php di dalam folder app/Http/Controllers dan silahkan tambahkan fungsi update tepat di bawah fungsi show seperti kode program di bawah ini: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F4B8C-1C64-4BD7-A7C6-62531D928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075" y="1961876"/>
            <a:ext cx="5340473" cy="32596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34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pc="-1">
                <a:solidFill>
                  <a:srgbClr val="050505"/>
                </a:solidFill>
                <a:latin typeface="Times New Roman"/>
              </a:rPr>
              <a:t>Update</a:t>
            </a:r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 Data REST API(2)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57537-973D-4B04-BB46-3ED8E5EE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10" y="887598"/>
            <a:ext cx="6438046" cy="42531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241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396312" y="1219063"/>
            <a:ext cx="9196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 tambahkanlah routing baru dengan method </a:t>
            </a:r>
            <a:r>
              <a:rPr lang="en-US" sz="20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 </a:t>
            </a:r>
            <a:r>
              <a:rPr lang="en-US" sz="20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update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berada di Produk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controller. 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uka file </a:t>
            </a:r>
            <a:r>
              <a:rPr lang="en-US" sz="20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routes/web.php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lalu tambahkan kode di bawah ini: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$router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'/produk/{id}'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'ProdukController@update'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0" i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 kita menambahkan route baru, sekarang kita bisa menguji aplikasi kita. Jalankan server project kita melalui terminal/CMD, silahkan masuk ke direktori project kita, lalu jalankan perintah di bawah ini 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Menambahkan Routing Baru dan Menjalankan Server</a:t>
            </a:r>
          </a:p>
        </p:txBody>
      </p:sp>
    </p:spTree>
    <p:extLst>
      <p:ext uri="{BB962C8B-B14F-4D97-AF65-F5344CB8AC3E}">
        <p14:creationId xmlns:p14="http://schemas.microsoft.com/office/powerpoint/2010/main" val="252307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Tampilan </a:t>
            </a:r>
            <a:r>
              <a:rPr lang="en-US" sz="3300" b="1" spc="-1">
                <a:solidFill>
                  <a:srgbClr val="050505"/>
                </a:solidFill>
                <a:latin typeface="Times New Roman"/>
              </a:rPr>
              <a:t>Update</a:t>
            </a:r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 Data REST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51096-CB6A-4405-B438-953BE8143359}"/>
              </a:ext>
            </a:extLst>
          </p:cNvPr>
          <p:cNvSpPr txBox="1"/>
          <p:nvPr/>
        </p:nvSpPr>
        <p:spPr>
          <a:xfrm>
            <a:off x="265601" y="776885"/>
            <a:ext cx="43046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Sekarang kita bisa coba input data dengan REST API menggunakan Postman.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Silahkan buka Postman, lalu ketikkan: http://localhost:8000/produk/1 dan gunakan method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Lalu ubah data sesuai kolom/field di tabel produk masuk ke tab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x-www-form-urlencoded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lalu ubah berdasarkan field di bagian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dan ubah datanya di bagian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Setelah itu tekan tombol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Setelah berhasil, di bagain paling bawah pada Postman ada keterangan Produk Berhasil Disimpan  dan keterangan kolom-kolom dan isi datanya.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B6448-F427-4ACB-B3F7-F8CCEEDE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44" y="884995"/>
            <a:ext cx="5255811" cy="4008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0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020B-C838-41C5-9665-DEE34247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Membuat Operasi CRUD Web Service REST API </a:t>
            </a:r>
            <a:endParaRPr lang="id-ID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F5A49-464F-492F-BA68-E2E6DC958ADF}"/>
              </a:ext>
            </a:extLst>
          </p:cNvPr>
          <p:cNvSpPr txBox="1"/>
          <p:nvPr/>
        </p:nvSpPr>
        <p:spPr>
          <a:xfrm>
            <a:off x="396220" y="1067692"/>
            <a:ext cx="928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 adalah singkatan dari create, read, update, and delete. Keempat poin ini merupakan fungsi-fungsi utama yang diimplementasikan dalam aplikasi yang terkoneksi ke sebuah database.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Akronim CRUD mengidentifikasi semua fungsi utama yang melekat pada database relasional dan aplikasi yang digunakan untuk mengelolanya, termasuk Oracle Database, Microsoft SQL Server, MySQL, PostgreSQL dan database lainnya.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 halnya Laravel, pada Lumen kita juga dapat membuat operasi CRUD. Perbedaannya di Laravel untuk operasi CRUD-nya, kita menggunakan web browser. Pada Lumen kita gunakan software Postman.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adalah sebuah aplikasi yang berfungsi sebagai REST CLIENT untuk uji coba REST API. Postman biasa digunakan oleh developer pembuat API sebagai tools untuk menguji API yang telah mereka buat.    </a:t>
            </a:r>
          </a:p>
        </p:txBody>
      </p:sp>
    </p:spTree>
    <p:extLst>
      <p:ext uri="{BB962C8B-B14F-4D97-AF65-F5344CB8AC3E}">
        <p14:creationId xmlns:p14="http://schemas.microsoft.com/office/powerpoint/2010/main" val="353019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113107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Menghapus Data Berdasarkan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784C9-7CD2-43C1-B6C6-E889BF12D1BA}"/>
              </a:ext>
            </a:extLst>
          </p:cNvPr>
          <p:cNvSpPr txBox="1"/>
          <p:nvPr/>
        </p:nvSpPr>
        <p:spPr>
          <a:xfrm>
            <a:off x="396311" y="761889"/>
            <a:ext cx="9288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Terakhir dari operasi CRUD, kita akan menghapus data berdasarkan ID dengan REST API di Lumen. Silahkan buka file PegawaiController.php di dalam folder app/Http/Controllers dan silahkan tambahkan fungsi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destroy($id)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tepat di bawah fungsi update seperti kode program di bawah ini: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($id)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$produk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whereId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($id)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$produk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($produk) {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 Berhasil Dihapus!'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], 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just"/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396312" y="1219063"/>
            <a:ext cx="9196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 tambahkanlah routing baru dengan method </a:t>
            </a:r>
            <a:r>
              <a:rPr lang="en-US" sz="20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 </a:t>
            </a:r>
            <a:r>
              <a:rPr lang="en-US" sz="20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destroy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berada di Produk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controller. </a:t>
            </a:r>
            <a:r>
              <a:rPr lang="en-US" sz="20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uka file </a:t>
            </a:r>
            <a:r>
              <a:rPr lang="en-US" sz="20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routes/web.php</a:t>
            </a:r>
            <a:r>
              <a:rPr lang="en-US" sz="20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lalu tambahkan kode di bawah ini: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$router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'/produk/{id}'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'ProdukController@destroy'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0" i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 kita menambahkan route baru, sekarang kita bisa menguji aplikasi kita. Jalankan server project kita melalui terminal/CMD, silahkan masuk ke direktori project kita, lalu jalankan perintah di bawah ini :</a:t>
            </a:r>
          </a:p>
          <a:p>
            <a:pPr algn="just"/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Menambahkan Routing Baru dan Menjalankan Server</a:t>
            </a:r>
          </a:p>
        </p:txBody>
      </p:sp>
    </p:spTree>
    <p:extLst>
      <p:ext uri="{BB962C8B-B14F-4D97-AF65-F5344CB8AC3E}">
        <p14:creationId xmlns:p14="http://schemas.microsoft.com/office/powerpoint/2010/main" val="427427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Tampilan Hapus Data Berdasarkan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51096-CB6A-4405-B438-953BE8143359}"/>
              </a:ext>
            </a:extLst>
          </p:cNvPr>
          <p:cNvSpPr txBox="1"/>
          <p:nvPr/>
        </p:nvSpPr>
        <p:spPr>
          <a:xfrm>
            <a:off x="87235" y="1096337"/>
            <a:ext cx="43046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Sekarang kita akan hapus sebuah data produk berdasarkan ID dengan REST API menggunakan Postman.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Silahkan buka Postman, lalu ketikkan: http://localhost:8000/produk/3 dan gunakan method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Setelah itu tekan tombol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Setelah berhasil, di bagain paling bawah pada Postman ada keterangan Produk Berhasil Dihapus.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72576-84B4-44DC-88FA-3ED18444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78" y="1172425"/>
            <a:ext cx="5397427" cy="31393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62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020B-C838-41C5-9665-DEE3424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39520"/>
            <a:ext cx="9288000" cy="792000"/>
          </a:xfrm>
        </p:spPr>
        <p:txBody>
          <a:bodyPr>
            <a:normAutofit/>
          </a:bodyPr>
          <a:lstStyle/>
          <a:p>
            <a:pPr algn="ctr"/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Membuat Model</a:t>
            </a:r>
            <a:endParaRPr lang="id-ID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A0D3E-64D2-4C9E-AE81-2FA61E534EF8}"/>
              </a:ext>
            </a:extLst>
          </p:cNvPr>
          <p:cNvSpPr txBox="1"/>
          <p:nvPr/>
        </p:nvSpPr>
        <p:spPr>
          <a:xfrm>
            <a:off x="360624" y="869236"/>
            <a:ext cx="93593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Pada Lumen tidak ada perintah/command untuk membuat model, kita membuatnya secara manual. Buatlah file baru secara manual dengan nama Produk.php di dalam folder app/Models dan silahkan masukkan kode berikut ini :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App\Models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Illuminate\Database\Eloquent\Model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//mapping ke tabel produk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$table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//mapping ke field/kolom pada tabel produk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$fillable 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'namaProduk'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'deskripsiProduk'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'hargaProduk'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'kategoriProduk'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];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020B-C838-41C5-9665-DEE3424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39520"/>
            <a:ext cx="9288000" cy="792000"/>
          </a:xfrm>
        </p:spPr>
        <p:txBody>
          <a:bodyPr>
            <a:normAutofit/>
          </a:bodyPr>
          <a:lstStyle/>
          <a:p>
            <a:pPr algn="ctr"/>
            <a:r>
              <a:rPr lang="en-US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Membuat Controller</a:t>
            </a:r>
            <a:endParaRPr lang="id-ID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A0D3E-64D2-4C9E-AE81-2FA61E534EF8}"/>
              </a:ext>
            </a:extLst>
          </p:cNvPr>
          <p:cNvSpPr txBox="1"/>
          <p:nvPr/>
        </p:nvSpPr>
        <p:spPr>
          <a:xfrm>
            <a:off x="360624" y="834066"/>
            <a:ext cx="935937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 berhasil membuat model baru, sekarang kita lanjutkan membuat sebuah controller baru, buatlah file baru dengan nama ProdukController.php di dalam folder app/Http/Controllers. Buat fungsi index untuk menampilkan data seperti kode berikut ini :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1CFB2A-E977-4ABF-B2DD-E104F076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63" y="1839768"/>
            <a:ext cx="4877698" cy="33377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52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487680" y="1219063"/>
            <a:ext cx="91966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 tambahkanlah routing baru dengan method </a:t>
            </a:r>
            <a:r>
              <a:rPr lang="en-US" sz="24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 </a:t>
            </a:r>
            <a:r>
              <a:rPr lang="en-US" sz="2400" b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index</a:t>
            </a:r>
            <a:r>
              <a:rPr lang="en-US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berada di Produk</a:t>
            </a:r>
            <a:r>
              <a:rPr lang="en-US" sz="2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controller, buka file </a:t>
            </a:r>
            <a:r>
              <a:rPr lang="en-US" sz="2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routes/web.php</a:t>
            </a:r>
            <a:r>
              <a:rPr lang="en-US" sz="2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lalu tambahkan kode di bawah ini:</a:t>
            </a:r>
          </a:p>
          <a:p>
            <a:pPr algn="just"/>
            <a:endParaRPr lang="en-US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$router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'/produk'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'ProdukController@index’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Lumen routingnya sedikit berbeda dengan Laravel dan pada Lumen tidak bisa menggunakan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resource </a:t>
            </a:r>
            <a:r>
              <a:rPr lang="en-US" sz="24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 halnya Laravel.</a:t>
            </a:r>
          </a:p>
          <a:p>
            <a:pPr algn="just"/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Menambahkan Routing Baru</a:t>
            </a:r>
          </a:p>
        </p:txBody>
      </p:sp>
    </p:spTree>
    <p:extLst>
      <p:ext uri="{BB962C8B-B14F-4D97-AF65-F5344CB8AC3E}">
        <p14:creationId xmlns:p14="http://schemas.microsoft.com/office/powerpoint/2010/main" val="43045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487680" y="1219063"/>
            <a:ext cx="9196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 kita menambahkan route baru, sekarang kita bisa menguji aplikasi kita untuk menampilkan data dari database. Jalankan server project kita melalui terminal/CMD, silahkan masuk ke direktori project kita, lalu jalankan perintah di bawah ini :</a:t>
            </a:r>
          </a:p>
          <a:p>
            <a:pPr algn="just"/>
            <a:endParaRPr lang="en-US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just"/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Lumen kita tidak bisa menjalankan perintah:</a:t>
            </a:r>
          </a:p>
          <a:p>
            <a:pPr algn="just"/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serve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20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Menjalankan Server</a:t>
            </a:r>
          </a:p>
        </p:txBody>
      </p:sp>
    </p:spTree>
    <p:extLst>
      <p:ext uri="{BB962C8B-B14F-4D97-AF65-F5344CB8AC3E}">
        <p14:creationId xmlns:p14="http://schemas.microsoft.com/office/powerpoint/2010/main" val="162558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2" y="405279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Menjalankan Restfull API di 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7AEB8-5EE4-0C55-3535-2C52CAFE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2" y="1577975"/>
            <a:ext cx="7772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Tampilan Data REST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00D48-1257-48EA-9DB6-B18EBB90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57" y="1504071"/>
            <a:ext cx="5425368" cy="36892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51096-CB6A-4405-B438-953BE8143359}"/>
              </a:ext>
            </a:extLst>
          </p:cNvPr>
          <p:cNvSpPr txBox="1"/>
          <p:nvPr/>
        </p:nvSpPr>
        <p:spPr>
          <a:xfrm>
            <a:off x="396311" y="849259"/>
            <a:ext cx="9287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Sekarang kita bisa mencoba aplikasinya menggunakan Postman, silahkan masukkan http://localhost:8000/produk. Gunakan method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setelah itu tekan tombol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25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94288" y="1"/>
            <a:ext cx="8395690" cy="946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300" b="1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3300" b="1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3300" spc="-1" dirty="0"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05F9CA1-1030-4404-A7FC-FDCCC70DCCEB}"/>
              </a:ext>
            </a:extLst>
          </p:cNvPr>
          <p:cNvSpPr txBox="1"/>
          <p:nvPr/>
        </p:nvSpPr>
        <p:spPr>
          <a:xfrm>
            <a:off x="396311" y="226213"/>
            <a:ext cx="9288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300" b="1" strike="noStrike" spc="-1">
                <a:solidFill>
                  <a:srgbClr val="050505"/>
                </a:solidFill>
                <a:latin typeface="Times New Roman"/>
              </a:rPr>
              <a:t>Input Data REST API(1)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4CC2B-2873-4A39-9AA2-3AFF79DB6D68}"/>
              </a:ext>
            </a:extLst>
          </p:cNvPr>
          <p:cNvSpPr txBox="1"/>
          <p:nvPr/>
        </p:nvSpPr>
        <p:spPr>
          <a:xfrm>
            <a:off x="396310" y="946213"/>
            <a:ext cx="9287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 kita akan input data dengan REST API di Lumen. Silahkan buka file PegawaiController.php di dalam folder app/Http/Controllers dan silahkan tambahkan fungsi store tepat di bawah fungsi index seperti kode program di bawah ini: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C4A6B5-F5E2-411A-AB06-6DACEC6E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58" y="1914984"/>
            <a:ext cx="5059651" cy="32869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22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1522</Words>
  <Application>Microsoft Office PowerPoint</Application>
  <PresentationFormat>Custom</PresentationFormat>
  <Paragraphs>136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Office Theme</vt:lpstr>
      <vt:lpstr>PowerPoint Presentation</vt:lpstr>
      <vt:lpstr>Membuat Operasi CRUD Web Service REST API </vt:lpstr>
      <vt:lpstr>Membuat Model</vt:lpstr>
      <vt:lpstr>Membuat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>Nurul Fikri Computer</dc:creator>
  <dc:description/>
  <cp:lastModifiedBy>nasrul ivan</cp:lastModifiedBy>
  <cp:revision>256</cp:revision>
  <dcterms:created xsi:type="dcterms:W3CDTF">2021-05-27T12:42:53Z</dcterms:created>
  <dcterms:modified xsi:type="dcterms:W3CDTF">2022-07-07T03:08:22Z</dcterms:modified>
  <dc:language>id-ID</dc:language>
</cp:coreProperties>
</file>