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7" r:id="rId2"/>
  </p:sldMasterIdLst>
  <p:notesMasterIdLst>
    <p:notesMasterId r:id="rId33"/>
  </p:notesMasterIdLst>
  <p:sldIdLst>
    <p:sldId id="256" r:id="rId3"/>
    <p:sldId id="546" r:id="rId4"/>
    <p:sldId id="278" r:id="rId5"/>
    <p:sldId id="561" r:id="rId6"/>
    <p:sldId id="429" r:id="rId7"/>
    <p:sldId id="547" r:id="rId8"/>
    <p:sldId id="548" r:id="rId9"/>
    <p:sldId id="549" r:id="rId10"/>
    <p:sldId id="550" r:id="rId11"/>
    <p:sldId id="551" r:id="rId12"/>
    <p:sldId id="552" r:id="rId13"/>
    <p:sldId id="553" r:id="rId14"/>
    <p:sldId id="357" r:id="rId15"/>
    <p:sldId id="554" r:id="rId16"/>
    <p:sldId id="566" r:id="rId17"/>
    <p:sldId id="556" r:id="rId18"/>
    <p:sldId id="557" r:id="rId19"/>
    <p:sldId id="562" r:id="rId20"/>
    <p:sldId id="558" r:id="rId21"/>
    <p:sldId id="559" r:id="rId22"/>
    <p:sldId id="560" r:id="rId23"/>
    <p:sldId id="563" r:id="rId24"/>
    <p:sldId id="564" r:id="rId25"/>
    <p:sldId id="565" r:id="rId26"/>
    <p:sldId id="567" r:id="rId27"/>
    <p:sldId id="568" r:id="rId28"/>
    <p:sldId id="569" r:id="rId29"/>
    <p:sldId id="570" r:id="rId30"/>
    <p:sldId id="555" r:id="rId31"/>
    <p:sldId id="571" r:id="rId32"/>
  </p:sldIdLst>
  <p:sldSz cx="11998325" cy="7559675"/>
  <p:notesSz cx="7559675" cy="10691813"/>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97" autoAdjust="0"/>
    <p:restoredTop sz="77237" autoAdjust="0"/>
  </p:normalViewPr>
  <p:slideViewPr>
    <p:cSldViewPr snapToGrid="0">
      <p:cViewPr varScale="1">
        <p:scale>
          <a:sx n="45" d="100"/>
          <a:sy n="45" d="100"/>
        </p:scale>
        <p:origin x="148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1BB004-A18F-4288-B250-F31E18613973}"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US"/>
        </a:p>
      </dgm:t>
    </dgm:pt>
    <dgm:pt modelId="{9A1AC4DF-7947-4318-94A1-7E38B576568B}">
      <dgm:prSet phldrT="[Text]" custT="1"/>
      <dgm:spPr/>
      <dgm:t>
        <a:bodyPr/>
        <a:lstStyle/>
        <a:p>
          <a:pPr>
            <a:buFont typeface="Arial" panose="020B0604020202020204" pitchFamily="34" charset="0"/>
            <a:buChar char="•"/>
          </a:pPr>
          <a:r>
            <a:rPr lang="en-US" sz="2800" b="1">
              <a:latin typeface="STXinwei" panose="02010800040101010101" pitchFamily="2" charset="-122"/>
              <a:ea typeface="STXinwei" panose="02010800040101010101" pitchFamily="2" charset="-122"/>
              <a:cs typeface="Times New Roman" panose="02020603050405020304" pitchFamily="18" charset="0"/>
            </a:rPr>
            <a:t>Dosen STT </a:t>
          </a:r>
        </a:p>
        <a:p>
          <a:pPr>
            <a:buFont typeface="Arial" panose="020B0604020202020204" pitchFamily="34" charset="0"/>
            <a:buChar char="•"/>
          </a:pPr>
          <a:r>
            <a:rPr lang="en-US" sz="2800" b="1">
              <a:latin typeface="STXinwei" panose="02010800040101010101" pitchFamily="2" charset="-122"/>
              <a:ea typeface="STXinwei" panose="02010800040101010101" pitchFamily="2" charset="-122"/>
              <a:cs typeface="Times New Roman" panose="02020603050405020304" pitchFamily="18" charset="0"/>
            </a:rPr>
            <a:t>Nurul Fikri</a:t>
          </a:r>
          <a:endParaRPr lang="en-US" sz="2800" b="1">
            <a:latin typeface="STXinwei" panose="02010800040101010101" pitchFamily="2" charset="-122"/>
            <a:ea typeface="STXinwei" panose="02010800040101010101" pitchFamily="2" charset="-122"/>
          </a:endParaRPr>
        </a:p>
      </dgm:t>
    </dgm:pt>
    <dgm:pt modelId="{06069517-387E-41A4-BF69-0E36BB695ED9}" type="parTrans" cxnId="{4FAFCB29-E0EF-4BA5-9F84-8428E3677DA0}">
      <dgm:prSet/>
      <dgm:spPr/>
      <dgm:t>
        <a:bodyPr/>
        <a:lstStyle/>
        <a:p>
          <a:endParaRPr lang="en-US"/>
        </a:p>
      </dgm:t>
    </dgm:pt>
    <dgm:pt modelId="{E239BE60-0965-4AE6-B4E5-0806867327DB}" type="sibTrans" cxnId="{4FAFCB29-E0EF-4BA5-9F84-8428E3677DA0}">
      <dgm:prSet/>
      <dgm:spPr/>
      <dgm:t>
        <a:bodyPr/>
        <a:lstStyle/>
        <a:p>
          <a:endParaRPr lang="en-US"/>
        </a:p>
      </dgm:t>
    </dgm:pt>
    <dgm:pt modelId="{09C9A7D5-2E28-434A-BBBD-F16460F0BEA2}">
      <dgm:prSet custT="1"/>
      <dgm:spPr/>
      <dgm:t>
        <a:bodyPr/>
        <a:lstStyle/>
        <a:p>
          <a:r>
            <a:rPr lang="en-US" sz="2800" b="1">
              <a:latin typeface="STXinwei" panose="02010800040101010101" pitchFamily="2" charset="-122"/>
              <a:ea typeface="STXinwei" panose="02010800040101010101" pitchFamily="2" charset="-122"/>
              <a:cs typeface="Times New Roman" panose="02020603050405020304" pitchFamily="18" charset="0"/>
            </a:rPr>
            <a:t>Instruktur IT</a:t>
          </a:r>
        </a:p>
        <a:p>
          <a:r>
            <a:rPr lang="en-US" sz="2800" b="1">
              <a:latin typeface="STXinwei" panose="02010800040101010101" pitchFamily="2" charset="-122"/>
              <a:ea typeface="STXinwei" panose="02010800040101010101" pitchFamily="2" charset="-122"/>
              <a:cs typeface="Times New Roman" panose="02020603050405020304" pitchFamily="18" charset="0"/>
            </a:rPr>
            <a:t> NF Computer</a:t>
          </a:r>
          <a:endParaRPr lang="en-US" sz="2800" b="1" dirty="0">
            <a:latin typeface="STXinwei" panose="02010800040101010101" pitchFamily="2" charset="-122"/>
            <a:ea typeface="STXinwei" panose="02010800040101010101" pitchFamily="2" charset="-122"/>
            <a:cs typeface="Times New Roman" panose="02020603050405020304" pitchFamily="18" charset="0"/>
          </a:endParaRPr>
        </a:p>
      </dgm:t>
    </dgm:pt>
    <dgm:pt modelId="{0DD8D2FC-75F4-4C4D-983A-29A418333677}" type="parTrans" cxnId="{0B870B96-BFAF-4F0A-A21B-C7DB10E19B38}">
      <dgm:prSet/>
      <dgm:spPr/>
      <dgm:t>
        <a:bodyPr/>
        <a:lstStyle/>
        <a:p>
          <a:endParaRPr lang="en-US"/>
        </a:p>
      </dgm:t>
    </dgm:pt>
    <dgm:pt modelId="{A09FB0DB-F55C-4038-87B9-B03776A700F6}" type="sibTrans" cxnId="{0B870B96-BFAF-4F0A-A21B-C7DB10E19B38}">
      <dgm:prSet/>
      <dgm:spPr/>
      <dgm:t>
        <a:bodyPr/>
        <a:lstStyle/>
        <a:p>
          <a:endParaRPr lang="en-US"/>
        </a:p>
      </dgm:t>
    </dgm:pt>
    <dgm:pt modelId="{10331030-184C-409D-B98A-72FA4102D1C8}">
      <dgm:prSet custT="1"/>
      <dgm:spPr/>
      <dgm:t>
        <a:bodyPr/>
        <a:lstStyle/>
        <a:p>
          <a:r>
            <a:rPr lang="en-US" sz="2800" b="1">
              <a:latin typeface="STXinwei" panose="02010800040101010101" pitchFamily="2" charset="-122"/>
              <a:ea typeface="STXinwei" panose="02010800040101010101" pitchFamily="2" charset="-122"/>
              <a:cs typeface="Times New Roman" panose="02020603050405020304" pitchFamily="18" charset="0"/>
            </a:rPr>
            <a:t>Instruktur IT Sekolah Programmer YBM PLN</a:t>
          </a:r>
          <a:endParaRPr lang="en-US" sz="2800" b="1" dirty="0">
            <a:latin typeface="STXinwei" panose="02010800040101010101" pitchFamily="2" charset="-122"/>
            <a:ea typeface="STXinwei" panose="02010800040101010101" pitchFamily="2" charset="-122"/>
            <a:cs typeface="Times New Roman" panose="02020603050405020304" pitchFamily="18" charset="0"/>
          </a:endParaRPr>
        </a:p>
      </dgm:t>
    </dgm:pt>
    <dgm:pt modelId="{7DBEA13E-5C79-4CB5-8959-3AE91CB37191}" type="parTrans" cxnId="{C1820617-4AEB-4089-AB72-35B76A0F5771}">
      <dgm:prSet/>
      <dgm:spPr/>
      <dgm:t>
        <a:bodyPr/>
        <a:lstStyle/>
        <a:p>
          <a:endParaRPr lang="en-US"/>
        </a:p>
      </dgm:t>
    </dgm:pt>
    <dgm:pt modelId="{E966F441-378B-4619-8BCE-F8D5383E3BE5}" type="sibTrans" cxnId="{C1820617-4AEB-4089-AB72-35B76A0F5771}">
      <dgm:prSet/>
      <dgm:spPr/>
      <dgm:t>
        <a:bodyPr/>
        <a:lstStyle/>
        <a:p>
          <a:endParaRPr lang="en-US"/>
        </a:p>
      </dgm:t>
    </dgm:pt>
    <dgm:pt modelId="{D0076939-4D45-477A-8EED-4DD6CD617B94}">
      <dgm:prSet custT="1"/>
      <dgm:spPr/>
      <dgm:t>
        <a:bodyPr/>
        <a:lstStyle/>
        <a:p>
          <a:r>
            <a:rPr lang="en-US" sz="2800" b="1">
              <a:latin typeface="STXinwei" panose="02010800040101010101" pitchFamily="2" charset="-122"/>
              <a:ea typeface="STXinwei" panose="02010800040101010101" pitchFamily="2" charset="-122"/>
              <a:cs typeface="Times New Roman" panose="02020603050405020304" pitchFamily="18" charset="0"/>
            </a:rPr>
            <a:t>Instruktur IT</a:t>
          </a:r>
        </a:p>
        <a:p>
          <a:r>
            <a:rPr lang="en-US" sz="2800" b="1">
              <a:latin typeface="STXinwei" panose="02010800040101010101" pitchFamily="2" charset="-122"/>
              <a:ea typeface="STXinwei" panose="02010800040101010101" pitchFamily="2" charset="-122"/>
              <a:cs typeface="Times New Roman" panose="02020603050405020304" pitchFamily="18" charset="0"/>
            </a:rPr>
            <a:t> Fast Com</a:t>
          </a:r>
          <a:endParaRPr lang="en-US" sz="2800" b="1" dirty="0">
            <a:latin typeface="STXinwei" panose="02010800040101010101" pitchFamily="2" charset="-122"/>
            <a:ea typeface="STXinwei" panose="02010800040101010101" pitchFamily="2" charset="-122"/>
            <a:cs typeface="Times New Roman" panose="02020603050405020304" pitchFamily="18" charset="0"/>
          </a:endParaRPr>
        </a:p>
      </dgm:t>
    </dgm:pt>
    <dgm:pt modelId="{3C234485-47E0-4BBE-9DFA-ABD82B65CAAD}" type="parTrans" cxnId="{54495E26-22F8-49E0-9BE2-C17AF0A55B7C}">
      <dgm:prSet/>
      <dgm:spPr/>
      <dgm:t>
        <a:bodyPr/>
        <a:lstStyle/>
        <a:p>
          <a:endParaRPr lang="en-US"/>
        </a:p>
      </dgm:t>
    </dgm:pt>
    <dgm:pt modelId="{0EE9B6A5-560D-4800-907B-720ED1E0A5C6}" type="sibTrans" cxnId="{54495E26-22F8-49E0-9BE2-C17AF0A55B7C}">
      <dgm:prSet/>
      <dgm:spPr/>
      <dgm:t>
        <a:bodyPr/>
        <a:lstStyle/>
        <a:p>
          <a:endParaRPr lang="en-US"/>
        </a:p>
      </dgm:t>
    </dgm:pt>
    <dgm:pt modelId="{855623AC-CE1B-449D-8ACD-082420D710D1}" type="pres">
      <dgm:prSet presAssocID="{291BB004-A18F-4288-B250-F31E18613973}" presName="diagram" presStyleCnt="0">
        <dgm:presLayoutVars>
          <dgm:dir/>
          <dgm:resizeHandles val="exact"/>
        </dgm:presLayoutVars>
      </dgm:prSet>
      <dgm:spPr/>
    </dgm:pt>
    <dgm:pt modelId="{14E3A39E-DC56-4998-840B-B8EBA7B7C2E8}" type="pres">
      <dgm:prSet presAssocID="{9A1AC4DF-7947-4318-94A1-7E38B576568B}" presName="node" presStyleLbl="node1" presStyleIdx="0" presStyleCnt="4">
        <dgm:presLayoutVars>
          <dgm:bulletEnabled val="1"/>
        </dgm:presLayoutVars>
      </dgm:prSet>
      <dgm:spPr/>
    </dgm:pt>
    <dgm:pt modelId="{2D5F3B4F-4676-470A-B3FD-652072F2CF5E}" type="pres">
      <dgm:prSet presAssocID="{E239BE60-0965-4AE6-B4E5-0806867327DB}" presName="sibTrans" presStyleCnt="0"/>
      <dgm:spPr/>
    </dgm:pt>
    <dgm:pt modelId="{A87BF6F2-DF1E-4054-B3D9-5A796278EB4F}" type="pres">
      <dgm:prSet presAssocID="{09C9A7D5-2E28-434A-BBBD-F16460F0BEA2}" presName="node" presStyleLbl="node1" presStyleIdx="1" presStyleCnt="4">
        <dgm:presLayoutVars>
          <dgm:bulletEnabled val="1"/>
        </dgm:presLayoutVars>
      </dgm:prSet>
      <dgm:spPr/>
    </dgm:pt>
    <dgm:pt modelId="{7A506C96-A0DF-47C9-A99F-9941AE1AC66D}" type="pres">
      <dgm:prSet presAssocID="{A09FB0DB-F55C-4038-87B9-B03776A700F6}" presName="sibTrans" presStyleCnt="0"/>
      <dgm:spPr/>
    </dgm:pt>
    <dgm:pt modelId="{E1688ABB-9B7B-450A-AC3B-DC709204A2DC}" type="pres">
      <dgm:prSet presAssocID="{10331030-184C-409D-B98A-72FA4102D1C8}" presName="node" presStyleLbl="node1" presStyleIdx="2" presStyleCnt="4">
        <dgm:presLayoutVars>
          <dgm:bulletEnabled val="1"/>
        </dgm:presLayoutVars>
      </dgm:prSet>
      <dgm:spPr/>
    </dgm:pt>
    <dgm:pt modelId="{553ED34E-094D-4376-AC70-5BD790F3A5AE}" type="pres">
      <dgm:prSet presAssocID="{E966F441-378B-4619-8BCE-F8D5383E3BE5}" presName="sibTrans" presStyleCnt="0"/>
      <dgm:spPr/>
    </dgm:pt>
    <dgm:pt modelId="{E852AFCB-1EDC-479B-AFC9-C72B243D0770}" type="pres">
      <dgm:prSet presAssocID="{D0076939-4D45-477A-8EED-4DD6CD617B94}" presName="node" presStyleLbl="node1" presStyleIdx="3" presStyleCnt="4">
        <dgm:presLayoutVars>
          <dgm:bulletEnabled val="1"/>
        </dgm:presLayoutVars>
      </dgm:prSet>
      <dgm:spPr/>
    </dgm:pt>
  </dgm:ptLst>
  <dgm:cxnLst>
    <dgm:cxn modelId="{9EB7FD05-BAD2-4241-B339-E3F575730C8B}" type="presOf" srcId="{9A1AC4DF-7947-4318-94A1-7E38B576568B}" destId="{14E3A39E-DC56-4998-840B-B8EBA7B7C2E8}" srcOrd="0" destOrd="0" presId="urn:microsoft.com/office/officeart/2005/8/layout/default"/>
    <dgm:cxn modelId="{C1820617-4AEB-4089-AB72-35B76A0F5771}" srcId="{291BB004-A18F-4288-B250-F31E18613973}" destId="{10331030-184C-409D-B98A-72FA4102D1C8}" srcOrd="2" destOrd="0" parTransId="{7DBEA13E-5C79-4CB5-8959-3AE91CB37191}" sibTransId="{E966F441-378B-4619-8BCE-F8D5383E3BE5}"/>
    <dgm:cxn modelId="{54495E26-22F8-49E0-9BE2-C17AF0A55B7C}" srcId="{291BB004-A18F-4288-B250-F31E18613973}" destId="{D0076939-4D45-477A-8EED-4DD6CD617B94}" srcOrd="3" destOrd="0" parTransId="{3C234485-47E0-4BBE-9DFA-ABD82B65CAAD}" sibTransId="{0EE9B6A5-560D-4800-907B-720ED1E0A5C6}"/>
    <dgm:cxn modelId="{4FAFCB29-E0EF-4BA5-9F84-8428E3677DA0}" srcId="{291BB004-A18F-4288-B250-F31E18613973}" destId="{9A1AC4DF-7947-4318-94A1-7E38B576568B}" srcOrd="0" destOrd="0" parTransId="{06069517-387E-41A4-BF69-0E36BB695ED9}" sibTransId="{E239BE60-0965-4AE6-B4E5-0806867327DB}"/>
    <dgm:cxn modelId="{C801DC3D-2FE9-4DEC-BC5C-504A89FDCCBA}" type="presOf" srcId="{10331030-184C-409D-B98A-72FA4102D1C8}" destId="{E1688ABB-9B7B-450A-AC3B-DC709204A2DC}" srcOrd="0" destOrd="0" presId="urn:microsoft.com/office/officeart/2005/8/layout/default"/>
    <dgm:cxn modelId="{08CB534D-DB15-4535-889B-CACEB334EA8B}" type="presOf" srcId="{09C9A7D5-2E28-434A-BBBD-F16460F0BEA2}" destId="{A87BF6F2-DF1E-4054-B3D9-5A796278EB4F}" srcOrd="0" destOrd="0" presId="urn:microsoft.com/office/officeart/2005/8/layout/default"/>
    <dgm:cxn modelId="{0BA86877-4051-450F-8472-077D268F243D}" type="presOf" srcId="{291BB004-A18F-4288-B250-F31E18613973}" destId="{855623AC-CE1B-449D-8ACD-082420D710D1}" srcOrd="0" destOrd="0" presId="urn:microsoft.com/office/officeart/2005/8/layout/default"/>
    <dgm:cxn modelId="{2ACB437C-B794-4917-A8F8-276506F50652}" type="presOf" srcId="{D0076939-4D45-477A-8EED-4DD6CD617B94}" destId="{E852AFCB-1EDC-479B-AFC9-C72B243D0770}" srcOrd="0" destOrd="0" presId="urn:microsoft.com/office/officeart/2005/8/layout/default"/>
    <dgm:cxn modelId="{0B870B96-BFAF-4F0A-A21B-C7DB10E19B38}" srcId="{291BB004-A18F-4288-B250-F31E18613973}" destId="{09C9A7D5-2E28-434A-BBBD-F16460F0BEA2}" srcOrd="1" destOrd="0" parTransId="{0DD8D2FC-75F4-4C4D-983A-29A418333677}" sibTransId="{A09FB0DB-F55C-4038-87B9-B03776A700F6}"/>
    <dgm:cxn modelId="{3174A5BE-4308-4811-B7FE-EB07EDE83F53}" type="presParOf" srcId="{855623AC-CE1B-449D-8ACD-082420D710D1}" destId="{14E3A39E-DC56-4998-840B-B8EBA7B7C2E8}" srcOrd="0" destOrd="0" presId="urn:microsoft.com/office/officeart/2005/8/layout/default"/>
    <dgm:cxn modelId="{732A632D-6CBC-490C-BB31-2254983D5348}" type="presParOf" srcId="{855623AC-CE1B-449D-8ACD-082420D710D1}" destId="{2D5F3B4F-4676-470A-B3FD-652072F2CF5E}" srcOrd="1" destOrd="0" presId="urn:microsoft.com/office/officeart/2005/8/layout/default"/>
    <dgm:cxn modelId="{E0C3DE58-EDA6-4094-9392-0D33CE47B29C}" type="presParOf" srcId="{855623AC-CE1B-449D-8ACD-082420D710D1}" destId="{A87BF6F2-DF1E-4054-B3D9-5A796278EB4F}" srcOrd="2" destOrd="0" presId="urn:microsoft.com/office/officeart/2005/8/layout/default"/>
    <dgm:cxn modelId="{6629A986-7375-4E5A-B1C0-4D1D87CD711A}" type="presParOf" srcId="{855623AC-CE1B-449D-8ACD-082420D710D1}" destId="{7A506C96-A0DF-47C9-A99F-9941AE1AC66D}" srcOrd="3" destOrd="0" presId="urn:microsoft.com/office/officeart/2005/8/layout/default"/>
    <dgm:cxn modelId="{29C51135-CA16-447A-947A-B4CEE95072B3}" type="presParOf" srcId="{855623AC-CE1B-449D-8ACD-082420D710D1}" destId="{E1688ABB-9B7B-450A-AC3B-DC709204A2DC}" srcOrd="4" destOrd="0" presId="urn:microsoft.com/office/officeart/2005/8/layout/default"/>
    <dgm:cxn modelId="{5B7F8D1D-B629-4E6F-9519-8EAF6F2028E2}" type="presParOf" srcId="{855623AC-CE1B-449D-8ACD-082420D710D1}" destId="{553ED34E-094D-4376-AC70-5BD790F3A5AE}" srcOrd="5" destOrd="0" presId="urn:microsoft.com/office/officeart/2005/8/layout/default"/>
    <dgm:cxn modelId="{E46E5E4C-30C5-404A-BF91-9C630A31A240}" type="presParOf" srcId="{855623AC-CE1B-449D-8ACD-082420D710D1}" destId="{E852AFCB-1EDC-479B-AFC9-C72B243D0770}"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0C8389-E1D6-4312-8348-6C9AB587721F}"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en-US"/>
        </a:p>
      </dgm:t>
    </dgm:pt>
    <dgm:pt modelId="{F2668A05-3E2E-4662-9949-FA9D11872D35}">
      <dgm:prSet phldrT="[Text]"/>
      <dgm:spPr/>
      <dgm:t>
        <a:bodyPr/>
        <a:lstStyle/>
        <a:p>
          <a:r>
            <a:rPr lang="en-US"/>
            <a:t>Install Lumen</a:t>
          </a:r>
        </a:p>
      </dgm:t>
    </dgm:pt>
    <dgm:pt modelId="{FD7CC6B0-0840-4B57-B998-43FE6C7003FB}" type="parTrans" cxnId="{5E86580C-232D-4DD5-9073-1DA4155358EA}">
      <dgm:prSet/>
      <dgm:spPr/>
      <dgm:t>
        <a:bodyPr/>
        <a:lstStyle/>
        <a:p>
          <a:endParaRPr lang="en-US"/>
        </a:p>
      </dgm:t>
    </dgm:pt>
    <dgm:pt modelId="{B799EB7E-DD90-467E-9029-6B5F9ACF5790}" type="sibTrans" cxnId="{5E86580C-232D-4DD5-9073-1DA4155358EA}">
      <dgm:prSet/>
      <dgm:spPr/>
      <dgm:t>
        <a:bodyPr/>
        <a:lstStyle/>
        <a:p>
          <a:endParaRPr lang="en-US"/>
        </a:p>
      </dgm:t>
    </dgm:pt>
    <dgm:pt modelId="{AE7816E4-9125-4145-8F3C-D8864FFCCB9F}">
      <dgm:prSet phldrT="[Text]"/>
      <dgm:spPr/>
      <dgm:t>
        <a:bodyPr/>
        <a:lstStyle/>
        <a:p>
          <a:r>
            <a:rPr lang="en-US"/>
            <a:t>Konfigurasi Lumen</a:t>
          </a:r>
        </a:p>
      </dgm:t>
    </dgm:pt>
    <dgm:pt modelId="{716B12BA-039D-465D-A83F-B0B70B196AC4}" type="parTrans" cxnId="{F5F8469C-4FF5-4BAC-B2BA-BE32D41A45F1}">
      <dgm:prSet/>
      <dgm:spPr/>
      <dgm:t>
        <a:bodyPr/>
        <a:lstStyle/>
        <a:p>
          <a:endParaRPr lang="en-US"/>
        </a:p>
      </dgm:t>
    </dgm:pt>
    <dgm:pt modelId="{B94E7AC0-7DB9-4933-91D2-3DD583AC25E0}" type="sibTrans" cxnId="{F5F8469C-4FF5-4BAC-B2BA-BE32D41A45F1}">
      <dgm:prSet/>
      <dgm:spPr/>
      <dgm:t>
        <a:bodyPr/>
        <a:lstStyle/>
        <a:p>
          <a:endParaRPr lang="en-US"/>
        </a:p>
      </dgm:t>
    </dgm:pt>
    <dgm:pt modelId="{A2598E4D-0A1E-4694-9EFB-C5A3E3D68445}">
      <dgm:prSet phldrT="[Text]"/>
      <dgm:spPr/>
      <dgm:t>
        <a:bodyPr/>
        <a:lstStyle/>
        <a:p>
          <a:r>
            <a:rPr lang="en-US"/>
            <a:t>Membuat Model &amp; Controller untuk Rest API</a:t>
          </a:r>
        </a:p>
      </dgm:t>
    </dgm:pt>
    <dgm:pt modelId="{14300E0E-5683-46E2-BF4F-8D1AD3C427BB}" type="parTrans" cxnId="{69AB04A4-7EEF-417D-9A0E-6CECC74B7854}">
      <dgm:prSet/>
      <dgm:spPr/>
      <dgm:t>
        <a:bodyPr/>
        <a:lstStyle/>
        <a:p>
          <a:endParaRPr lang="en-US"/>
        </a:p>
      </dgm:t>
    </dgm:pt>
    <dgm:pt modelId="{DC66B9DB-7EF4-4341-8920-A776811177D8}" type="sibTrans" cxnId="{69AB04A4-7EEF-417D-9A0E-6CECC74B7854}">
      <dgm:prSet/>
      <dgm:spPr/>
      <dgm:t>
        <a:bodyPr/>
        <a:lstStyle/>
        <a:p>
          <a:endParaRPr lang="en-US"/>
        </a:p>
      </dgm:t>
    </dgm:pt>
    <dgm:pt modelId="{9E02A3DA-9071-4840-A46E-F1227B3E6E99}">
      <dgm:prSet phldrT="[Text]"/>
      <dgm:spPr/>
      <dgm:t>
        <a:bodyPr/>
        <a:lstStyle/>
        <a:p>
          <a:r>
            <a:rPr lang="en-US"/>
            <a:t>Membuat Route</a:t>
          </a:r>
        </a:p>
      </dgm:t>
    </dgm:pt>
    <dgm:pt modelId="{CEFF74BE-DD6B-4DCD-85CA-BE68FDB65487}" type="parTrans" cxnId="{BA49E7EC-6CC6-438F-9085-DA139D12C1E7}">
      <dgm:prSet/>
      <dgm:spPr/>
      <dgm:t>
        <a:bodyPr/>
        <a:lstStyle/>
        <a:p>
          <a:endParaRPr lang="en-US"/>
        </a:p>
      </dgm:t>
    </dgm:pt>
    <dgm:pt modelId="{E9E410CA-AFEC-47DE-B673-C5DC0E4E93C4}" type="sibTrans" cxnId="{BA49E7EC-6CC6-438F-9085-DA139D12C1E7}">
      <dgm:prSet/>
      <dgm:spPr/>
      <dgm:t>
        <a:bodyPr/>
        <a:lstStyle/>
        <a:p>
          <a:endParaRPr lang="en-US"/>
        </a:p>
      </dgm:t>
    </dgm:pt>
    <dgm:pt modelId="{8DCCF74E-4F4E-43EE-92B2-9914CF80578B}" type="pres">
      <dgm:prSet presAssocID="{450C8389-E1D6-4312-8348-6C9AB587721F}" presName="linear" presStyleCnt="0">
        <dgm:presLayoutVars>
          <dgm:dir/>
          <dgm:animLvl val="lvl"/>
          <dgm:resizeHandles val="exact"/>
        </dgm:presLayoutVars>
      </dgm:prSet>
      <dgm:spPr/>
    </dgm:pt>
    <dgm:pt modelId="{072F8936-1475-4769-8DE2-7F6300D08AE3}" type="pres">
      <dgm:prSet presAssocID="{F2668A05-3E2E-4662-9949-FA9D11872D35}" presName="parentLin" presStyleCnt="0"/>
      <dgm:spPr/>
    </dgm:pt>
    <dgm:pt modelId="{13287F2C-F483-48D3-A05C-3F3FA128913B}" type="pres">
      <dgm:prSet presAssocID="{F2668A05-3E2E-4662-9949-FA9D11872D35}" presName="parentLeftMargin" presStyleLbl="node1" presStyleIdx="0" presStyleCnt="4"/>
      <dgm:spPr/>
    </dgm:pt>
    <dgm:pt modelId="{5C646A5B-4855-4E01-9B8D-09F925B0F336}" type="pres">
      <dgm:prSet presAssocID="{F2668A05-3E2E-4662-9949-FA9D11872D35}" presName="parentText" presStyleLbl="node1" presStyleIdx="0" presStyleCnt="4">
        <dgm:presLayoutVars>
          <dgm:chMax val="0"/>
          <dgm:bulletEnabled val="1"/>
        </dgm:presLayoutVars>
      </dgm:prSet>
      <dgm:spPr/>
    </dgm:pt>
    <dgm:pt modelId="{3D0B2A19-F3F7-43BF-86DD-50C500A7D9A8}" type="pres">
      <dgm:prSet presAssocID="{F2668A05-3E2E-4662-9949-FA9D11872D35}" presName="negativeSpace" presStyleCnt="0"/>
      <dgm:spPr/>
    </dgm:pt>
    <dgm:pt modelId="{8CFE877F-6D97-4172-A632-490D46154519}" type="pres">
      <dgm:prSet presAssocID="{F2668A05-3E2E-4662-9949-FA9D11872D35}" presName="childText" presStyleLbl="conFgAcc1" presStyleIdx="0" presStyleCnt="4">
        <dgm:presLayoutVars>
          <dgm:bulletEnabled val="1"/>
        </dgm:presLayoutVars>
      </dgm:prSet>
      <dgm:spPr/>
    </dgm:pt>
    <dgm:pt modelId="{A58AA501-B0FC-4A1A-B141-0CC3588E8FA8}" type="pres">
      <dgm:prSet presAssocID="{B799EB7E-DD90-467E-9029-6B5F9ACF5790}" presName="spaceBetweenRectangles" presStyleCnt="0"/>
      <dgm:spPr/>
    </dgm:pt>
    <dgm:pt modelId="{CB143207-C563-4ED1-9B60-A34FF99EDCD1}" type="pres">
      <dgm:prSet presAssocID="{AE7816E4-9125-4145-8F3C-D8864FFCCB9F}" presName="parentLin" presStyleCnt="0"/>
      <dgm:spPr/>
    </dgm:pt>
    <dgm:pt modelId="{47CB7260-5F3B-4888-A1F7-14B40CCEBE1F}" type="pres">
      <dgm:prSet presAssocID="{AE7816E4-9125-4145-8F3C-D8864FFCCB9F}" presName="parentLeftMargin" presStyleLbl="node1" presStyleIdx="0" presStyleCnt="4"/>
      <dgm:spPr/>
    </dgm:pt>
    <dgm:pt modelId="{4E8B24FB-1011-43AC-9B95-E0FA22B060BD}" type="pres">
      <dgm:prSet presAssocID="{AE7816E4-9125-4145-8F3C-D8864FFCCB9F}" presName="parentText" presStyleLbl="node1" presStyleIdx="1" presStyleCnt="4">
        <dgm:presLayoutVars>
          <dgm:chMax val="0"/>
          <dgm:bulletEnabled val="1"/>
        </dgm:presLayoutVars>
      </dgm:prSet>
      <dgm:spPr/>
    </dgm:pt>
    <dgm:pt modelId="{3DCC2770-252B-401C-A414-4EEA096762FC}" type="pres">
      <dgm:prSet presAssocID="{AE7816E4-9125-4145-8F3C-D8864FFCCB9F}" presName="negativeSpace" presStyleCnt="0"/>
      <dgm:spPr/>
    </dgm:pt>
    <dgm:pt modelId="{CA193887-870A-406D-B66A-8734A884013E}" type="pres">
      <dgm:prSet presAssocID="{AE7816E4-9125-4145-8F3C-D8864FFCCB9F}" presName="childText" presStyleLbl="conFgAcc1" presStyleIdx="1" presStyleCnt="4">
        <dgm:presLayoutVars>
          <dgm:bulletEnabled val="1"/>
        </dgm:presLayoutVars>
      </dgm:prSet>
      <dgm:spPr/>
    </dgm:pt>
    <dgm:pt modelId="{FACC14B7-2FCD-4401-9842-CD4A84ED62CC}" type="pres">
      <dgm:prSet presAssocID="{B94E7AC0-7DB9-4933-91D2-3DD583AC25E0}" presName="spaceBetweenRectangles" presStyleCnt="0"/>
      <dgm:spPr/>
    </dgm:pt>
    <dgm:pt modelId="{AAC9A954-CC24-4930-9ED8-744105902246}" type="pres">
      <dgm:prSet presAssocID="{A2598E4D-0A1E-4694-9EFB-C5A3E3D68445}" presName="parentLin" presStyleCnt="0"/>
      <dgm:spPr/>
    </dgm:pt>
    <dgm:pt modelId="{71E08CDA-6610-4921-B5E3-B348D82FA00A}" type="pres">
      <dgm:prSet presAssocID="{A2598E4D-0A1E-4694-9EFB-C5A3E3D68445}" presName="parentLeftMargin" presStyleLbl="node1" presStyleIdx="1" presStyleCnt="4"/>
      <dgm:spPr/>
    </dgm:pt>
    <dgm:pt modelId="{3AB71494-8960-4454-9C92-0652CB751E17}" type="pres">
      <dgm:prSet presAssocID="{A2598E4D-0A1E-4694-9EFB-C5A3E3D68445}" presName="parentText" presStyleLbl="node1" presStyleIdx="2" presStyleCnt="4">
        <dgm:presLayoutVars>
          <dgm:chMax val="0"/>
          <dgm:bulletEnabled val="1"/>
        </dgm:presLayoutVars>
      </dgm:prSet>
      <dgm:spPr/>
    </dgm:pt>
    <dgm:pt modelId="{B6D1853F-6861-427C-B4AE-DFD68816D53A}" type="pres">
      <dgm:prSet presAssocID="{A2598E4D-0A1E-4694-9EFB-C5A3E3D68445}" presName="negativeSpace" presStyleCnt="0"/>
      <dgm:spPr/>
    </dgm:pt>
    <dgm:pt modelId="{A1C3FB0A-8F7D-4B92-B98B-B16B0D770D56}" type="pres">
      <dgm:prSet presAssocID="{A2598E4D-0A1E-4694-9EFB-C5A3E3D68445}" presName="childText" presStyleLbl="conFgAcc1" presStyleIdx="2" presStyleCnt="4" custLinFactY="21263" custLinFactNeighborX="-7710" custLinFactNeighborY="100000">
        <dgm:presLayoutVars>
          <dgm:bulletEnabled val="1"/>
        </dgm:presLayoutVars>
      </dgm:prSet>
      <dgm:spPr/>
    </dgm:pt>
    <dgm:pt modelId="{FF636FBF-1AC0-4C8D-BE59-1DD3C0E2C90D}" type="pres">
      <dgm:prSet presAssocID="{DC66B9DB-7EF4-4341-8920-A776811177D8}" presName="spaceBetweenRectangles" presStyleCnt="0"/>
      <dgm:spPr/>
    </dgm:pt>
    <dgm:pt modelId="{0AAA8719-793C-49DD-9947-B09DFCC77945}" type="pres">
      <dgm:prSet presAssocID="{9E02A3DA-9071-4840-A46E-F1227B3E6E99}" presName="parentLin" presStyleCnt="0"/>
      <dgm:spPr/>
    </dgm:pt>
    <dgm:pt modelId="{ECDF432E-F1CC-4C83-9EBF-ED679D46E889}" type="pres">
      <dgm:prSet presAssocID="{9E02A3DA-9071-4840-A46E-F1227B3E6E99}" presName="parentLeftMargin" presStyleLbl="node1" presStyleIdx="2" presStyleCnt="4"/>
      <dgm:spPr/>
    </dgm:pt>
    <dgm:pt modelId="{87AF5DD6-A2F1-470E-BC8D-5BBF5E239768}" type="pres">
      <dgm:prSet presAssocID="{9E02A3DA-9071-4840-A46E-F1227B3E6E99}" presName="parentText" presStyleLbl="node1" presStyleIdx="3" presStyleCnt="4">
        <dgm:presLayoutVars>
          <dgm:chMax val="0"/>
          <dgm:bulletEnabled val="1"/>
        </dgm:presLayoutVars>
      </dgm:prSet>
      <dgm:spPr/>
    </dgm:pt>
    <dgm:pt modelId="{2155CA80-4AFE-475A-9DEA-4020F4A1340B}" type="pres">
      <dgm:prSet presAssocID="{9E02A3DA-9071-4840-A46E-F1227B3E6E99}" presName="negativeSpace" presStyleCnt="0"/>
      <dgm:spPr/>
    </dgm:pt>
    <dgm:pt modelId="{FB6056C8-946B-49E0-ADDF-0AD2A821D028}" type="pres">
      <dgm:prSet presAssocID="{9E02A3DA-9071-4840-A46E-F1227B3E6E99}" presName="childText" presStyleLbl="conFgAcc1" presStyleIdx="3" presStyleCnt="4">
        <dgm:presLayoutVars>
          <dgm:bulletEnabled val="1"/>
        </dgm:presLayoutVars>
      </dgm:prSet>
      <dgm:spPr/>
    </dgm:pt>
  </dgm:ptLst>
  <dgm:cxnLst>
    <dgm:cxn modelId="{5F4CA403-47EE-4D4A-BE4A-04293D415663}" type="presOf" srcId="{9E02A3DA-9071-4840-A46E-F1227B3E6E99}" destId="{87AF5DD6-A2F1-470E-BC8D-5BBF5E239768}" srcOrd="1" destOrd="0" presId="urn:microsoft.com/office/officeart/2005/8/layout/list1"/>
    <dgm:cxn modelId="{5E86580C-232D-4DD5-9073-1DA4155358EA}" srcId="{450C8389-E1D6-4312-8348-6C9AB587721F}" destId="{F2668A05-3E2E-4662-9949-FA9D11872D35}" srcOrd="0" destOrd="0" parTransId="{FD7CC6B0-0840-4B57-B998-43FE6C7003FB}" sibTransId="{B799EB7E-DD90-467E-9029-6B5F9ACF5790}"/>
    <dgm:cxn modelId="{D3315B2A-5C27-4111-BB1E-025B466830BD}" type="presOf" srcId="{AE7816E4-9125-4145-8F3C-D8864FFCCB9F}" destId="{4E8B24FB-1011-43AC-9B95-E0FA22B060BD}" srcOrd="1" destOrd="0" presId="urn:microsoft.com/office/officeart/2005/8/layout/list1"/>
    <dgm:cxn modelId="{7CB6505B-7E21-43E0-AD2E-C9E1A1FD1FDA}" type="presOf" srcId="{A2598E4D-0A1E-4694-9EFB-C5A3E3D68445}" destId="{3AB71494-8960-4454-9C92-0652CB751E17}" srcOrd="1" destOrd="0" presId="urn:microsoft.com/office/officeart/2005/8/layout/list1"/>
    <dgm:cxn modelId="{166D4053-1CD6-4B81-B12C-01A3C69C8DB1}" type="presOf" srcId="{AE7816E4-9125-4145-8F3C-D8864FFCCB9F}" destId="{47CB7260-5F3B-4888-A1F7-14B40CCEBE1F}" srcOrd="0" destOrd="0" presId="urn:microsoft.com/office/officeart/2005/8/layout/list1"/>
    <dgm:cxn modelId="{F5F8469C-4FF5-4BAC-B2BA-BE32D41A45F1}" srcId="{450C8389-E1D6-4312-8348-6C9AB587721F}" destId="{AE7816E4-9125-4145-8F3C-D8864FFCCB9F}" srcOrd="1" destOrd="0" parTransId="{716B12BA-039D-465D-A83F-B0B70B196AC4}" sibTransId="{B94E7AC0-7DB9-4933-91D2-3DD583AC25E0}"/>
    <dgm:cxn modelId="{69AB04A4-7EEF-417D-9A0E-6CECC74B7854}" srcId="{450C8389-E1D6-4312-8348-6C9AB587721F}" destId="{A2598E4D-0A1E-4694-9EFB-C5A3E3D68445}" srcOrd="2" destOrd="0" parTransId="{14300E0E-5683-46E2-BF4F-8D1AD3C427BB}" sibTransId="{DC66B9DB-7EF4-4341-8920-A776811177D8}"/>
    <dgm:cxn modelId="{662FF5A9-5802-4533-9795-678DB8437880}" type="presOf" srcId="{450C8389-E1D6-4312-8348-6C9AB587721F}" destId="{8DCCF74E-4F4E-43EE-92B2-9914CF80578B}" srcOrd="0" destOrd="0" presId="urn:microsoft.com/office/officeart/2005/8/layout/list1"/>
    <dgm:cxn modelId="{008E95BB-C61B-4470-BF7A-A6BF438F56BD}" type="presOf" srcId="{F2668A05-3E2E-4662-9949-FA9D11872D35}" destId="{5C646A5B-4855-4E01-9B8D-09F925B0F336}" srcOrd="1" destOrd="0" presId="urn:microsoft.com/office/officeart/2005/8/layout/list1"/>
    <dgm:cxn modelId="{22CE1EC6-E53C-4DE3-AD4C-954522533352}" type="presOf" srcId="{9E02A3DA-9071-4840-A46E-F1227B3E6E99}" destId="{ECDF432E-F1CC-4C83-9EBF-ED679D46E889}" srcOrd="0" destOrd="0" presId="urn:microsoft.com/office/officeart/2005/8/layout/list1"/>
    <dgm:cxn modelId="{7762A2E5-A97E-4857-8754-C3536BC55028}" type="presOf" srcId="{A2598E4D-0A1E-4694-9EFB-C5A3E3D68445}" destId="{71E08CDA-6610-4921-B5E3-B348D82FA00A}" srcOrd="0" destOrd="0" presId="urn:microsoft.com/office/officeart/2005/8/layout/list1"/>
    <dgm:cxn modelId="{BA49E7EC-6CC6-438F-9085-DA139D12C1E7}" srcId="{450C8389-E1D6-4312-8348-6C9AB587721F}" destId="{9E02A3DA-9071-4840-A46E-F1227B3E6E99}" srcOrd="3" destOrd="0" parTransId="{CEFF74BE-DD6B-4DCD-85CA-BE68FDB65487}" sibTransId="{E9E410CA-AFEC-47DE-B673-C5DC0E4E93C4}"/>
    <dgm:cxn modelId="{737C74F9-DE23-4653-A804-C413B93788A6}" type="presOf" srcId="{F2668A05-3E2E-4662-9949-FA9D11872D35}" destId="{13287F2C-F483-48D3-A05C-3F3FA128913B}" srcOrd="0" destOrd="0" presId="urn:microsoft.com/office/officeart/2005/8/layout/list1"/>
    <dgm:cxn modelId="{38E16E1B-EBB2-4FFE-AA76-09118A345435}" type="presParOf" srcId="{8DCCF74E-4F4E-43EE-92B2-9914CF80578B}" destId="{072F8936-1475-4769-8DE2-7F6300D08AE3}" srcOrd="0" destOrd="0" presId="urn:microsoft.com/office/officeart/2005/8/layout/list1"/>
    <dgm:cxn modelId="{E96389AF-D176-46AE-8F53-D546310203E1}" type="presParOf" srcId="{072F8936-1475-4769-8DE2-7F6300D08AE3}" destId="{13287F2C-F483-48D3-A05C-3F3FA128913B}" srcOrd="0" destOrd="0" presId="urn:microsoft.com/office/officeart/2005/8/layout/list1"/>
    <dgm:cxn modelId="{06ABF4AD-DF51-42BF-BAE6-8C5EA2D0454C}" type="presParOf" srcId="{072F8936-1475-4769-8DE2-7F6300D08AE3}" destId="{5C646A5B-4855-4E01-9B8D-09F925B0F336}" srcOrd="1" destOrd="0" presId="urn:microsoft.com/office/officeart/2005/8/layout/list1"/>
    <dgm:cxn modelId="{0179BB1F-D764-48F5-B3F5-967F8B896ADE}" type="presParOf" srcId="{8DCCF74E-4F4E-43EE-92B2-9914CF80578B}" destId="{3D0B2A19-F3F7-43BF-86DD-50C500A7D9A8}" srcOrd="1" destOrd="0" presId="urn:microsoft.com/office/officeart/2005/8/layout/list1"/>
    <dgm:cxn modelId="{A9747B0E-1491-443A-A43B-52A763DFF136}" type="presParOf" srcId="{8DCCF74E-4F4E-43EE-92B2-9914CF80578B}" destId="{8CFE877F-6D97-4172-A632-490D46154519}" srcOrd="2" destOrd="0" presId="urn:microsoft.com/office/officeart/2005/8/layout/list1"/>
    <dgm:cxn modelId="{C0CE0480-80B0-492E-BC72-03823275AF2D}" type="presParOf" srcId="{8DCCF74E-4F4E-43EE-92B2-9914CF80578B}" destId="{A58AA501-B0FC-4A1A-B141-0CC3588E8FA8}" srcOrd="3" destOrd="0" presId="urn:microsoft.com/office/officeart/2005/8/layout/list1"/>
    <dgm:cxn modelId="{EA5A3FDA-7128-4439-8AFF-918D2CECD69C}" type="presParOf" srcId="{8DCCF74E-4F4E-43EE-92B2-9914CF80578B}" destId="{CB143207-C563-4ED1-9B60-A34FF99EDCD1}" srcOrd="4" destOrd="0" presId="urn:microsoft.com/office/officeart/2005/8/layout/list1"/>
    <dgm:cxn modelId="{713C90BF-1391-4CD7-932A-7E1B7483064B}" type="presParOf" srcId="{CB143207-C563-4ED1-9B60-A34FF99EDCD1}" destId="{47CB7260-5F3B-4888-A1F7-14B40CCEBE1F}" srcOrd="0" destOrd="0" presId="urn:microsoft.com/office/officeart/2005/8/layout/list1"/>
    <dgm:cxn modelId="{9C918791-B489-4F3C-B090-2F0BF351DFD0}" type="presParOf" srcId="{CB143207-C563-4ED1-9B60-A34FF99EDCD1}" destId="{4E8B24FB-1011-43AC-9B95-E0FA22B060BD}" srcOrd="1" destOrd="0" presId="urn:microsoft.com/office/officeart/2005/8/layout/list1"/>
    <dgm:cxn modelId="{8184F862-62CC-4E35-A7E9-AFB81A444996}" type="presParOf" srcId="{8DCCF74E-4F4E-43EE-92B2-9914CF80578B}" destId="{3DCC2770-252B-401C-A414-4EEA096762FC}" srcOrd="5" destOrd="0" presId="urn:microsoft.com/office/officeart/2005/8/layout/list1"/>
    <dgm:cxn modelId="{41C64A77-2E00-42E7-8F61-E6316F203E2B}" type="presParOf" srcId="{8DCCF74E-4F4E-43EE-92B2-9914CF80578B}" destId="{CA193887-870A-406D-B66A-8734A884013E}" srcOrd="6" destOrd="0" presId="urn:microsoft.com/office/officeart/2005/8/layout/list1"/>
    <dgm:cxn modelId="{03D0512F-BB34-4491-94D3-A6744AD01EB6}" type="presParOf" srcId="{8DCCF74E-4F4E-43EE-92B2-9914CF80578B}" destId="{FACC14B7-2FCD-4401-9842-CD4A84ED62CC}" srcOrd="7" destOrd="0" presId="urn:microsoft.com/office/officeart/2005/8/layout/list1"/>
    <dgm:cxn modelId="{2B31B33A-3E88-4FC6-AE9C-8CA4243E1F66}" type="presParOf" srcId="{8DCCF74E-4F4E-43EE-92B2-9914CF80578B}" destId="{AAC9A954-CC24-4930-9ED8-744105902246}" srcOrd="8" destOrd="0" presId="urn:microsoft.com/office/officeart/2005/8/layout/list1"/>
    <dgm:cxn modelId="{08932606-D61E-4F2B-A92B-B7558061EB4A}" type="presParOf" srcId="{AAC9A954-CC24-4930-9ED8-744105902246}" destId="{71E08CDA-6610-4921-B5E3-B348D82FA00A}" srcOrd="0" destOrd="0" presId="urn:microsoft.com/office/officeart/2005/8/layout/list1"/>
    <dgm:cxn modelId="{4F4C428D-B1E5-488D-AC83-2E16E4AC97E5}" type="presParOf" srcId="{AAC9A954-CC24-4930-9ED8-744105902246}" destId="{3AB71494-8960-4454-9C92-0652CB751E17}" srcOrd="1" destOrd="0" presId="urn:microsoft.com/office/officeart/2005/8/layout/list1"/>
    <dgm:cxn modelId="{5636F5A8-88B5-4E9C-A145-546A9AD5EA95}" type="presParOf" srcId="{8DCCF74E-4F4E-43EE-92B2-9914CF80578B}" destId="{B6D1853F-6861-427C-B4AE-DFD68816D53A}" srcOrd="9" destOrd="0" presId="urn:microsoft.com/office/officeart/2005/8/layout/list1"/>
    <dgm:cxn modelId="{200F61B3-3DEC-4032-8A97-7DEB0DAE9147}" type="presParOf" srcId="{8DCCF74E-4F4E-43EE-92B2-9914CF80578B}" destId="{A1C3FB0A-8F7D-4B92-B98B-B16B0D770D56}" srcOrd="10" destOrd="0" presId="urn:microsoft.com/office/officeart/2005/8/layout/list1"/>
    <dgm:cxn modelId="{8721FB79-CF8F-4C64-83F4-29868E2CA1CA}" type="presParOf" srcId="{8DCCF74E-4F4E-43EE-92B2-9914CF80578B}" destId="{FF636FBF-1AC0-4C8D-BE59-1DD3C0E2C90D}" srcOrd="11" destOrd="0" presId="urn:microsoft.com/office/officeart/2005/8/layout/list1"/>
    <dgm:cxn modelId="{0B02F92C-9B09-4C37-835B-76435DA52FA0}" type="presParOf" srcId="{8DCCF74E-4F4E-43EE-92B2-9914CF80578B}" destId="{0AAA8719-793C-49DD-9947-B09DFCC77945}" srcOrd="12" destOrd="0" presId="urn:microsoft.com/office/officeart/2005/8/layout/list1"/>
    <dgm:cxn modelId="{02214832-EB82-427E-885F-85D2008483BA}" type="presParOf" srcId="{0AAA8719-793C-49DD-9947-B09DFCC77945}" destId="{ECDF432E-F1CC-4C83-9EBF-ED679D46E889}" srcOrd="0" destOrd="0" presId="urn:microsoft.com/office/officeart/2005/8/layout/list1"/>
    <dgm:cxn modelId="{4456EF49-DC28-46B6-82DE-44152BCDF809}" type="presParOf" srcId="{0AAA8719-793C-49DD-9947-B09DFCC77945}" destId="{87AF5DD6-A2F1-470E-BC8D-5BBF5E239768}" srcOrd="1" destOrd="0" presId="urn:microsoft.com/office/officeart/2005/8/layout/list1"/>
    <dgm:cxn modelId="{118B1155-34A3-4CCD-B844-66AC0E52EE10}" type="presParOf" srcId="{8DCCF74E-4F4E-43EE-92B2-9914CF80578B}" destId="{2155CA80-4AFE-475A-9DEA-4020F4A1340B}" srcOrd="13" destOrd="0" presId="urn:microsoft.com/office/officeart/2005/8/layout/list1"/>
    <dgm:cxn modelId="{A899915B-C5C4-4220-BDB0-E6834E591788}" type="presParOf" srcId="{8DCCF74E-4F4E-43EE-92B2-9914CF80578B}" destId="{FB6056C8-946B-49E0-ADDF-0AD2A821D02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0C8389-E1D6-4312-8348-6C9AB587721F}"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en-US"/>
        </a:p>
      </dgm:t>
    </dgm:pt>
    <dgm:pt modelId="{F2668A05-3E2E-4662-9949-FA9D11872D35}">
      <dgm:prSet phldrT="[Text]"/>
      <dgm:spPr/>
      <dgm:t>
        <a:bodyPr/>
        <a:lstStyle/>
        <a:p>
          <a:r>
            <a:rPr lang="en-US"/>
            <a:t>Install Laravel</a:t>
          </a:r>
        </a:p>
      </dgm:t>
    </dgm:pt>
    <dgm:pt modelId="{FD7CC6B0-0840-4B57-B998-43FE6C7003FB}" type="parTrans" cxnId="{5E86580C-232D-4DD5-9073-1DA4155358EA}">
      <dgm:prSet/>
      <dgm:spPr/>
      <dgm:t>
        <a:bodyPr/>
        <a:lstStyle/>
        <a:p>
          <a:endParaRPr lang="en-US"/>
        </a:p>
      </dgm:t>
    </dgm:pt>
    <dgm:pt modelId="{B799EB7E-DD90-467E-9029-6B5F9ACF5790}" type="sibTrans" cxnId="{5E86580C-232D-4DD5-9073-1DA4155358EA}">
      <dgm:prSet/>
      <dgm:spPr/>
      <dgm:t>
        <a:bodyPr/>
        <a:lstStyle/>
        <a:p>
          <a:endParaRPr lang="en-US"/>
        </a:p>
      </dgm:t>
    </dgm:pt>
    <dgm:pt modelId="{AE7816E4-9125-4145-8F3C-D8864FFCCB9F}">
      <dgm:prSet phldrT="[Text]"/>
      <dgm:spPr/>
      <dgm:t>
        <a:bodyPr/>
        <a:lstStyle/>
        <a:p>
          <a:r>
            <a:rPr lang="en-US"/>
            <a:t>Konfigurasi Laravel</a:t>
          </a:r>
        </a:p>
      </dgm:t>
    </dgm:pt>
    <dgm:pt modelId="{716B12BA-039D-465D-A83F-B0B70B196AC4}" type="parTrans" cxnId="{F5F8469C-4FF5-4BAC-B2BA-BE32D41A45F1}">
      <dgm:prSet/>
      <dgm:spPr/>
      <dgm:t>
        <a:bodyPr/>
        <a:lstStyle/>
        <a:p>
          <a:endParaRPr lang="en-US"/>
        </a:p>
      </dgm:t>
    </dgm:pt>
    <dgm:pt modelId="{B94E7AC0-7DB9-4933-91D2-3DD583AC25E0}" type="sibTrans" cxnId="{F5F8469C-4FF5-4BAC-B2BA-BE32D41A45F1}">
      <dgm:prSet/>
      <dgm:spPr/>
      <dgm:t>
        <a:bodyPr/>
        <a:lstStyle/>
        <a:p>
          <a:endParaRPr lang="en-US"/>
        </a:p>
      </dgm:t>
    </dgm:pt>
    <dgm:pt modelId="{A2598E4D-0A1E-4694-9EFB-C5A3E3D68445}">
      <dgm:prSet phldrT="[Text]"/>
      <dgm:spPr/>
      <dgm:t>
        <a:bodyPr/>
        <a:lstStyle/>
        <a:p>
          <a:r>
            <a:rPr lang="en-US"/>
            <a:t>Membuat Controller untuk Request pada Rest API</a:t>
          </a:r>
        </a:p>
      </dgm:t>
    </dgm:pt>
    <dgm:pt modelId="{14300E0E-5683-46E2-BF4F-8D1AD3C427BB}" type="parTrans" cxnId="{69AB04A4-7EEF-417D-9A0E-6CECC74B7854}">
      <dgm:prSet/>
      <dgm:spPr/>
      <dgm:t>
        <a:bodyPr/>
        <a:lstStyle/>
        <a:p>
          <a:endParaRPr lang="en-US"/>
        </a:p>
      </dgm:t>
    </dgm:pt>
    <dgm:pt modelId="{DC66B9DB-7EF4-4341-8920-A776811177D8}" type="sibTrans" cxnId="{69AB04A4-7EEF-417D-9A0E-6CECC74B7854}">
      <dgm:prSet/>
      <dgm:spPr/>
      <dgm:t>
        <a:bodyPr/>
        <a:lstStyle/>
        <a:p>
          <a:endParaRPr lang="en-US"/>
        </a:p>
      </dgm:t>
    </dgm:pt>
    <dgm:pt modelId="{F96EA461-B8F7-42B8-A804-8F85DD9C391F}">
      <dgm:prSet phldrT="[Text]"/>
      <dgm:spPr/>
      <dgm:t>
        <a:bodyPr/>
        <a:lstStyle/>
        <a:p>
          <a:r>
            <a:rPr lang="en-US"/>
            <a:t>Membuat Route</a:t>
          </a:r>
        </a:p>
      </dgm:t>
    </dgm:pt>
    <dgm:pt modelId="{E7BB4A77-6F38-46F7-B4CD-0B8C3D54EC4E}" type="parTrans" cxnId="{04A32070-B2E9-4267-B547-741A9D36E89C}">
      <dgm:prSet/>
      <dgm:spPr/>
      <dgm:t>
        <a:bodyPr/>
        <a:lstStyle/>
        <a:p>
          <a:endParaRPr lang="en-US"/>
        </a:p>
      </dgm:t>
    </dgm:pt>
    <dgm:pt modelId="{4E0FC184-6D3C-43EB-8CF2-968D7F253B98}" type="sibTrans" cxnId="{04A32070-B2E9-4267-B547-741A9D36E89C}">
      <dgm:prSet/>
      <dgm:spPr/>
      <dgm:t>
        <a:bodyPr/>
        <a:lstStyle/>
        <a:p>
          <a:endParaRPr lang="en-US"/>
        </a:p>
      </dgm:t>
    </dgm:pt>
    <dgm:pt modelId="{8DCCF74E-4F4E-43EE-92B2-9914CF80578B}" type="pres">
      <dgm:prSet presAssocID="{450C8389-E1D6-4312-8348-6C9AB587721F}" presName="linear" presStyleCnt="0">
        <dgm:presLayoutVars>
          <dgm:dir/>
          <dgm:animLvl val="lvl"/>
          <dgm:resizeHandles val="exact"/>
        </dgm:presLayoutVars>
      </dgm:prSet>
      <dgm:spPr/>
    </dgm:pt>
    <dgm:pt modelId="{072F8936-1475-4769-8DE2-7F6300D08AE3}" type="pres">
      <dgm:prSet presAssocID="{F2668A05-3E2E-4662-9949-FA9D11872D35}" presName="parentLin" presStyleCnt="0"/>
      <dgm:spPr/>
    </dgm:pt>
    <dgm:pt modelId="{13287F2C-F483-48D3-A05C-3F3FA128913B}" type="pres">
      <dgm:prSet presAssocID="{F2668A05-3E2E-4662-9949-FA9D11872D35}" presName="parentLeftMargin" presStyleLbl="node1" presStyleIdx="0" presStyleCnt="4"/>
      <dgm:spPr/>
    </dgm:pt>
    <dgm:pt modelId="{5C646A5B-4855-4E01-9B8D-09F925B0F336}" type="pres">
      <dgm:prSet presAssocID="{F2668A05-3E2E-4662-9949-FA9D11872D35}" presName="parentText" presStyleLbl="node1" presStyleIdx="0" presStyleCnt="4">
        <dgm:presLayoutVars>
          <dgm:chMax val="0"/>
          <dgm:bulletEnabled val="1"/>
        </dgm:presLayoutVars>
      </dgm:prSet>
      <dgm:spPr/>
    </dgm:pt>
    <dgm:pt modelId="{3D0B2A19-F3F7-43BF-86DD-50C500A7D9A8}" type="pres">
      <dgm:prSet presAssocID="{F2668A05-3E2E-4662-9949-FA9D11872D35}" presName="negativeSpace" presStyleCnt="0"/>
      <dgm:spPr/>
    </dgm:pt>
    <dgm:pt modelId="{8CFE877F-6D97-4172-A632-490D46154519}" type="pres">
      <dgm:prSet presAssocID="{F2668A05-3E2E-4662-9949-FA9D11872D35}" presName="childText" presStyleLbl="conFgAcc1" presStyleIdx="0" presStyleCnt="4">
        <dgm:presLayoutVars>
          <dgm:bulletEnabled val="1"/>
        </dgm:presLayoutVars>
      </dgm:prSet>
      <dgm:spPr/>
    </dgm:pt>
    <dgm:pt modelId="{A58AA501-B0FC-4A1A-B141-0CC3588E8FA8}" type="pres">
      <dgm:prSet presAssocID="{B799EB7E-DD90-467E-9029-6B5F9ACF5790}" presName="spaceBetweenRectangles" presStyleCnt="0"/>
      <dgm:spPr/>
    </dgm:pt>
    <dgm:pt modelId="{CB143207-C563-4ED1-9B60-A34FF99EDCD1}" type="pres">
      <dgm:prSet presAssocID="{AE7816E4-9125-4145-8F3C-D8864FFCCB9F}" presName="parentLin" presStyleCnt="0"/>
      <dgm:spPr/>
    </dgm:pt>
    <dgm:pt modelId="{47CB7260-5F3B-4888-A1F7-14B40CCEBE1F}" type="pres">
      <dgm:prSet presAssocID="{AE7816E4-9125-4145-8F3C-D8864FFCCB9F}" presName="parentLeftMargin" presStyleLbl="node1" presStyleIdx="0" presStyleCnt="4"/>
      <dgm:spPr/>
    </dgm:pt>
    <dgm:pt modelId="{4E8B24FB-1011-43AC-9B95-E0FA22B060BD}" type="pres">
      <dgm:prSet presAssocID="{AE7816E4-9125-4145-8F3C-D8864FFCCB9F}" presName="parentText" presStyleLbl="node1" presStyleIdx="1" presStyleCnt="4">
        <dgm:presLayoutVars>
          <dgm:chMax val="0"/>
          <dgm:bulletEnabled val="1"/>
        </dgm:presLayoutVars>
      </dgm:prSet>
      <dgm:spPr/>
    </dgm:pt>
    <dgm:pt modelId="{3DCC2770-252B-401C-A414-4EEA096762FC}" type="pres">
      <dgm:prSet presAssocID="{AE7816E4-9125-4145-8F3C-D8864FFCCB9F}" presName="negativeSpace" presStyleCnt="0"/>
      <dgm:spPr/>
    </dgm:pt>
    <dgm:pt modelId="{CA193887-870A-406D-B66A-8734A884013E}" type="pres">
      <dgm:prSet presAssocID="{AE7816E4-9125-4145-8F3C-D8864FFCCB9F}" presName="childText" presStyleLbl="conFgAcc1" presStyleIdx="1" presStyleCnt="4">
        <dgm:presLayoutVars>
          <dgm:bulletEnabled val="1"/>
        </dgm:presLayoutVars>
      </dgm:prSet>
      <dgm:spPr/>
    </dgm:pt>
    <dgm:pt modelId="{FACC14B7-2FCD-4401-9842-CD4A84ED62CC}" type="pres">
      <dgm:prSet presAssocID="{B94E7AC0-7DB9-4933-91D2-3DD583AC25E0}" presName="spaceBetweenRectangles" presStyleCnt="0"/>
      <dgm:spPr/>
    </dgm:pt>
    <dgm:pt modelId="{AAC9A954-CC24-4930-9ED8-744105902246}" type="pres">
      <dgm:prSet presAssocID="{A2598E4D-0A1E-4694-9EFB-C5A3E3D68445}" presName="parentLin" presStyleCnt="0"/>
      <dgm:spPr/>
    </dgm:pt>
    <dgm:pt modelId="{71E08CDA-6610-4921-B5E3-B348D82FA00A}" type="pres">
      <dgm:prSet presAssocID="{A2598E4D-0A1E-4694-9EFB-C5A3E3D68445}" presName="parentLeftMargin" presStyleLbl="node1" presStyleIdx="1" presStyleCnt="4"/>
      <dgm:spPr/>
    </dgm:pt>
    <dgm:pt modelId="{3AB71494-8960-4454-9C92-0652CB751E17}" type="pres">
      <dgm:prSet presAssocID="{A2598E4D-0A1E-4694-9EFB-C5A3E3D68445}" presName="parentText" presStyleLbl="node1" presStyleIdx="2" presStyleCnt="4">
        <dgm:presLayoutVars>
          <dgm:chMax val="0"/>
          <dgm:bulletEnabled val="1"/>
        </dgm:presLayoutVars>
      </dgm:prSet>
      <dgm:spPr/>
    </dgm:pt>
    <dgm:pt modelId="{B6D1853F-6861-427C-B4AE-DFD68816D53A}" type="pres">
      <dgm:prSet presAssocID="{A2598E4D-0A1E-4694-9EFB-C5A3E3D68445}" presName="negativeSpace" presStyleCnt="0"/>
      <dgm:spPr/>
    </dgm:pt>
    <dgm:pt modelId="{A1C3FB0A-8F7D-4B92-B98B-B16B0D770D56}" type="pres">
      <dgm:prSet presAssocID="{A2598E4D-0A1E-4694-9EFB-C5A3E3D68445}" presName="childText" presStyleLbl="conFgAcc1" presStyleIdx="2" presStyleCnt="4" custLinFactY="21263" custLinFactNeighborX="-7710" custLinFactNeighborY="100000">
        <dgm:presLayoutVars>
          <dgm:bulletEnabled val="1"/>
        </dgm:presLayoutVars>
      </dgm:prSet>
      <dgm:spPr/>
    </dgm:pt>
    <dgm:pt modelId="{FE1515B7-2934-4A0E-9EFF-82C3ED9B446C}" type="pres">
      <dgm:prSet presAssocID="{DC66B9DB-7EF4-4341-8920-A776811177D8}" presName="spaceBetweenRectangles" presStyleCnt="0"/>
      <dgm:spPr/>
    </dgm:pt>
    <dgm:pt modelId="{4D4E4983-C134-48B5-B048-9E515555E6EC}" type="pres">
      <dgm:prSet presAssocID="{F96EA461-B8F7-42B8-A804-8F85DD9C391F}" presName="parentLin" presStyleCnt="0"/>
      <dgm:spPr/>
    </dgm:pt>
    <dgm:pt modelId="{9823B804-46DD-453C-A4B8-BE7F15DE27C0}" type="pres">
      <dgm:prSet presAssocID="{F96EA461-B8F7-42B8-A804-8F85DD9C391F}" presName="parentLeftMargin" presStyleLbl="node1" presStyleIdx="2" presStyleCnt="4"/>
      <dgm:spPr/>
    </dgm:pt>
    <dgm:pt modelId="{4D302EBE-ED18-45C5-B545-218E941AE58B}" type="pres">
      <dgm:prSet presAssocID="{F96EA461-B8F7-42B8-A804-8F85DD9C391F}" presName="parentText" presStyleLbl="node1" presStyleIdx="3" presStyleCnt="4">
        <dgm:presLayoutVars>
          <dgm:chMax val="0"/>
          <dgm:bulletEnabled val="1"/>
        </dgm:presLayoutVars>
      </dgm:prSet>
      <dgm:spPr/>
    </dgm:pt>
    <dgm:pt modelId="{037E89D0-B23A-4C12-AB5E-8F94FF17C25F}" type="pres">
      <dgm:prSet presAssocID="{F96EA461-B8F7-42B8-A804-8F85DD9C391F}" presName="negativeSpace" presStyleCnt="0"/>
      <dgm:spPr/>
    </dgm:pt>
    <dgm:pt modelId="{F0DAD6D1-8B8C-4636-8319-A905C799CDFF}" type="pres">
      <dgm:prSet presAssocID="{F96EA461-B8F7-42B8-A804-8F85DD9C391F}" presName="childText" presStyleLbl="conFgAcc1" presStyleIdx="3" presStyleCnt="4">
        <dgm:presLayoutVars>
          <dgm:bulletEnabled val="1"/>
        </dgm:presLayoutVars>
      </dgm:prSet>
      <dgm:spPr/>
    </dgm:pt>
  </dgm:ptLst>
  <dgm:cxnLst>
    <dgm:cxn modelId="{5E86580C-232D-4DD5-9073-1DA4155358EA}" srcId="{450C8389-E1D6-4312-8348-6C9AB587721F}" destId="{F2668A05-3E2E-4662-9949-FA9D11872D35}" srcOrd="0" destOrd="0" parTransId="{FD7CC6B0-0840-4B57-B998-43FE6C7003FB}" sibTransId="{B799EB7E-DD90-467E-9029-6B5F9ACF5790}"/>
    <dgm:cxn modelId="{D3315B2A-5C27-4111-BB1E-025B466830BD}" type="presOf" srcId="{AE7816E4-9125-4145-8F3C-D8864FFCCB9F}" destId="{4E8B24FB-1011-43AC-9B95-E0FA22B060BD}" srcOrd="1" destOrd="0" presId="urn:microsoft.com/office/officeart/2005/8/layout/list1"/>
    <dgm:cxn modelId="{2546992A-FACB-48D0-A975-C0C12126B7D1}" type="presOf" srcId="{F96EA461-B8F7-42B8-A804-8F85DD9C391F}" destId="{9823B804-46DD-453C-A4B8-BE7F15DE27C0}" srcOrd="0" destOrd="0" presId="urn:microsoft.com/office/officeart/2005/8/layout/list1"/>
    <dgm:cxn modelId="{7CB6505B-7E21-43E0-AD2E-C9E1A1FD1FDA}" type="presOf" srcId="{A2598E4D-0A1E-4694-9EFB-C5A3E3D68445}" destId="{3AB71494-8960-4454-9C92-0652CB751E17}" srcOrd="1" destOrd="0" presId="urn:microsoft.com/office/officeart/2005/8/layout/list1"/>
    <dgm:cxn modelId="{04A32070-B2E9-4267-B547-741A9D36E89C}" srcId="{450C8389-E1D6-4312-8348-6C9AB587721F}" destId="{F96EA461-B8F7-42B8-A804-8F85DD9C391F}" srcOrd="3" destOrd="0" parTransId="{E7BB4A77-6F38-46F7-B4CD-0B8C3D54EC4E}" sibTransId="{4E0FC184-6D3C-43EB-8CF2-968D7F253B98}"/>
    <dgm:cxn modelId="{166D4053-1CD6-4B81-B12C-01A3C69C8DB1}" type="presOf" srcId="{AE7816E4-9125-4145-8F3C-D8864FFCCB9F}" destId="{47CB7260-5F3B-4888-A1F7-14B40CCEBE1F}" srcOrd="0" destOrd="0" presId="urn:microsoft.com/office/officeart/2005/8/layout/list1"/>
    <dgm:cxn modelId="{F5F8469C-4FF5-4BAC-B2BA-BE32D41A45F1}" srcId="{450C8389-E1D6-4312-8348-6C9AB587721F}" destId="{AE7816E4-9125-4145-8F3C-D8864FFCCB9F}" srcOrd="1" destOrd="0" parTransId="{716B12BA-039D-465D-A83F-B0B70B196AC4}" sibTransId="{B94E7AC0-7DB9-4933-91D2-3DD583AC25E0}"/>
    <dgm:cxn modelId="{69AB04A4-7EEF-417D-9A0E-6CECC74B7854}" srcId="{450C8389-E1D6-4312-8348-6C9AB587721F}" destId="{A2598E4D-0A1E-4694-9EFB-C5A3E3D68445}" srcOrd="2" destOrd="0" parTransId="{14300E0E-5683-46E2-BF4F-8D1AD3C427BB}" sibTransId="{DC66B9DB-7EF4-4341-8920-A776811177D8}"/>
    <dgm:cxn modelId="{662FF5A9-5802-4533-9795-678DB8437880}" type="presOf" srcId="{450C8389-E1D6-4312-8348-6C9AB587721F}" destId="{8DCCF74E-4F4E-43EE-92B2-9914CF80578B}" srcOrd="0" destOrd="0" presId="urn:microsoft.com/office/officeart/2005/8/layout/list1"/>
    <dgm:cxn modelId="{008E95BB-C61B-4470-BF7A-A6BF438F56BD}" type="presOf" srcId="{F2668A05-3E2E-4662-9949-FA9D11872D35}" destId="{5C646A5B-4855-4E01-9B8D-09F925B0F336}" srcOrd="1" destOrd="0" presId="urn:microsoft.com/office/officeart/2005/8/layout/list1"/>
    <dgm:cxn modelId="{48B6D9CC-4707-42B9-B5D9-8C6E61437CBA}" type="presOf" srcId="{F96EA461-B8F7-42B8-A804-8F85DD9C391F}" destId="{4D302EBE-ED18-45C5-B545-218E941AE58B}" srcOrd="1" destOrd="0" presId="urn:microsoft.com/office/officeart/2005/8/layout/list1"/>
    <dgm:cxn modelId="{7762A2E5-A97E-4857-8754-C3536BC55028}" type="presOf" srcId="{A2598E4D-0A1E-4694-9EFB-C5A3E3D68445}" destId="{71E08CDA-6610-4921-B5E3-B348D82FA00A}" srcOrd="0" destOrd="0" presId="urn:microsoft.com/office/officeart/2005/8/layout/list1"/>
    <dgm:cxn modelId="{737C74F9-DE23-4653-A804-C413B93788A6}" type="presOf" srcId="{F2668A05-3E2E-4662-9949-FA9D11872D35}" destId="{13287F2C-F483-48D3-A05C-3F3FA128913B}" srcOrd="0" destOrd="0" presId="urn:microsoft.com/office/officeart/2005/8/layout/list1"/>
    <dgm:cxn modelId="{38E16E1B-EBB2-4FFE-AA76-09118A345435}" type="presParOf" srcId="{8DCCF74E-4F4E-43EE-92B2-9914CF80578B}" destId="{072F8936-1475-4769-8DE2-7F6300D08AE3}" srcOrd="0" destOrd="0" presId="urn:microsoft.com/office/officeart/2005/8/layout/list1"/>
    <dgm:cxn modelId="{E96389AF-D176-46AE-8F53-D546310203E1}" type="presParOf" srcId="{072F8936-1475-4769-8DE2-7F6300D08AE3}" destId="{13287F2C-F483-48D3-A05C-3F3FA128913B}" srcOrd="0" destOrd="0" presId="urn:microsoft.com/office/officeart/2005/8/layout/list1"/>
    <dgm:cxn modelId="{06ABF4AD-DF51-42BF-BAE6-8C5EA2D0454C}" type="presParOf" srcId="{072F8936-1475-4769-8DE2-7F6300D08AE3}" destId="{5C646A5B-4855-4E01-9B8D-09F925B0F336}" srcOrd="1" destOrd="0" presId="urn:microsoft.com/office/officeart/2005/8/layout/list1"/>
    <dgm:cxn modelId="{0179BB1F-D764-48F5-B3F5-967F8B896ADE}" type="presParOf" srcId="{8DCCF74E-4F4E-43EE-92B2-9914CF80578B}" destId="{3D0B2A19-F3F7-43BF-86DD-50C500A7D9A8}" srcOrd="1" destOrd="0" presId="urn:microsoft.com/office/officeart/2005/8/layout/list1"/>
    <dgm:cxn modelId="{A9747B0E-1491-443A-A43B-52A763DFF136}" type="presParOf" srcId="{8DCCF74E-4F4E-43EE-92B2-9914CF80578B}" destId="{8CFE877F-6D97-4172-A632-490D46154519}" srcOrd="2" destOrd="0" presId="urn:microsoft.com/office/officeart/2005/8/layout/list1"/>
    <dgm:cxn modelId="{C0CE0480-80B0-492E-BC72-03823275AF2D}" type="presParOf" srcId="{8DCCF74E-4F4E-43EE-92B2-9914CF80578B}" destId="{A58AA501-B0FC-4A1A-B141-0CC3588E8FA8}" srcOrd="3" destOrd="0" presId="urn:microsoft.com/office/officeart/2005/8/layout/list1"/>
    <dgm:cxn modelId="{EA5A3FDA-7128-4439-8AFF-918D2CECD69C}" type="presParOf" srcId="{8DCCF74E-4F4E-43EE-92B2-9914CF80578B}" destId="{CB143207-C563-4ED1-9B60-A34FF99EDCD1}" srcOrd="4" destOrd="0" presId="urn:microsoft.com/office/officeart/2005/8/layout/list1"/>
    <dgm:cxn modelId="{713C90BF-1391-4CD7-932A-7E1B7483064B}" type="presParOf" srcId="{CB143207-C563-4ED1-9B60-A34FF99EDCD1}" destId="{47CB7260-5F3B-4888-A1F7-14B40CCEBE1F}" srcOrd="0" destOrd="0" presId="urn:microsoft.com/office/officeart/2005/8/layout/list1"/>
    <dgm:cxn modelId="{9C918791-B489-4F3C-B090-2F0BF351DFD0}" type="presParOf" srcId="{CB143207-C563-4ED1-9B60-A34FF99EDCD1}" destId="{4E8B24FB-1011-43AC-9B95-E0FA22B060BD}" srcOrd="1" destOrd="0" presId="urn:microsoft.com/office/officeart/2005/8/layout/list1"/>
    <dgm:cxn modelId="{8184F862-62CC-4E35-A7E9-AFB81A444996}" type="presParOf" srcId="{8DCCF74E-4F4E-43EE-92B2-9914CF80578B}" destId="{3DCC2770-252B-401C-A414-4EEA096762FC}" srcOrd="5" destOrd="0" presId="urn:microsoft.com/office/officeart/2005/8/layout/list1"/>
    <dgm:cxn modelId="{41C64A77-2E00-42E7-8F61-E6316F203E2B}" type="presParOf" srcId="{8DCCF74E-4F4E-43EE-92B2-9914CF80578B}" destId="{CA193887-870A-406D-B66A-8734A884013E}" srcOrd="6" destOrd="0" presId="urn:microsoft.com/office/officeart/2005/8/layout/list1"/>
    <dgm:cxn modelId="{03D0512F-BB34-4491-94D3-A6744AD01EB6}" type="presParOf" srcId="{8DCCF74E-4F4E-43EE-92B2-9914CF80578B}" destId="{FACC14B7-2FCD-4401-9842-CD4A84ED62CC}" srcOrd="7" destOrd="0" presId="urn:microsoft.com/office/officeart/2005/8/layout/list1"/>
    <dgm:cxn modelId="{2B31B33A-3E88-4FC6-AE9C-8CA4243E1F66}" type="presParOf" srcId="{8DCCF74E-4F4E-43EE-92B2-9914CF80578B}" destId="{AAC9A954-CC24-4930-9ED8-744105902246}" srcOrd="8" destOrd="0" presId="urn:microsoft.com/office/officeart/2005/8/layout/list1"/>
    <dgm:cxn modelId="{08932606-D61E-4F2B-A92B-B7558061EB4A}" type="presParOf" srcId="{AAC9A954-CC24-4930-9ED8-744105902246}" destId="{71E08CDA-6610-4921-B5E3-B348D82FA00A}" srcOrd="0" destOrd="0" presId="urn:microsoft.com/office/officeart/2005/8/layout/list1"/>
    <dgm:cxn modelId="{4F4C428D-B1E5-488D-AC83-2E16E4AC97E5}" type="presParOf" srcId="{AAC9A954-CC24-4930-9ED8-744105902246}" destId="{3AB71494-8960-4454-9C92-0652CB751E17}" srcOrd="1" destOrd="0" presId="urn:microsoft.com/office/officeart/2005/8/layout/list1"/>
    <dgm:cxn modelId="{5636F5A8-88B5-4E9C-A145-546A9AD5EA95}" type="presParOf" srcId="{8DCCF74E-4F4E-43EE-92B2-9914CF80578B}" destId="{B6D1853F-6861-427C-B4AE-DFD68816D53A}" srcOrd="9" destOrd="0" presId="urn:microsoft.com/office/officeart/2005/8/layout/list1"/>
    <dgm:cxn modelId="{200F61B3-3DEC-4032-8A97-7DEB0DAE9147}" type="presParOf" srcId="{8DCCF74E-4F4E-43EE-92B2-9914CF80578B}" destId="{A1C3FB0A-8F7D-4B92-B98B-B16B0D770D56}" srcOrd="10" destOrd="0" presId="urn:microsoft.com/office/officeart/2005/8/layout/list1"/>
    <dgm:cxn modelId="{71641EFA-40FC-4809-944C-F7CF50123099}" type="presParOf" srcId="{8DCCF74E-4F4E-43EE-92B2-9914CF80578B}" destId="{FE1515B7-2934-4A0E-9EFF-82C3ED9B446C}" srcOrd="11" destOrd="0" presId="urn:microsoft.com/office/officeart/2005/8/layout/list1"/>
    <dgm:cxn modelId="{6A52C5EB-C3EB-458D-B13B-6EB5FBDCF839}" type="presParOf" srcId="{8DCCF74E-4F4E-43EE-92B2-9914CF80578B}" destId="{4D4E4983-C134-48B5-B048-9E515555E6EC}" srcOrd="12" destOrd="0" presId="urn:microsoft.com/office/officeart/2005/8/layout/list1"/>
    <dgm:cxn modelId="{0ACA285D-D45E-4AFB-9E91-B9446CE0B8DD}" type="presParOf" srcId="{4D4E4983-C134-48B5-B048-9E515555E6EC}" destId="{9823B804-46DD-453C-A4B8-BE7F15DE27C0}" srcOrd="0" destOrd="0" presId="urn:microsoft.com/office/officeart/2005/8/layout/list1"/>
    <dgm:cxn modelId="{09B1898A-96AD-4696-94A5-FDC014059227}" type="presParOf" srcId="{4D4E4983-C134-48B5-B048-9E515555E6EC}" destId="{4D302EBE-ED18-45C5-B545-218E941AE58B}" srcOrd="1" destOrd="0" presId="urn:microsoft.com/office/officeart/2005/8/layout/list1"/>
    <dgm:cxn modelId="{FE14C58C-7CB0-45DF-BC0C-17EBE0183A21}" type="presParOf" srcId="{8DCCF74E-4F4E-43EE-92B2-9914CF80578B}" destId="{037E89D0-B23A-4C12-AB5E-8F94FF17C25F}" srcOrd="13" destOrd="0" presId="urn:microsoft.com/office/officeart/2005/8/layout/list1"/>
    <dgm:cxn modelId="{0DF7AC6A-2DDE-4C5C-8AE1-41EB6EA0B146}" type="presParOf" srcId="{8DCCF74E-4F4E-43EE-92B2-9914CF80578B}" destId="{F0DAD6D1-8B8C-4636-8319-A905C799CDFF}"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3A39E-DC56-4998-840B-B8EBA7B7C2E8}">
      <dsp:nvSpPr>
        <dsp:cNvPr id="0" name=""/>
        <dsp:cNvSpPr/>
      </dsp:nvSpPr>
      <dsp:spPr>
        <a:xfrm>
          <a:off x="819" y="129263"/>
          <a:ext cx="3196552" cy="191793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Font typeface="Arial" panose="020B0604020202020204" pitchFamily="34" charset="0"/>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Dosen STT </a:t>
          </a:r>
        </a:p>
        <a:p>
          <a:pPr marL="0" lvl="0" indent="0" algn="ctr" defTabSz="1244600">
            <a:lnSpc>
              <a:spcPct val="90000"/>
            </a:lnSpc>
            <a:spcBef>
              <a:spcPct val="0"/>
            </a:spcBef>
            <a:spcAft>
              <a:spcPct val="35000"/>
            </a:spcAft>
            <a:buFont typeface="Arial" panose="020B0604020202020204" pitchFamily="34" charset="0"/>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Nurul Fikri</a:t>
          </a:r>
          <a:endParaRPr lang="en-US" sz="2800" b="1" kern="1200">
            <a:latin typeface="STXinwei" panose="02010800040101010101" pitchFamily="2" charset="-122"/>
            <a:ea typeface="STXinwei" panose="02010800040101010101" pitchFamily="2" charset="-122"/>
          </a:endParaRPr>
        </a:p>
      </dsp:txBody>
      <dsp:txXfrm>
        <a:off x="819" y="129263"/>
        <a:ext cx="3196552" cy="1917931"/>
      </dsp:txXfrm>
    </dsp:sp>
    <dsp:sp modelId="{A87BF6F2-DF1E-4054-B3D9-5A796278EB4F}">
      <dsp:nvSpPr>
        <dsp:cNvPr id="0" name=""/>
        <dsp:cNvSpPr/>
      </dsp:nvSpPr>
      <dsp:spPr>
        <a:xfrm>
          <a:off x="3517027" y="129263"/>
          <a:ext cx="3196552" cy="191793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Instruktur IT</a:t>
          </a:r>
        </a:p>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 NF Computer</a:t>
          </a:r>
          <a:endParaRPr lang="en-US" sz="2800" b="1" kern="1200" dirty="0">
            <a:latin typeface="STXinwei" panose="02010800040101010101" pitchFamily="2" charset="-122"/>
            <a:ea typeface="STXinwei" panose="02010800040101010101" pitchFamily="2" charset="-122"/>
            <a:cs typeface="Times New Roman" panose="02020603050405020304" pitchFamily="18" charset="0"/>
          </a:endParaRPr>
        </a:p>
      </dsp:txBody>
      <dsp:txXfrm>
        <a:off x="3517027" y="129263"/>
        <a:ext cx="3196552" cy="1917931"/>
      </dsp:txXfrm>
    </dsp:sp>
    <dsp:sp modelId="{E1688ABB-9B7B-450A-AC3B-DC709204A2DC}">
      <dsp:nvSpPr>
        <dsp:cNvPr id="0" name=""/>
        <dsp:cNvSpPr/>
      </dsp:nvSpPr>
      <dsp:spPr>
        <a:xfrm>
          <a:off x="819" y="2366850"/>
          <a:ext cx="3196552" cy="191793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Instruktur IT Sekolah Programmer YBM PLN</a:t>
          </a:r>
          <a:endParaRPr lang="en-US" sz="2800" b="1" kern="1200" dirty="0">
            <a:latin typeface="STXinwei" panose="02010800040101010101" pitchFamily="2" charset="-122"/>
            <a:ea typeface="STXinwei" panose="02010800040101010101" pitchFamily="2" charset="-122"/>
            <a:cs typeface="Times New Roman" panose="02020603050405020304" pitchFamily="18" charset="0"/>
          </a:endParaRPr>
        </a:p>
      </dsp:txBody>
      <dsp:txXfrm>
        <a:off x="819" y="2366850"/>
        <a:ext cx="3196552" cy="1917931"/>
      </dsp:txXfrm>
    </dsp:sp>
    <dsp:sp modelId="{E852AFCB-1EDC-479B-AFC9-C72B243D0770}">
      <dsp:nvSpPr>
        <dsp:cNvPr id="0" name=""/>
        <dsp:cNvSpPr/>
      </dsp:nvSpPr>
      <dsp:spPr>
        <a:xfrm>
          <a:off x="3517027" y="2366850"/>
          <a:ext cx="3196552" cy="191793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Instruktur IT</a:t>
          </a:r>
        </a:p>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 Fast Com</a:t>
          </a:r>
          <a:endParaRPr lang="en-US" sz="2800" b="1" kern="1200" dirty="0">
            <a:latin typeface="STXinwei" panose="02010800040101010101" pitchFamily="2" charset="-122"/>
            <a:ea typeface="STXinwei" panose="02010800040101010101" pitchFamily="2" charset="-122"/>
            <a:cs typeface="Times New Roman" panose="02020603050405020304" pitchFamily="18" charset="0"/>
          </a:endParaRPr>
        </a:p>
      </dsp:txBody>
      <dsp:txXfrm>
        <a:off x="3517027" y="2366850"/>
        <a:ext cx="3196552" cy="19179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E877F-6D97-4172-A632-490D46154519}">
      <dsp:nvSpPr>
        <dsp:cNvPr id="0" name=""/>
        <dsp:cNvSpPr/>
      </dsp:nvSpPr>
      <dsp:spPr>
        <a:xfrm>
          <a:off x="0" y="501327"/>
          <a:ext cx="10739160" cy="806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C646A5B-4855-4E01-9B8D-09F925B0F336}">
      <dsp:nvSpPr>
        <dsp:cNvPr id="0" name=""/>
        <dsp:cNvSpPr/>
      </dsp:nvSpPr>
      <dsp:spPr>
        <a:xfrm>
          <a:off x="536958" y="29007"/>
          <a:ext cx="7517412" cy="9446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4140" tIns="0" rIns="284140" bIns="0" numCol="1" spcCol="1270" anchor="ctr" anchorCtr="0">
          <a:noAutofit/>
        </a:bodyPr>
        <a:lstStyle/>
        <a:p>
          <a:pPr marL="0" lvl="0" indent="0" algn="l" defTabSz="1422400">
            <a:lnSpc>
              <a:spcPct val="90000"/>
            </a:lnSpc>
            <a:spcBef>
              <a:spcPct val="0"/>
            </a:spcBef>
            <a:spcAft>
              <a:spcPct val="35000"/>
            </a:spcAft>
            <a:buNone/>
          </a:pPr>
          <a:r>
            <a:rPr lang="en-US" sz="3200" kern="1200"/>
            <a:t>Install Lumen</a:t>
          </a:r>
        </a:p>
      </dsp:txBody>
      <dsp:txXfrm>
        <a:off x="583072" y="75121"/>
        <a:ext cx="7425184" cy="852412"/>
      </dsp:txXfrm>
    </dsp:sp>
    <dsp:sp modelId="{CA193887-870A-406D-B66A-8734A884013E}">
      <dsp:nvSpPr>
        <dsp:cNvPr id="0" name=""/>
        <dsp:cNvSpPr/>
      </dsp:nvSpPr>
      <dsp:spPr>
        <a:xfrm>
          <a:off x="0" y="1952847"/>
          <a:ext cx="10739160" cy="806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4E8B24FB-1011-43AC-9B95-E0FA22B060BD}">
      <dsp:nvSpPr>
        <dsp:cNvPr id="0" name=""/>
        <dsp:cNvSpPr/>
      </dsp:nvSpPr>
      <dsp:spPr>
        <a:xfrm>
          <a:off x="536958" y="1480527"/>
          <a:ext cx="7517412" cy="9446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4140" tIns="0" rIns="284140" bIns="0" numCol="1" spcCol="1270" anchor="ctr" anchorCtr="0">
          <a:noAutofit/>
        </a:bodyPr>
        <a:lstStyle/>
        <a:p>
          <a:pPr marL="0" lvl="0" indent="0" algn="l" defTabSz="1422400">
            <a:lnSpc>
              <a:spcPct val="90000"/>
            </a:lnSpc>
            <a:spcBef>
              <a:spcPct val="0"/>
            </a:spcBef>
            <a:spcAft>
              <a:spcPct val="35000"/>
            </a:spcAft>
            <a:buNone/>
          </a:pPr>
          <a:r>
            <a:rPr lang="en-US" sz="3200" kern="1200"/>
            <a:t>Konfigurasi Lumen</a:t>
          </a:r>
        </a:p>
      </dsp:txBody>
      <dsp:txXfrm>
        <a:off x="583072" y="1526641"/>
        <a:ext cx="7425184" cy="852412"/>
      </dsp:txXfrm>
    </dsp:sp>
    <dsp:sp modelId="{A1C3FB0A-8F7D-4B92-B98B-B16B0D770D56}">
      <dsp:nvSpPr>
        <dsp:cNvPr id="0" name=""/>
        <dsp:cNvSpPr/>
      </dsp:nvSpPr>
      <dsp:spPr>
        <a:xfrm>
          <a:off x="0" y="3748631"/>
          <a:ext cx="10739160" cy="806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AB71494-8960-4454-9C92-0652CB751E17}">
      <dsp:nvSpPr>
        <dsp:cNvPr id="0" name=""/>
        <dsp:cNvSpPr/>
      </dsp:nvSpPr>
      <dsp:spPr>
        <a:xfrm>
          <a:off x="536958" y="2932047"/>
          <a:ext cx="7517412" cy="9446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4140" tIns="0" rIns="284140" bIns="0" numCol="1" spcCol="1270" anchor="ctr" anchorCtr="0">
          <a:noAutofit/>
        </a:bodyPr>
        <a:lstStyle/>
        <a:p>
          <a:pPr marL="0" lvl="0" indent="0" algn="l" defTabSz="1422400">
            <a:lnSpc>
              <a:spcPct val="90000"/>
            </a:lnSpc>
            <a:spcBef>
              <a:spcPct val="0"/>
            </a:spcBef>
            <a:spcAft>
              <a:spcPct val="35000"/>
            </a:spcAft>
            <a:buNone/>
          </a:pPr>
          <a:r>
            <a:rPr lang="en-US" sz="3200" kern="1200"/>
            <a:t>Membuat Model &amp; Controller untuk Rest API</a:t>
          </a:r>
        </a:p>
      </dsp:txBody>
      <dsp:txXfrm>
        <a:off x="583072" y="2978161"/>
        <a:ext cx="7425184" cy="852412"/>
      </dsp:txXfrm>
    </dsp:sp>
    <dsp:sp modelId="{FB6056C8-946B-49E0-ADDF-0AD2A821D028}">
      <dsp:nvSpPr>
        <dsp:cNvPr id="0" name=""/>
        <dsp:cNvSpPr/>
      </dsp:nvSpPr>
      <dsp:spPr>
        <a:xfrm>
          <a:off x="0" y="4855886"/>
          <a:ext cx="10739160" cy="806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7AF5DD6-A2F1-470E-BC8D-5BBF5E239768}">
      <dsp:nvSpPr>
        <dsp:cNvPr id="0" name=""/>
        <dsp:cNvSpPr/>
      </dsp:nvSpPr>
      <dsp:spPr>
        <a:xfrm>
          <a:off x="536958" y="4383566"/>
          <a:ext cx="7517412" cy="9446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4140" tIns="0" rIns="284140" bIns="0" numCol="1" spcCol="1270" anchor="ctr" anchorCtr="0">
          <a:noAutofit/>
        </a:bodyPr>
        <a:lstStyle/>
        <a:p>
          <a:pPr marL="0" lvl="0" indent="0" algn="l" defTabSz="1422400">
            <a:lnSpc>
              <a:spcPct val="90000"/>
            </a:lnSpc>
            <a:spcBef>
              <a:spcPct val="0"/>
            </a:spcBef>
            <a:spcAft>
              <a:spcPct val="35000"/>
            </a:spcAft>
            <a:buNone/>
          </a:pPr>
          <a:r>
            <a:rPr lang="en-US" sz="3200" kern="1200"/>
            <a:t>Membuat Route</a:t>
          </a:r>
        </a:p>
      </dsp:txBody>
      <dsp:txXfrm>
        <a:off x="583072" y="4429680"/>
        <a:ext cx="7425184" cy="8524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E877F-6D97-4172-A632-490D46154519}">
      <dsp:nvSpPr>
        <dsp:cNvPr id="0" name=""/>
        <dsp:cNvSpPr/>
      </dsp:nvSpPr>
      <dsp:spPr>
        <a:xfrm>
          <a:off x="0" y="496348"/>
          <a:ext cx="10798200" cy="730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C646A5B-4855-4E01-9B8D-09F925B0F336}">
      <dsp:nvSpPr>
        <dsp:cNvPr id="0" name=""/>
        <dsp:cNvSpPr/>
      </dsp:nvSpPr>
      <dsp:spPr>
        <a:xfrm>
          <a:off x="539910" y="68308"/>
          <a:ext cx="7558740" cy="8560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5702" tIns="0" rIns="285702" bIns="0" numCol="1" spcCol="1270" anchor="ctr" anchorCtr="0">
          <a:noAutofit/>
        </a:bodyPr>
        <a:lstStyle/>
        <a:p>
          <a:pPr marL="0" lvl="0" indent="0" algn="l" defTabSz="1289050">
            <a:lnSpc>
              <a:spcPct val="90000"/>
            </a:lnSpc>
            <a:spcBef>
              <a:spcPct val="0"/>
            </a:spcBef>
            <a:spcAft>
              <a:spcPct val="35000"/>
            </a:spcAft>
            <a:buNone/>
          </a:pPr>
          <a:r>
            <a:rPr lang="en-US" sz="2900" kern="1200"/>
            <a:t>Install Laravel</a:t>
          </a:r>
        </a:p>
      </dsp:txBody>
      <dsp:txXfrm>
        <a:off x="581700" y="110098"/>
        <a:ext cx="7475160" cy="772500"/>
      </dsp:txXfrm>
    </dsp:sp>
    <dsp:sp modelId="{CA193887-870A-406D-B66A-8734A884013E}">
      <dsp:nvSpPr>
        <dsp:cNvPr id="0" name=""/>
        <dsp:cNvSpPr/>
      </dsp:nvSpPr>
      <dsp:spPr>
        <a:xfrm>
          <a:off x="0" y="1811788"/>
          <a:ext cx="10798200" cy="730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4E8B24FB-1011-43AC-9B95-E0FA22B060BD}">
      <dsp:nvSpPr>
        <dsp:cNvPr id="0" name=""/>
        <dsp:cNvSpPr/>
      </dsp:nvSpPr>
      <dsp:spPr>
        <a:xfrm>
          <a:off x="539910" y="1383748"/>
          <a:ext cx="7558740" cy="8560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5702" tIns="0" rIns="285702" bIns="0" numCol="1" spcCol="1270" anchor="ctr" anchorCtr="0">
          <a:noAutofit/>
        </a:bodyPr>
        <a:lstStyle/>
        <a:p>
          <a:pPr marL="0" lvl="0" indent="0" algn="l" defTabSz="1289050">
            <a:lnSpc>
              <a:spcPct val="90000"/>
            </a:lnSpc>
            <a:spcBef>
              <a:spcPct val="0"/>
            </a:spcBef>
            <a:spcAft>
              <a:spcPct val="35000"/>
            </a:spcAft>
            <a:buNone/>
          </a:pPr>
          <a:r>
            <a:rPr lang="en-US" sz="2900" kern="1200"/>
            <a:t>Konfigurasi Laravel</a:t>
          </a:r>
        </a:p>
      </dsp:txBody>
      <dsp:txXfrm>
        <a:off x="581700" y="1425538"/>
        <a:ext cx="7475160" cy="772500"/>
      </dsp:txXfrm>
    </dsp:sp>
    <dsp:sp modelId="{A1C3FB0A-8F7D-4B92-B98B-B16B0D770D56}">
      <dsp:nvSpPr>
        <dsp:cNvPr id="0" name=""/>
        <dsp:cNvSpPr/>
      </dsp:nvSpPr>
      <dsp:spPr>
        <a:xfrm>
          <a:off x="0" y="3439218"/>
          <a:ext cx="10798200" cy="730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AB71494-8960-4454-9C92-0652CB751E17}">
      <dsp:nvSpPr>
        <dsp:cNvPr id="0" name=""/>
        <dsp:cNvSpPr/>
      </dsp:nvSpPr>
      <dsp:spPr>
        <a:xfrm>
          <a:off x="539910" y="2699188"/>
          <a:ext cx="7558740" cy="8560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5702" tIns="0" rIns="285702" bIns="0" numCol="1" spcCol="1270" anchor="ctr" anchorCtr="0">
          <a:noAutofit/>
        </a:bodyPr>
        <a:lstStyle/>
        <a:p>
          <a:pPr marL="0" lvl="0" indent="0" algn="l" defTabSz="1289050">
            <a:lnSpc>
              <a:spcPct val="90000"/>
            </a:lnSpc>
            <a:spcBef>
              <a:spcPct val="0"/>
            </a:spcBef>
            <a:spcAft>
              <a:spcPct val="35000"/>
            </a:spcAft>
            <a:buNone/>
          </a:pPr>
          <a:r>
            <a:rPr lang="en-US" sz="2900" kern="1200"/>
            <a:t>Membuat Controller untuk Request pada Rest API</a:t>
          </a:r>
        </a:p>
      </dsp:txBody>
      <dsp:txXfrm>
        <a:off x="581700" y="2740978"/>
        <a:ext cx="7475160" cy="772500"/>
      </dsp:txXfrm>
    </dsp:sp>
    <dsp:sp modelId="{F0DAD6D1-8B8C-4636-8319-A905C799CDFF}">
      <dsp:nvSpPr>
        <dsp:cNvPr id="0" name=""/>
        <dsp:cNvSpPr/>
      </dsp:nvSpPr>
      <dsp:spPr>
        <a:xfrm>
          <a:off x="0" y="4442668"/>
          <a:ext cx="10798200" cy="730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4D302EBE-ED18-45C5-B545-218E941AE58B}">
      <dsp:nvSpPr>
        <dsp:cNvPr id="0" name=""/>
        <dsp:cNvSpPr/>
      </dsp:nvSpPr>
      <dsp:spPr>
        <a:xfrm>
          <a:off x="539910" y="4014628"/>
          <a:ext cx="7558740" cy="8560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5702" tIns="0" rIns="285702" bIns="0" numCol="1" spcCol="1270" anchor="ctr" anchorCtr="0">
          <a:noAutofit/>
        </a:bodyPr>
        <a:lstStyle/>
        <a:p>
          <a:pPr marL="0" lvl="0" indent="0" algn="l" defTabSz="1289050">
            <a:lnSpc>
              <a:spcPct val="90000"/>
            </a:lnSpc>
            <a:spcBef>
              <a:spcPct val="0"/>
            </a:spcBef>
            <a:spcAft>
              <a:spcPct val="35000"/>
            </a:spcAft>
            <a:buNone/>
          </a:pPr>
          <a:r>
            <a:rPr lang="en-US" sz="2900" kern="1200"/>
            <a:t>Membuat Route</a:t>
          </a:r>
        </a:p>
      </dsp:txBody>
      <dsp:txXfrm>
        <a:off x="581700" y="4056418"/>
        <a:ext cx="7475160" cy="7725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817200" y="1009440"/>
            <a:ext cx="5943600" cy="3738960"/>
          </a:xfrm>
          <a:prstGeom prst="rect">
            <a:avLst/>
          </a:prstGeom>
        </p:spPr>
        <p:txBody>
          <a:bodyPr lIns="0" tIns="0" rIns="0" bIns="0" anchor="b">
            <a:normAutofit/>
          </a:bodyPr>
          <a:lstStyle/>
          <a:p>
            <a:r>
              <a:rPr lang="en-US" sz="8000" b="0" strike="noStrike" spc="-1">
                <a:solidFill>
                  <a:srgbClr val="04617B"/>
                </a:solidFill>
                <a:latin typeface="Source Sans Pro Light"/>
              </a:rPr>
              <a:t>Click to move the slide</a:t>
            </a:r>
          </a:p>
        </p:txBody>
      </p:sp>
      <p:sp>
        <p:nvSpPr>
          <p:cNvPr id="124" name="PlaceHolder 2"/>
          <p:cNvSpPr>
            <a:spLocks noGrp="1"/>
          </p:cNvSpPr>
          <p:nvPr>
            <p:ph type="body"/>
          </p:nvPr>
        </p:nvSpPr>
        <p:spPr>
          <a:xfrm>
            <a:off x="817200" y="5096520"/>
            <a:ext cx="5943600" cy="4487040"/>
          </a:xfrm>
          <a:prstGeom prst="rect">
            <a:avLst/>
          </a:prstGeom>
        </p:spPr>
        <p:txBody>
          <a:bodyPr lIns="0" tIns="0" rIns="0" bIns="0"/>
          <a:lstStyle/>
          <a:p>
            <a:r>
              <a:rPr lang="en-US" sz="1200" b="0" strike="noStrike" spc="-1">
                <a:latin typeface="Times New Roman"/>
              </a:rPr>
              <a:t>Click to edit the notes format</a:t>
            </a:r>
          </a:p>
        </p:txBody>
      </p:sp>
    </p:spTree>
    <p:extLst>
      <p:ext uri="{BB962C8B-B14F-4D97-AF65-F5344CB8AC3E}">
        <p14:creationId xmlns:p14="http://schemas.microsoft.com/office/powerpoint/2010/main" val="2776221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822325" y="1009650"/>
            <a:ext cx="5934075" cy="3738563"/>
          </a:xfrm>
          <a:prstGeom prst="rect">
            <a:avLst/>
          </a:prstGeom>
        </p:spPr>
      </p:sp>
      <p:sp>
        <p:nvSpPr>
          <p:cNvPr id="152" name="PlaceHolder 2"/>
          <p:cNvSpPr>
            <a:spLocks noGrp="1"/>
          </p:cNvSpPr>
          <p:nvPr>
            <p:ph type="body"/>
          </p:nvPr>
        </p:nvSpPr>
        <p:spPr>
          <a:xfrm>
            <a:off x="817200" y="5096520"/>
            <a:ext cx="5943600" cy="4487040"/>
          </a:xfrm>
          <a:prstGeom prst="rect">
            <a:avLst/>
          </a:prstGeom>
        </p:spPr>
        <p:txBody>
          <a:bodyPr lIns="0" tIns="0" rIns="0" bIns="0"/>
          <a:lstStyle/>
          <a:p>
            <a:endParaRPr lang="en-US" sz="1200" b="0" strike="noStrike" spc="-1" dirty="0">
              <a:latin typeface="Times New Roman"/>
            </a:endParaRPr>
          </a:p>
        </p:txBody>
      </p:sp>
    </p:spTree>
    <p:extLst>
      <p:ext uri="{BB962C8B-B14F-4D97-AF65-F5344CB8AC3E}">
        <p14:creationId xmlns:p14="http://schemas.microsoft.com/office/powerpoint/2010/main" val="1405565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p>
            <a:pPr lvl="0"/>
            <a:endParaRPr lang="en-US" sz="1200" b="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031464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p>
            <a:pPr lvl="0"/>
            <a:endParaRPr lang="en-US" sz="1200" b="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879290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822325" y="1009650"/>
            <a:ext cx="5934075" cy="3738563"/>
          </a:xfrm>
          <a:prstGeom prst="rect">
            <a:avLst/>
          </a:prstGeom>
        </p:spPr>
      </p:sp>
      <p:sp>
        <p:nvSpPr>
          <p:cNvPr id="152" name="PlaceHolder 2"/>
          <p:cNvSpPr>
            <a:spLocks noGrp="1"/>
          </p:cNvSpPr>
          <p:nvPr>
            <p:ph type="body"/>
          </p:nvPr>
        </p:nvSpPr>
        <p:spPr>
          <a:xfrm>
            <a:off x="817200" y="5096520"/>
            <a:ext cx="5943600" cy="4487040"/>
          </a:xfrm>
          <a:prstGeom prst="rect">
            <a:avLst/>
          </a:prstGeom>
        </p:spPr>
        <p:txBody>
          <a:bodyPr lIns="0" tIns="0" rIns="0" bIns="0"/>
          <a:lstStyle/>
          <a:p>
            <a:endParaRPr lang="en-US" sz="1200" b="0" strike="noStrike" spc="-1" dirty="0">
              <a:latin typeface="Times New Roman"/>
            </a:endParaRPr>
          </a:p>
        </p:txBody>
      </p:sp>
    </p:spTree>
    <p:extLst>
      <p:ext uri="{BB962C8B-B14F-4D97-AF65-F5344CB8AC3E}">
        <p14:creationId xmlns:p14="http://schemas.microsoft.com/office/powerpoint/2010/main" val="1918423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7881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0740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935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1839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1042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822325" y="1009650"/>
            <a:ext cx="5934075" cy="3738563"/>
          </a:xfrm>
          <a:prstGeom prst="rect">
            <a:avLst/>
          </a:prstGeom>
        </p:spPr>
      </p:sp>
      <p:sp>
        <p:nvSpPr>
          <p:cNvPr id="152" name="PlaceHolder 2"/>
          <p:cNvSpPr>
            <a:spLocks noGrp="1"/>
          </p:cNvSpPr>
          <p:nvPr>
            <p:ph type="body"/>
          </p:nvPr>
        </p:nvSpPr>
        <p:spPr>
          <a:xfrm>
            <a:off x="817200" y="5096520"/>
            <a:ext cx="5943600" cy="4487040"/>
          </a:xfrm>
          <a:prstGeom prst="rect">
            <a:avLst/>
          </a:prstGeom>
        </p:spPr>
        <p:txBody>
          <a:bodyPr lIns="0" tIns="0" rIns="0" bIns="0"/>
          <a:lstStyle/>
          <a:p>
            <a:endParaRPr lang="en-US" sz="1200" b="0" strike="noStrike" spc="-1" dirty="0">
              <a:latin typeface="Times New Roman"/>
            </a:endParaRPr>
          </a:p>
        </p:txBody>
      </p:sp>
    </p:spTree>
    <p:extLst>
      <p:ext uri="{BB962C8B-B14F-4D97-AF65-F5344CB8AC3E}">
        <p14:creationId xmlns:p14="http://schemas.microsoft.com/office/powerpoint/2010/main" val="1328588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147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889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072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6069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7628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9619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841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8313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7055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988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19454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r>
              <a:rPr lang="en-US" sz="1200" b="0" strike="noStrike" spc="-1" dirty="0" err="1">
                <a:latin typeface="Times New Roman" panose="02020603050405020304" pitchFamily="18" charset="0"/>
                <a:cs typeface="Times New Roman" panose="02020603050405020304" pitchFamily="18" charset="0"/>
              </a:rPr>
              <a:t>Referensi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diakses</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terakhir</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melalui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websitenya</a:t>
            </a:r>
            <a:r>
              <a:rPr lang="en-US" sz="1200" b="0" strike="noStrike" spc="-1" dirty="0">
                <a:latin typeface="Times New Roman" panose="02020603050405020304" pitchFamily="18" charset="0"/>
                <a:cs typeface="Times New Roman" panose="02020603050405020304" pitchFamily="18" charset="0"/>
              </a:rPr>
              <a:t> pada </a:t>
            </a:r>
            <a:r>
              <a:rPr lang="en-US" sz="1200" b="0" strike="noStrike" spc="-1" err="1">
                <a:latin typeface="Times New Roman" panose="02020603050405020304" pitchFamily="18" charset="0"/>
                <a:cs typeface="Times New Roman" panose="02020603050405020304" pitchFamily="18" charset="0"/>
              </a:rPr>
              <a:t>bulan</a:t>
            </a:r>
            <a:r>
              <a:rPr lang="en-US" sz="1200" b="0" strike="noStrike" spc="-1">
                <a:latin typeface="Times New Roman" panose="02020603050405020304" pitchFamily="18" charset="0"/>
                <a:cs typeface="Times New Roman" panose="02020603050405020304" pitchFamily="18" charset="0"/>
              </a:rPr>
              <a:t> Juli 2022.</a:t>
            </a: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095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950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p>
            <a:pPr lvl="0"/>
            <a:endParaRPr lang="en-US" sz="1200" b="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58642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p>
            <a:pPr lvl="0"/>
            <a:endParaRPr lang="en-US" sz="1200" b="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88322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p>
            <a:pPr lvl="0"/>
            <a:endParaRPr lang="en-US" sz="1200" b="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82697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p>
            <a:pPr lvl="0"/>
            <a:endParaRPr lang="en-US" sz="1200" b="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005280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822325" y="1009650"/>
            <a:ext cx="5934075" cy="3738563"/>
          </a:xfrm>
          <a:prstGeom prst="rect">
            <a:avLst/>
          </a:prstGeom>
        </p:spPr>
      </p:sp>
      <p:sp>
        <p:nvSpPr>
          <p:cNvPr id="179" name="PlaceHolder 2"/>
          <p:cNvSpPr>
            <a:spLocks noGrp="1"/>
          </p:cNvSpPr>
          <p:nvPr>
            <p:ph type="body"/>
          </p:nvPr>
        </p:nvSpPr>
        <p:spPr>
          <a:xfrm>
            <a:off x="817200" y="5096520"/>
            <a:ext cx="6034680" cy="4486680"/>
          </a:xfrm>
          <a:prstGeom prst="rect">
            <a:avLst/>
          </a:prstGeom>
        </p:spPr>
        <p:txBody>
          <a:bodyPr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p>
            <a:pPr lvl="0"/>
            <a:endParaRPr lang="en-US" sz="1200" b="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201023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27" name="PlaceHolder 2"/>
          <p:cNvSpPr>
            <a:spLocks noGrp="1"/>
          </p:cNvSpPr>
          <p:nvPr>
            <p:ph type="body"/>
          </p:nvPr>
        </p:nvSpPr>
        <p:spPr>
          <a:xfrm>
            <a:off x="378000" y="137160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8" name="PlaceHolder 3"/>
          <p:cNvSpPr>
            <a:spLocks noGrp="1"/>
          </p:cNvSpPr>
          <p:nvPr>
            <p:ph type="body"/>
          </p:nvPr>
        </p:nvSpPr>
        <p:spPr>
          <a:xfrm>
            <a:off x="378000" y="420264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30"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1"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2" name="PlaceHolder 4"/>
          <p:cNvSpPr>
            <a:spLocks noGrp="1"/>
          </p:cNvSpPr>
          <p:nvPr>
            <p:ph type="body"/>
          </p:nvPr>
        </p:nvSpPr>
        <p:spPr>
          <a:xfrm>
            <a:off x="37800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3" name="PlaceHolder 5"/>
          <p:cNvSpPr>
            <a:spLocks noGrp="1"/>
          </p:cNvSpPr>
          <p:nvPr>
            <p:ph type="body"/>
          </p:nvPr>
        </p:nvSpPr>
        <p:spPr>
          <a:xfrm>
            <a:off x="613512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35" name="PlaceHolder 2"/>
          <p:cNvSpPr>
            <a:spLocks noGrp="1"/>
          </p:cNvSpPr>
          <p:nvPr>
            <p:ph type="body"/>
          </p:nvPr>
        </p:nvSpPr>
        <p:spPr>
          <a:xfrm>
            <a:off x="37800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6" name="PlaceHolder 3"/>
          <p:cNvSpPr>
            <a:spLocks noGrp="1"/>
          </p:cNvSpPr>
          <p:nvPr>
            <p:ph type="body"/>
          </p:nvPr>
        </p:nvSpPr>
        <p:spPr>
          <a:xfrm>
            <a:off x="417636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7" name="PlaceHolder 4"/>
          <p:cNvSpPr>
            <a:spLocks noGrp="1"/>
          </p:cNvSpPr>
          <p:nvPr>
            <p:ph type="body"/>
          </p:nvPr>
        </p:nvSpPr>
        <p:spPr>
          <a:xfrm>
            <a:off x="797508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8" name="PlaceHolder 5"/>
          <p:cNvSpPr>
            <a:spLocks noGrp="1"/>
          </p:cNvSpPr>
          <p:nvPr>
            <p:ph type="body"/>
          </p:nvPr>
        </p:nvSpPr>
        <p:spPr>
          <a:xfrm>
            <a:off x="37800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9" name="PlaceHolder 6"/>
          <p:cNvSpPr>
            <a:spLocks noGrp="1"/>
          </p:cNvSpPr>
          <p:nvPr>
            <p:ph type="body"/>
          </p:nvPr>
        </p:nvSpPr>
        <p:spPr>
          <a:xfrm>
            <a:off x="417636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40" name="PlaceHolder 7"/>
          <p:cNvSpPr>
            <a:spLocks noGrp="1"/>
          </p:cNvSpPr>
          <p:nvPr>
            <p:ph type="body"/>
          </p:nvPr>
        </p:nvSpPr>
        <p:spPr>
          <a:xfrm>
            <a:off x="797508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709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3"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4139006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5"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793820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952584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extLst>
      <p:ext uri="{BB962C8B-B14F-4D97-AF65-F5344CB8AC3E}">
        <p14:creationId xmlns:p14="http://schemas.microsoft.com/office/powerpoint/2010/main" val="392448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478430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3"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4"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4115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6" name="PlaceHolder 2"/>
          <p:cNvSpPr>
            <a:spLocks noGrp="1"/>
          </p:cNvSpPr>
          <p:nvPr>
            <p:ph type="subTitle"/>
          </p:nvPr>
        </p:nvSpPr>
        <p:spPr>
          <a:xfrm>
            <a:off x="378000" y="1371600"/>
            <a:ext cx="11234880" cy="5420160"/>
          </a:xfrm>
          <a:prstGeom prst="rect">
            <a:avLst/>
          </a:prstGeom>
        </p:spPr>
        <p:txBody>
          <a:bodyPr lIns="0" tIns="0" rIns="0" bIns="0" anchor="ctr"/>
          <a:lstStyle/>
          <a:p>
            <a:pPr algn="ctr"/>
            <a:r>
              <a:rPr lang="en-US" sz="4000" b="1" strike="noStrike" spc="-1">
                <a:solidFill>
                  <a:srgbClr val="04617B"/>
                </a:solidFill>
                <a:latin typeface="Source Sans Pro Black"/>
              </a:rPr>
              <a:t>Click to edit Master subtitle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6"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7"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8"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2970907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2"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4245885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4"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5"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4040479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7"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8"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9"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0"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4201610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2"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3"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4"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5"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6"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7"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204862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8" name="PlaceHolder 2"/>
          <p:cNvSpPr>
            <a:spLocks noGrp="1"/>
          </p:cNvSpPr>
          <p:nvPr>
            <p:ph type="body"/>
          </p:nvPr>
        </p:nvSpPr>
        <p:spPr>
          <a:xfrm>
            <a:off x="378000" y="1371600"/>
            <a:ext cx="1123488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0" name="PlaceHolder 2"/>
          <p:cNvSpPr>
            <a:spLocks noGrp="1"/>
          </p:cNvSpPr>
          <p:nvPr>
            <p:ph type="body"/>
          </p:nvPr>
        </p:nvSpPr>
        <p:spPr>
          <a:xfrm>
            <a:off x="37800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1" name="PlaceHolder 3"/>
          <p:cNvSpPr>
            <a:spLocks noGrp="1"/>
          </p:cNvSpPr>
          <p:nvPr>
            <p:ph type="body"/>
          </p:nvPr>
        </p:nvSpPr>
        <p:spPr>
          <a:xfrm>
            <a:off x="613512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99040" y="193320"/>
            <a:ext cx="10798560" cy="5851800"/>
          </a:xfrm>
          <a:prstGeom prst="rect">
            <a:avLst/>
          </a:prstGeom>
        </p:spPr>
        <p:txBody>
          <a:bodyPr lIns="0" tIns="0" rIns="0" bIns="0" anchor="ctr"/>
          <a:lstStyle/>
          <a:p>
            <a:pPr algn="ctr"/>
            <a:r>
              <a:rPr lang="en-US" sz="4000" b="1" strike="noStrike" spc="-1">
                <a:solidFill>
                  <a:srgbClr val="04617B"/>
                </a:solidFill>
                <a:latin typeface="Source Sans Pro Black"/>
              </a:rPr>
              <a:t>Click to edit Master subtitle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5"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6" name="PlaceHolder 3"/>
          <p:cNvSpPr>
            <a:spLocks noGrp="1"/>
          </p:cNvSpPr>
          <p:nvPr>
            <p:ph type="body"/>
          </p:nvPr>
        </p:nvSpPr>
        <p:spPr>
          <a:xfrm>
            <a:off x="613512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7" name="PlaceHolder 4"/>
          <p:cNvSpPr>
            <a:spLocks noGrp="1"/>
          </p:cNvSpPr>
          <p:nvPr>
            <p:ph type="body"/>
          </p:nvPr>
        </p:nvSpPr>
        <p:spPr>
          <a:xfrm>
            <a:off x="37800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9" name="PlaceHolder 2"/>
          <p:cNvSpPr>
            <a:spLocks noGrp="1"/>
          </p:cNvSpPr>
          <p:nvPr>
            <p:ph type="body"/>
          </p:nvPr>
        </p:nvSpPr>
        <p:spPr>
          <a:xfrm>
            <a:off x="37800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0"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1" name="PlaceHolder 4"/>
          <p:cNvSpPr>
            <a:spLocks noGrp="1"/>
          </p:cNvSpPr>
          <p:nvPr>
            <p:ph type="body"/>
          </p:nvPr>
        </p:nvSpPr>
        <p:spPr>
          <a:xfrm>
            <a:off x="613512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23"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4"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5" name="PlaceHolder 4"/>
          <p:cNvSpPr>
            <a:spLocks noGrp="1"/>
          </p:cNvSpPr>
          <p:nvPr>
            <p:ph type="body"/>
          </p:nvPr>
        </p:nvSpPr>
        <p:spPr>
          <a:xfrm>
            <a:off x="378000" y="420264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563040" y="7223760"/>
            <a:ext cx="2795400" cy="185040"/>
          </a:xfrm>
          <a:prstGeom prst="rect">
            <a:avLst/>
          </a:prstGeom>
        </p:spPr>
        <p:txBody>
          <a:bodyPr lIns="0" tIns="0" rIns="0" bIns="0"/>
          <a:lstStyle/>
          <a:p>
            <a:r>
              <a:rPr lang="id-ID" sz="1200" b="0" strike="noStrike" spc="-1">
                <a:solidFill>
                  <a:srgbClr val="DBF5F9"/>
                </a:solidFill>
                <a:latin typeface="Source Sans Pro"/>
              </a:rPr>
              <a:t>&lt;date/time&gt;</a:t>
            </a:r>
            <a:endParaRPr lang="en-US" sz="1200" b="0" strike="noStrike" spc="-1">
              <a:solidFill>
                <a:srgbClr val="DBF5F9"/>
              </a:solidFill>
              <a:latin typeface="Source Sans Pro"/>
            </a:endParaRPr>
          </a:p>
        </p:txBody>
      </p:sp>
      <p:sp>
        <p:nvSpPr>
          <p:cNvPr id="6" name="PlaceHolder 2"/>
          <p:cNvSpPr>
            <a:spLocks noGrp="1"/>
          </p:cNvSpPr>
          <p:nvPr>
            <p:ph type="sldNum"/>
          </p:nvPr>
        </p:nvSpPr>
        <p:spPr>
          <a:xfrm>
            <a:off x="8566200" y="7223760"/>
            <a:ext cx="2795400" cy="185040"/>
          </a:xfrm>
          <a:prstGeom prst="rect">
            <a:avLst/>
          </a:prstGeom>
        </p:spPr>
        <p:txBody>
          <a:bodyPr lIns="0" tIns="0" rIns="0" bIns="0"/>
          <a:lstStyle/>
          <a:p>
            <a:pPr algn="r"/>
            <a:fld id="{E164F0FB-78CA-466F-B6F6-2FF193D3A8A5}" type="slidenum">
              <a:rPr lang="en-US" sz="1200" b="0" strike="noStrike" spc="-1">
                <a:solidFill>
                  <a:srgbClr val="DBF5F9"/>
                </a:solidFill>
                <a:latin typeface="Source Sans Pro"/>
              </a:rPr>
              <a:t>‹#›</a:t>
            </a:fld>
            <a:endParaRPr lang="en-US" sz="1200" b="0" strike="noStrike" spc="-1">
              <a:solidFill>
                <a:srgbClr val="DBF5F9"/>
              </a:solidFill>
              <a:latin typeface="Source Sans Pro"/>
            </a:endParaRPr>
          </a:p>
        </p:txBody>
      </p:sp>
      <p:sp>
        <p:nvSpPr>
          <p:cNvPr id="2" name="PlaceHolder 3"/>
          <p:cNvSpPr>
            <a:spLocks noGrp="1"/>
          </p:cNvSpPr>
          <p:nvPr>
            <p:ph type="title"/>
          </p:nvPr>
        </p:nvSpPr>
        <p:spPr>
          <a:xfrm>
            <a:off x="548640" y="301320"/>
            <a:ext cx="10798560" cy="4453560"/>
          </a:xfrm>
          <a:prstGeom prst="rect">
            <a:avLst/>
          </a:prstGeom>
        </p:spPr>
        <p:txBody>
          <a:bodyPr lIns="0" tIns="0" rIns="0" bIns="0" anchor="b">
            <a:normAutofit/>
          </a:bodyPr>
          <a:lstStyle/>
          <a:p>
            <a:r>
              <a:rPr lang="en-US" sz="8000" b="0" strike="noStrike" spc="-1">
                <a:solidFill>
                  <a:srgbClr val="04617B"/>
                </a:solidFill>
                <a:latin typeface="Source Sans Pro Light"/>
              </a:rPr>
              <a:t>Click to edit the title text format</a:t>
            </a:r>
          </a:p>
        </p:txBody>
      </p:sp>
      <p:sp>
        <p:nvSpPr>
          <p:cNvPr id="3" name="PlaceHolder 4"/>
          <p:cNvSpPr>
            <a:spLocks noGrp="1"/>
          </p:cNvSpPr>
          <p:nvPr>
            <p:ph type="body"/>
          </p:nvPr>
        </p:nvSpPr>
        <p:spPr>
          <a:xfrm>
            <a:off x="552960" y="5216400"/>
            <a:ext cx="10789920" cy="1550160"/>
          </a:xfrm>
          <a:prstGeom prst="rect">
            <a:avLst/>
          </a:prstGeom>
        </p:spPr>
        <p:txBody>
          <a:bodyPr lIns="0" tIns="0" rIns="0" bIns="0">
            <a:normAutofit/>
          </a:bodyPr>
          <a:lstStyle/>
          <a:p>
            <a:pPr marL="432000" indent="-324000">
              <a:spcAft>
                <a:spcPts val="1233"/>
              </a:spcAft>
              <a:buClr>
                <a:srgbClr val="F49100"/>
              </a:buClr>
              <a:buSzPct val="45000"/>
              <a:buFont typeface="Wingdings" charset="2"/>
              <a:buChar char=""/>
            </a:pPr>
            <a:r>
              <a:rPr lang="en-US" sz="2800" b="0" strike="noStrike" spc="-1">
                <a:solidFill>
                  <a:srgbClr val="DBF5F9"/>
                </a:solidFill>
                <a:latin typeface="Source Sans Pro"/>
              </a:rPr>
              <a:t>Click to edit the outline text format</a:t>
            </a:r>
          </a:p>
          <a:p>
            <a:pPr marL="864000" lvl="1" indent="-324000">
              <a:spcAft>
                <a:spcPts val="1123"/>
              </a:spcAft>
              <a:buClr>
                <a:srgbClr val="F49100"/>
              </a:buClr>
              <a:buSzPct val="75000"/>
              <a:buFont typeface="Symbol" charset="2"/>
              <a:buChar char=""/>
            </a:pPr>
            <a:r>
              <a:rPr lang="en-US" sz="2200" b="0" strike="noStrike" spc="-1">
                <a:solidFill>
                  <a:srgbClr val="DBF5F9"/>
                </a:solidFill>
                <a:latin typeface="Source Sans Pro"/>
              </a:rPr>
              <a:t>Second Outline Level</a:t>
            </a:r>
          </a:p>
          <a:p>
            <a:pPr marL="1296000" lvl="2" indent="-288000">
              <a:spcAft>
                <a:spcPts val="850"/>
              </a:spcAft>
              <a:buClr>
                <a:srgbClr val="F49100"/>
              </a:buClr>
              <a:buSzPct val="45000"/>
              <a:buFont typeface="Wingdings" charset="2"/>
              <a:buChar char=""/>
            </a:pPr>
            <a:r>
              <a:rPr lang="en-US" sz="2400" b="0" strike="noStrike" spc="-1">
                <a:solidFill>
                  <a:srgbClr val="DBF5F9"/>
                </a:solidFill>
                <a:latin typeface="Source Sans Pro"/>
              </a:rPr>
              <a:t>Third Outline Level</a:t>
            </a:r>
          </a:p>
          <a:p>
            <a:pPr marL="1728000" lvl="3" indent="-216000">
              <a:spcAft>
                <a:spcPts val="567"/>
              </a:spcAft>
              <a:buClr>
                <a:srgbClr val="F49100"/>
              </a:buClr>
              <a:buSzPct val="75000"/>
              <a:buFont typeface="Symbol" charset="2"/>
              <a:buChar char=""/>
            </a:pPr>
            <a:r>
              <a:rPr lang="en-US" sz="2000" b="0" strike="noStrike" spc="-1">
                <a:solidFill>
                  <a:srgbClr val="DBF5F9"/>
                </a:solidFill>
                <a:latin typeface="Source Sans Pro"/>
              </a:rPr>
              <a:t>Fourth Outline Level</a:t>
            </a:r>
          </a:p>
          <a:p>
            <a:pPr marL="2160000" lvl="4" indent="-216000">
              <a:spcAft>
                <a:spcPts val="283"/>
              </a:spcAft>
              <a:buClr>
                <a:srgbClr val="F49100"/>
              </a:buClr>
              <a:buSzPct val="45000"/>
              <a:buFont typeface="Wingdings" charset="2"/>
              <a:buChar char=""/>
            </a:pPr>
            <a:r>
              <a:rPr lang="en-US" sz="2000" b="0" strike="noStrike" spc="-1">
                <a:solidFill>
                  <a:srgbClr val="DBF5F9"/>
                </a:solidFill>
                <a:latin typeface="Source Sans Pro"/>
              </a:rPr>
              <a:t>Fifth Outline Level</a:t>
            </a:r>
          </a:p>
          <a:p>
            <a:pPr marL="2592000" lvl="5" indent="-216000">
              <a:spcAft>
                <a:spcPts val="283"/>
              </a:spcAft>
              <a:buClr>
                <a:srgbClr val="F49100"/>
              </a:buClr>
              <a:buSzPct val="45000"/>
              <a:buFont typeface="Wingdings" charset="2"/>
              <a:buChar char=""/>
            </a:pPr>
            <a:r>
              <a:rPr lang="en-US" sz="2000" b="0" strike="noStrike" spc="-1">
                <a:solidFill>
                  <a:srgbClr val="DBF5F9"/>
                </a:solidFill>
                <a:latin typeface="Source Sans Pro"/>
              </a:rPr>
              <a:t>Sixth Outline Level</a:t>
            </a:r>
          </a:p>
          <a:p>
            <a:pPr marL="3024000" lvl="6" indent="-216000">
              <a:spcAft>
                <a:spcPts val="283"/>
              </a:spcAft>
              <a:buClr>
                <a:srgbClr val="F49100"/>
              </a:buClr>
              <a:buSzPct val="45000"/>
              <a:buFont typeface="Wingdings" charset="2"/>
              <a:buChar char=""/>
            </a:pPr>
            <a:r>
              <a:rPr lang="en-US" sz="2000" b="0" strike="noStrike" spc="-1">
                <a:solidFill>
                  <a:srgbClr val="DBF5F9"/>
                </a:solidFill>
                <a:latin typeface="Source Sans Pro"/>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gn="ctr"/>
            <a:r>
              <a:rPr lang="id-ID" sz="4400" b="0" strike="noStrike" spc="-1">
                <a:solidFill>
                  <a:srgbClr val="000000"/>
                </a:solidFill>
                <a:latin typeface="Arial"/>
              </a:rPr>
              <a:t>Click to edit the title text format</a:t>
            </a:r>
          </a:p>
        </p:txBody>
      </p:sp>
      <p:sp>
        <p:nvSpPr>
          <p:cNvPr id="41" name="PlaceHolder 2"/>
          <p:cNvSpPr>
            <a:spLocks noGrp="1"/>
          </p:cNvSpPr>
          <p:nvPr>
            <p:ph type="body"/>
          </p:nvPr>
        </p:nvSpPr>
        <p:spPr>
          <a:xfrm>
            <a:off x="378000" y="1371600"/>
            <a:ext cx="11234520" cy="541980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id-ID"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id-ID"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id-ID"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id-ID"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id-ID"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id-ID" sz="2800" b="0" strike="noStrike" spc="-1">
                <a:solidFill>
                  <a:srgbClr val="000000"/>
                </a:solidFill>
                <a:latin typeface="Arial"/>
              </a:rPr>
              <a:t>Seventh Outline Level</a:t>
            </a:r>
          </a:p>
        </p:txBody>
      </p:sp>
    </p:spTree>
    <p:extLst>
      <p:ext uri="{BB962C8B-B14F-4D97-AF65-F5344CB8AC3E}">
        <p14:creationId xmlns:p14="http://schemas.microsoft.com/office/powerpoint/2010/main" val="85823798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QuickStyle" Target="../diagrams/quickStyle1.xml"/><Relationship Id="rId11" Type="http://schemas.openxmlformats.org/officeDocument/2006/relationships/image" Target="../media/image5.png"/><Relationship Id="rId5" Type="http://schemas.openxmlformats.org/officeDocument/2006/relationships/diagramLayout" Target="../diagrams/layout1.xml"/><Relationship Id="rId10" Type="http://schemas.openxmlformats.org/officeDocument/2006/relationships/image" Target="../media/image4.png"/><Relationship Id="rId4" Type="http://schemas.openxmlformats.org/officeDocument/2006/relationships/diagramData" Target="../diagrams/data1.xml"/><Relationship Id="rId9"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599882" y="2300144"/>
            <a:ext cx="10798560" cy="1793316"/>
          </a:xfrm>
          <a:prstGeom prst="rect">
            <a:avLst/>
          </a:prstGeom>
          <a:noFill/>
          <a:ln>
            <a:noFill/>
          </a:ln>
        </p:spPr>
        <p:txBody>
          <a:bodyPr lIns="0" tIns="0" rIns="0" bIns="0" anchor="b">
            <a:noAutofit/>
          </a:bodyPr>
          <a:lstStyle/>
          <a:p>
            <a:pPr algn="ctr"/>
            <a:r>
              <a:rPr lang="en-US" sz="4800" b="1" strike="noStrike" spc="-1">
                <a:solidFill>
                  <a:srgbClr val="0066B3"/>
                </a:solidFill>
                <a:latin typeface="Arial" panose="020B0604020202020204" pitchFamily="34" charset="0"/>
                <a:cs typeface="Arial" panose="020B0604020202020204" pitchFamily="34" charset="0"/>
              </a:rPr>
              <a:t> Menggunakan Guzzle Http di Laravel 8 </a:t>
            </a:r>
          </a:p>
          <a:p>
            <a:pPr algn="ctr"/>
            <a:r>
              <a:rPr lang="en-US" sz="4800" b="1" spc="-1">
                <a:solidFill>
                  <a:srgbClr val="0066B3"/>
                </a:solidFill>
                <a:latin typeface="Arial" panose="020B0604020202020204" pitchFamily="34" charset="0"/>
                <a:cs typeface="Arial" panose="020B0604020202020204" pitchFamily="34" charset="0"/>
              </a:rPr>
              <a:t>u</a:t>
            </a:r>
            <a:r>
              <a:rPr lang="en-US" sz="4800" b="1" strike="noStrike" spc="-1">
                <a:solidFill>
                  <a:srgbClr val="0066B3"/>
                </a:solidFill>
                <a:latin typeface="Arial" panose="020B0604020202020204" pitchFamily="34" charset="0"/>
                <a:cs typeface="Arial" panose="020B0604020202020204" pitchFamily="34" charset="0"/>
              </a:rPr>
              <a:t>ntuk Penanganan Permintaan</a:t>
            </a:r>
          </a:p>
          <a:p>
            <a:pPr algn="ctr"/>
            <a:r>
              <a:rPr lang="en-US" sz="4800" b="1" spc="-1">
                <a:solidFill>
                  <a:srgbClr val="0066B3"/>
                </a:solidFill>
                <a:latin typeface="Arial" panose="020B0604020202020204" pitchFamily="34" charset="0"/>
                <a:cs typeface="Arial" panose="020B0604020202020204" pitchFamily="34" charset="0"/>
              </a:rPr>
              <a:t>#Part 1</a:t>
            </a:r>
            <a:endParaRPr lang="en-US" sz="4800" b="1" strike="noStrike" spc="-1" dirty="0">
              <a:solidFill>
                <a:srgbClr val="0066B3"/>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5BEB83E-E6BE-414B-A07B-19C864AB3F2F}"/>
              </a:ext>
            </a:extLst>
          </p:cNvPr>
          <p:cNvSpPr txBox="1"/>
          <p:nvPr/>
        </p:nvSpPr>
        <p:spPr>
          <a:xfrm>
            <a:off x="3001237" y="5686577"/>
            <a:ext cx="5995850" cy="769441"/>
          </a:xfrm>
          <a:prstGeom prst="rect">
            <a:avLst/>
          </a:prstGeom>
          <a:noFill/>
        </p:spPr>
        <p:txBody>
          <a:bodyPr wrap="square">
            <a:spAutoFit/>
          </a:bodyPr>
          <a:lstStyle/>
          <a:p>
            <a:pPr algn="ctr"/>
            <a:r>
              <a:rPr lang="en-US" sz="4400" b="1">
                <a:solidFill>
                  <a:schemeClr val="bg1"/>
                </a:solidFill>
              </a:rPr>
              <a:t>Laravel Framework</a:t>
            </a:r>
            <a:endParaRPr lang="id-ID" sz="4400" b="1" strike="noStrike" spc="-1" dirty="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599040" y="370081"/>
            <a:ext cx="10798200" cy="830227"/>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r>
              <a:rPr lang="en-US" sz="4400" b="1" spc="-1">
                <a:solidFill>
                  <a:srgbClr val="FFFFFF"/>
                </a:solidFill>
                <a:latin typeface="Arial"/>
                <a:ea typeface="DejaVu Sans"/>
              </a:rPr>
              <a:t>Requests Data</a:t>
            </a:r>
          </a:p>
        </p:txBody>
      </p:sp>
      <p:sp>
        <p:nvSpPr>
          <p:cNvPr id="149"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640">
              <a:lnSpc>
                <a:spcPct val="100000"/>
              </a:lnSpc>
              <a:spcAft>
                <a:spcPts val="1406"/>
              </a:spcAft>
              <a:buClr>
                <a:srgbClr val="04617B"/>
              </a:buClr>
              <a:buSzPct val="45000"/>
              <a:buFont typeface="Wingdings" charset="2"/>
              <a:buChar char=""/>
            </a:pPr>
            <a:endParaRPr lang="id-ID" sz="3200" b="0" strike="noStrike" spc="-1" dirty="0">
              <a:latin typeface="Arial"/>
            </a:endParaRPr>
          </a:p>
        </p:txBody>
      </p:sp>
      <p:sp>
        <p:nvSpPr>
          <p:cNvPr id="6" name="TextBox 5">
            <a:extLst>
              <a:ext uri="{FF2B5EF4-FFF2-40B4-BE49-F238E27FC236}">
                <a16:creationId xmlns:a16="http://schemas.microsoft.com/office/drawing/2014/main" id="{9B60C2DC-8345-EAB6-AE3C-13E4CF137CC2}"/>
              </a:ext>
            </a:extLst>
          </p:cNvPr>
          <p:cNvSpPr txBox="1"/>
          <p:nvPr/>
        </p:nvSpPr>
        <p:spPr>
          <a:xfrm>
            <a:off x="599040" y="1585640"/>
            <a:ext cx="10739160" cy="1815882"/>
          </a:xfrm>
          <a:prstGeom prst="rect">
            <a:avLst/>
          </a:prstGeom>
          <a:noFill/>
        </p:spPr>
        <p:txBody>
          <a:bodyPr wrap="square">
            <a:spAutoFit/>
          </a:bodyPr>
          <a:lstStyle/>
          <a:p>
            <a:pPr algn="just"/>
            <a:r>
              <a:rPr lang="en-US" sz="2800"/>
              <a:t>Untuk membuat request POST, PUT, dan PATCH untuk mengirim data, method ini menerima array data sebagai argumen kedua. Secara default, data akan dikirim menggunakan tipe data application/json, dengan contoh:</a:t>
            </a:r>
          </a:p>
        </p:txBody>
      </p:sp>
      <p:pic>
        <p:nvPicPr>
          <p:cNvPr id="4" name="Picture 3">
            <a:extLst>
              <a:ext uri="{FF2B5EF4-FFF2-40B4-BE49-F238E27FC236}">
                <a16:creationId xmlns:a16="http://schemas.microsoft.com/office/drawing/2014/main" id="{1F79D08C-E4FC-7FF6-1B23-A6692C503F78}"/>
              </a:ext>
            </a:extLst>
          </p:cNvPr>
          <p:cNvPicPr>
            <a:picLocks noChangeAspect="1"/>
          </p:cNvPicPr>
          <p:nvPr/>
        </p:nvPicPr>
        <p:blipFill>
          <a:blip r:embed="rId3"/>
          <a:stretch>
            <a:fillRect/>
          </a:stretch>
        </p:blipFill>
        <p:spPr>
          <a:xfrm>
            <a:off x="1363820" y="3685910"/>
            <a:ext cx="9270684" cy="3435987"/>
          </a:xfrm>
          <a:prstGeom prst="rect">
            <a:avLst/>
          </a:prstGeom>
        </p:spPr>
      </p:pic>
    </p:spTree>
    <p:extLst>
      <p:ext uri="{BB962C8B-B14F-4D97-AF65-F5344CB8AC3E}">
        <p14:creationId xmlns:p14="http://schemas.microsoft.com/office/powerpoint/2010/main" val="791921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599040" y="370081"/>
            <a:ext cx="10798200" cy="830227"/>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r>
              <a:rPr lang="en-US" sz="4400" b="1" spc="-1">
                <a:solidFill>
                  <a:srgbClr val="FFFFFF"/>
                </a:solidFill>
                <a:latin typeface="Arial"/>
                <a:ea typeface="DejaVu Sans"/>
              </a:rPr>
              <a:t>Requests Data</a:t>
            </a:r>
          </a:p>
        </p:txBody>
      </p:sp>
      <p:sp>
        <p:nvSpPr>
          <p:cNvPr id="149"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640">
              <a:lnSpc>
                <a:spcPct val="100000"/>
              </a:lnSpc>
              <a:spcAft>
                <a:spcPts val="1406"/>
              </a:spcAft>
              <a:buClr>
                <a:srgbClr val="04617B"/>
              </a:buClr>
              <a:buSzPct val="45000"/>
              <a:buFont typeface="Wingdings" charset="2"/>
              <a:buChar char=""/>
            </a:pPr>
            <a:endParaRPr lang="id-ID" sz="3200" b="0" strike="noStrike" spc="-1" dirty="0">
              <a:latin typeface="Arial"/>
            </a:endParaRPr>
          </a:p>
        </p:txBody>
      </p:sp>
      <p:sp>
        <p:nvSpPr>
          <p:cNvPr id="6" name="TextBox 5">
            <a:extLst>
              <a:ext uri="{FF2B5EF4-FFF2-40B4-BE49-F238E27FC236}">
                <a16:creationId xmlns:a16="http://schemas.microsoft.com/office/drawing/2014/main" id="{9B60C2DC-8345-EAB6-AE3C-13E4CF137CC2}"/>
              </a:ext>
            </a:extLst>
          </p:cNvPr>
          <p:cNvSpPr txBox="1"/>
          <p:nvPr/>
        </p:nvSpPr>
        <p:spPr>
          <a:xfrm>
            <a:off x="599040" y="1585640"/>
            <a:ext cx="10739160" cy="1815882"/>
          </a:xfrm>
          <a:prstGeom prst="rect">
            <a:avLst/>
          </a:prstGeom>
          <a:noFill/>
        </p:spPr>
        <p:txBody>
          <a:bodyPr wrap="square">
            <a:spAutoFit/>
          </a:bodyPr>
          <a:lstStyle/>
          <a:p>
            <a:pPr algn="just"/>
            <a:r>
              <a:rPr lang="en-US" sz="2800"/>
              <a:t>Untuk membuat request POST, PUT, dan PATCH untuk mengirim data, method ini menerima array data sebagai argumen kedua. Secara default, data akan dikirim menggunakan tipe data application/json, dengan contoh:</a:t>
            </a:r>
          </a:p>
        </p:txBody>
      </p:sp>
      <p:pic>
        <p:nvPicPr>
          <p:cNvPr id="4" name="Picture 3">
            <a:extLst>
              <a:ext uri="{FF2B5EF4-FFF2-40B4-BE49-F238E27FC236}">
                <a16:creationId xmlns:a16="http://schemas.microsoft.com/office/drawing/2014/main" id="{1F79D08C-E4FC-7FF6-1B23-A6692C503F78}"/>
              </a:ext>
            </a:extLst>
          </p:cNvPr>
          <p:cNvPicPr>
            <a:picLocks noChangeAspect="1"/>
          </p:cNvPicPr>
          <p:nvPr/>
        </p:nvPicPr>
        <p:blipFill>
          <a:blip r:embed="rId3"/>
          <a:stretch>
            <a:fillRect/>
          </a:stretch>
        </p:blipFill>
        <p:spPr>
          <a:xfrm>
            <a:off x="1363820" y="3685910"/>
            <a:ext cx="9270684" cy="3435987"/>
          </a:xfrm>
          <a:prstGeom prst="rect">
            <a:avLst/>
          </a:prstGeom>
        </p:spPr>
      </p:pic>
    </p:spTree>
    <p:extLst>
      <p:ext uri="{BB962C8B-B14F-4D97-AF65-F5344CB8AC3E}">
        <p14:creationId xmlns:p14="http://schemas.microsoft.com/office/powerpoint/2010/main" val="1517202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599882" y="1488559"/>
            <a:ext cx="10798560" cy="1780916"/>
          </a:xfrm>
          <a:prstGeom prst="rect">
            <a:avLst/>
          </a:prstGeom>
          <a:noFill/>
          <a:ln>
            <a:noFill/>
          </a:ln>
        </p:spPr>
        <p:txBody>
          <a:bodyPr lIns="0" tIns="0" rIns="0" bIns="0" anchor="b">
            <a:noAutofit/>
          </a:bodyPr>
          <a:lstStyle/>
          <a:p>
            <a:pPr algn="ctr"/>
            <a:r>
              <a:rPr lang="en-US" sz="4800" b="1" strike="noStrike" spc="-1">
                <a:solidFill>
                  <a:srgbClr val="0066B3"/>
                </a:solidFill>
                <a:latin typeface="Arial" panose="020B0604020202020204" pitchFamily="34" charset="0"/>
                <a:cs typeface="Arial" panose="020B0604020202020204" pitchFamily="34" charset="0"/>
              </a:rPr>
              <a:t> </a:t>
            </a:r>
            <a:r>
              <a:rPr lang="en-US" sz="4800" b="1" spc="-1">
                <a:solidFill>
                  <a:srgbClr val="0066B3"/>
                </a:solidFill>
                <a:latin typeface="Arial" panose="020B0604020202020204" pitchFamily="34" charset="0"/>
                <a:cs typeface="Arial" panose="020B0604020202020204" pitchFamily="34" charset="0"/>
              </a:rPr>
              <a:t>Implementasi</a:t>
            </a:r>
            <a:r>
              <a:rPr lang="en-US" sz="4800" b="1" strike="noStrike" spc="-1">
                <a:solidFill>
                  <a:srgbClr val="0066B3"/>
                </a:solidFill>
                <a:latin typeface="Arial" panose="020B0604020202020204" pitchFamily="34" charset="0"/>
                <a:cs typeface="Arial" panose="020B0604020202020204" pitchFamily="34" charset="0"/>
              </a:rPr>
              <a:t> Guzzle Http</a:t>
            </a:r>
            <a:endParaRPr lang="en-US" sz="4800" b="1" strike="noStrike" spc="-1" dirty="0">
              <a:solidFill>
                <a:srgbClr val="0066B3"/>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5BEB83E-E6BE-414B-A07B-19C864AB3F2F}"/>
              </a:ext>
            </a:extLst>
          </p:cNvPr>
          <p:cNvSpPr txBox="1"/>
          <p:nvPr/>
        </p:nvSpPr>
        <p:spPr>
          <a:xfrm>
            <a:off x="3001237" y="5686577"/>
            <a:ext cx="5995850" cy="769441"/>
          </a:xfrm>
          <a:prstGeom prst="rect">
            <a:avLst/>
          </a:prstGeom>
          <a:noFill/>
        </p:spPr>
        <p:txBody>
          <a:bodyPr wrap="square">
            <a:spAutoFit/>
          </a:bodyPr>
          <a:lstStyle/>
          <a:p>
            <a:pPr algn="ctr"/>
            <a:r>
              <a:rPr lang="en-US" sz="4400" b="1">
                <a:solidFill>
                  <a:schemeClr val="bg1"/>
                </a:solidFill>
              </a:rPr>
              <a:t>Sisi Server</a:t>
            </a:r>
            <a:endParaRPr lang="id-ID" sz="4400" b="1" strike="noStrike" spc="-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529903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0"/>
            <a:ext cx="10798200" cy="102161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cs typeface="DejaVu Sans"/>
              </a:rPr>
              <a:t>Langkah-Langkah</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3" name="Diagram 2">
            <a:extLst>
              <a:ext uri="{FF2B5EF4-FFF2-40B4-BE49-F238E27FC236}">
                <a16:creationId xmlns:a16="http://schemas.microsoft.com/office/drawing/2014/main" id="{0926B790-3C84-D1BE-9B53-DDFAD9DC2593}"/>
              </a:ext>
            </a:extLst>
          </p:cNvPr>
          <p:cNvGraphicFramePr/>
          <p:nvPr>
            <p:extLst>
              <p:ext uri="{D42A27DB-BD31-4B8C-83A1-F6EECF244321}">
                <p14:modId xmlns:p14="http://schemas.microsoft.com/office/powerpoint/2010/main" val="752091082"/>
              </p:ext>
            </p:extLst>
          </p:nvPr>
        </p:nvGraphicFramePr>
        <p:xfrm>
          <a:off x="599040" y="1613199"/>
          <a:ext cx="10739160" cy="56912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600062" y="271878"/>
            <a:ext cx="10798200" cy="745167"/>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Membuat Model</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6" name="Picture 5">
            <a:extLst>
              <a:ext uri="{FF2B5EF4-FFF2-40B4-BE49-F238E27FC236}">
                <a16:creationId xmlns:a16="http://schemas.microsoft.com/office/drawing/2014/main" id="{89990BC3-8C41-BA7F-A040-FF4563B5D56F}"/>
              </a:ext>
            </a:extLst>
          </p:cNvPr>
          <p:cNvPicPr>
            <a:picLocks noChangeAspect="1"/>
          </p:cNvPicPr>
          <p:nvPr/>
        </p:nvPicPr>
        <p:blipFill>
          <a:blip r:embed="rId3"/>
          <a:stretch>
            <a:fillRect/>
          </a:stretch>
        </p:blipFill>
        <p:spPr>
          <a:xfrm>
            <a:off x="2718630" y="2464267"/>
            <a:ext cx="6561063" cy="41190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5090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Controller#Action Index</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4" name="Picture 3">
            <a:extLst>
              <a:ext uri="{FF2B5EF4-FFF2-40B4-BE49-F238E27FC236}">
                <a16:creationId xmlns:a16="http://schemas.microsoft.com/office/drawing/2014/main" id="{04D9C4B4-96CC-F6A1-6D5C-B65BC63E6130}"/>
              </a:ext>
            </a:extLst>
          </p:cNvPr>
          <p:cNvPicPr>
            <a:picLocks noChangeAspect="1"/>
          </p:cNvPicPr>
          <p:nvPr/>
        </p:nvPicPr>
        <p:blipFill>
          <a:blip r:embed="rId3"/>
          <a:stretch>
            <a:fillRect/>
          </a:stretch>
        </p:blipFill>
        <p:spPr>
          <a:xfrm>
            <a:off x="3104263" y="1714495"/>
            <a:ext cx="5789797" cy="5619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12432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387791"/>
            <a:ext cx="10798200" cy="80896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Controller#Action Store - 1</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3" name="Picture 2">
            <a:extLst>
              <a:ext uri="{FF2B5EF4-FFF2-40B4-BE49-F238E27FC236}">
                <a16:creationId xmlns:a16="http://schemas.microsoft.com/office/drawing/2014/main" id="{CBE0BCC4-61DE-96FC-6BB6-73905D226207}"/>
              </a:ext>
            </a:extLst>
          </p:cNvPr>
          <p:cNvPicPr>
            <a:picLocks noChangeAspect="1"/>
          </p:cNvPicPr>
          <p:nvPr/>
        </p:nvPicPr>
        <p:blipFill>
          <a:blip r:embed="rId3"/>
          <a:stretch>
            <a:fillRect/>
          </a:stretch>
        </p:blipFill>
        <p:spPr>
          <a:xfrm>
            <a:off x="2507800" y="2104323"/>
            <a:ext cx="6982724" cy="46630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53628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299307"/>
            <a:ext cx="10798200" cy="80896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Controller#Action Store - 2</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4" name="Picture 3">
            <a:extLst>
              <a:ext uri="{FF2B5EF4-FFF2-40B4-BE49-F238E27FC236}">
                <a16:creationId xmlns:a16="http://schemas.microsoft.com/office/drawing/2014/main" id="{C1D6B44B-3D49-BAE7-1C42-E86F6B134565}"/>
              </a:ext>
            </a:extLst>
          </p:cNvPr>
          <p:cNvPicPr>
            <a:picLocks noChangeAspect="1"/>
          </p:cNvPicPr>
          <p:nvPr/>
        </p:nvPicPr>
        <p:blipFill>
          <a:blip r:embed="rId3"/>
          <a:stretch>
            <a:fillRect/>
          </a:stretch>
        </p:blipFill>
        <p:spPr>
          <a:xfrm>
            <a:off x="2125430" y="1920240"/>
            <a:ext cx="7747463" cy="53401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63874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299307"/>
            <a:ext cx="10798200" cy="80896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Membuat Route</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 name="TextBox 5">
            <a:extLst>
              <a:ext uri="{FF2B5EF4-FFF2-40B4-BE49-F238E27FC236}">
                <a16:creationId xmlns:a16="http://schemas.microsoft.com/office/drawing/2014/main" id="{CD85625D-E354-B155-64E4-F6E9C1105B87}"/>
              </a:ext>
            </a:extLst>
          </p:cNvPr>
          <p:cNvSpPr txBox="1"/>
          <p:nvPr/>
        </p:nvSpPr>
        <p:spPr>
          <a:xfrm>
            <a:off x="599040" y="2312788"/>
            <a:ext cx="10737115" cy="1938992"/>
          </a:xfrm>
          <a:prstGeom prst="rect">
            <a:avLst/>
          </a:prstGeom>
          <a:noFill/>
        </p:spPr>
        <p:txBody>
          <a:bodyPr wrap="square">
            <a:spAutoFit/>
          </a:bodyPr>
          <a:lstStyle/>
          <a:p>
            <a:r>
              <a:rPr lang="en-US" sz="2400" b="0">
                <a:solidFill>
                  <a:srgbClr val="777777"/>
                </a:solidFill>
                <a:effectLst/>
                <a:latin typeface="Consolas" panose="020B0609020204030204" pitchFamily="49" charset="0"/>
              </a:rPr>
              <a:t>$</a:t>
            </a:r>
            <a:r>
              <a:rPr lang="en-US" sz="2400" b="0">
                <a:solidFill>
                  <a:srgbClr val="7A3E9D"/>
                </a:solidFill>
                <a:effectLst/>
                <a:latin typeface="Consolas" panose="020B0609020204030204" pitchFamily="49" charset="0"/>
              </a:rPr>
              <a:t>router</a:t>
            </a:r>
            <a:r>
              <a:rPr lang="en-US" sz="2400" b="0">
                <a:solidFill>
                  <a:srgbClr val="777777"/>
                </a:solidFill>
                <a:effectLst/>
                <a:latin typeface="Consolas" panose="020B0609020204030204" pitchFamily="49" charset="0"/>
              </a:rPr>
              <a:t>-&gt;</a:t>
            </a:r>
            <a:r>
              <a:rPr lang="en-US" sz="2400" b="1">
                <a:solidFill>
                  <a:srgbClr val="AA3731"/>
                </a:solidFill>
                <a:effectLst/>
                <a:latin typeface="Consolas" panose="020B0609020204030204" pitchFamily="49" charset="0"/>
              </a:rPr>
              <a:t>get</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gedung</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GedungController@index</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777777"/>
                </a:solidFill>
                <a:effectLst/>
                <a:latin typeface="Consolas" panose="020B0609020204030204" pitchFamily="49" charset="0"/>
              </a:rPr>
              <a:t>$</a:t>
            </a:r>
            <a:r>
              <a:rPr lang="en-US" sz="2400" b="0">
                <a:solidFill>
                  <a:srgbClr val="7A3E9D"/>
                </a:solidFill>
                <a:effectLst/>
                <a:latin typeface="Consolas" panose="020B0609020204030204" pitchFamily="49" charset="0"/>
              </a:rPr>
              <a:t>router</a:t>
            </a:r>
            <a:r>
              <a:rPr lang="en-US" sz="2400" b="0">
                <a:solidFill>
                  <a:srgbClr val="777777"/>
                </a:solidFill>
                <a:effectLst/>
                <a:latin typeface="Consolas" panose="020B0609020204030204" pitchFamily="49" charset="0"/>
              </a:rPr>
              <a:t>-&gt;</a:t>
            </a:r>
            <a:r>
              <a:rPr lang="en-US" sz="2400" b="1">
                <a:solidFill>
                  <a:srgbClr val="AA3731"/>
                </a:solidFill>
                <a:effectLst/>
                <a:latin typeface="Consolas" panose="020B0609020204030204" pitchFamily="49" charset="0"/>
              </a:rPr>
              <a:t>get</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gedung/{id}</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GedungController@show</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777777"/>
                </a:solidFill>
                <a:effectLst/>
                <a:latin typeface="Consolas" panose="020B0609020204030204" pitchFamily="49" charset="0"/>
              </a:rPr>
              <a:t>$</a:t>
            </a:r>
            <a:r>
              <a:rPr lang="en-US" sz="2400" b="0">
                <a:solidFill>
                  <a:srgbClr val="7A3E9D"/>
                </a:solidFill>
                <a:effectLst/>
                <a:latin typeface="Consolas" panose="020B0609020204030204" pitchFamily="49" charset="0"/>
              </a:rPr>
              <a:t>router</a:t>
            </a:r>
            <a:r>
              <a:rPr lang="en-US" sz="2400" b="0">
                <a:solidFill>
                  <a:srgbClr val="777777"/>
                </a:solidFill>
                <a:effectLst/>
                <a:latin typeface="Consolas" panose="020B0609020204030204" pitchFamily="49" charset="0"/>
              </a:rPr>
              <a:t>-&gt;</a:t>
            </a:r>
            <a:r>
              <a:rPr lang="en-US" sz="2400" b="1">
                <a:solidFill>
                  <a:srgbClr val="AA3731"/>
                </a:solidFill>
                <a:effectLst/>
                <a:latin typeface="Consolas" panose="020B0609020204030204" pitchFamily="49" charset="0"/>
              </a:rPr>
              <a:t>put</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gedung/{id}</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GedungController@update</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777777"/>
                </a:solidFill>
                <a:effectLst/>
                <a:latin typeface="Consolas" panose="020B0609020204030204" pitchFamily="49" charset="0"/>
              </a:rPr>
              <a:t>$</a:t>
            </a:r>
            <a:r>
              <a:rPr lang="en-US" sz="2400" b="0">
                <a:solidFill>
                  <a:srgbClr val="7A3E9D"/>
                </a:solidFill>
                <a:effectLst/>
                <a:latin typeface="Consolas" panose="020B0609020204030204" pitchFamily="49" charset="0"/>
              </a:rPr>
              <a:t>router</a:t>
            </a:r>
            <a:r>
              <a:rPr lang="en-US" sz="2400" b="0">
                <a:solidFill>
                  <a:srgbClr val="777777"/>
                </a:solidFill>
                <a:effectLst/>
                <a:latin typeface="Consolas" panose="020B0609020204030204" pitchFamily="49" charset="0"/>
              </a:rPr>
              <a:t>-&gt;</a:t>
            </a:r>
            <a:r>
              <a:rPr lang="en-US" sz="2400" b="1">
                <a:solidFill>
                  <a:srgbClr val="AA3731"/>
                </a:solidFill>
                <a:effectLst/>
                <a:latin typeface="Consolas" panose="020B0609020204030204" pitchFamily="49" charset="0"/>
              </a:rPr>
              <a:t>delete</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gedung/{id}</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GedungController@destroy</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a:p>
            <a:r>
              <a:rPr lang="en-US" sz="2400" b="0">
                <a:solidFill>
                  <a:srgbClr val="777777"/>
                </a:solidFill>
                <a:effectLst/>
                <a:latin typeface="Consolas" panose="020B0609020204030204" pitchFamily="49" charset="0"/>
              </a:rPr>
              <a:t>$</a:t>
            </a:r>
            <a:r>
              <a:rPr lang="en-US" sz="2400" b="0">
                <a:solidFill>
                  <a:srgbClr val="7A3E9D"/>
                </a:solidFill>
                <a:effectLst/>
                <a:latin typeface="Consolas" panose="020B0609020204030204" pitchFamily="49" charset="0"/>
              </a:rPr>
              <a:t>router</a:t>
            </a:r>
            <a:r>
              <a:rPr lang="en-US" sz="2400" b="0">
                <a:solidFill>
                  <a:srgbClr val="777777"/>
                </a:solidFill>
                <a:effectLst/>
                <a:latin typeface="Consolas" panose="020B0609020204030204" pitchFamily="49" charset="0"/>
              </a:rPr>
              <a:t>-&gt;</a:t>
            </a:r>
            <a:r>
              <a:rPr lang="en-US" sz="2400" b="1">
                <a:solidFill>
                  <a:srgbClr val="AA3731"/>
                </a:solidFill>
                <a:effectLst/>
                <a:latin typeface="Consolas" panose="020B0609020204030204" pitchFamily="49" charset="0"/>
              </a:rPr>
              <a:t>post</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gedung-create</a:t>
            </a:r>
            <a:r>
              <a:rPr lang="en-US" sz="2400" b="0">
                <a:solidFill>
                  <a:srgbClr val="777777"/>
                </a:solidFill>
                <a:effectLst/>
                <a:latin typeface="Consolas" panose="020B0609020204030204" pitchFamily="49" charset="0"/>
              </a:rPr>
              <a:t>','</a:t>
            </a:r>
            <a:r>
              <a:rPr lang="en-US" sz="2400" b="0">
                <a:solidFill>
                  <a:srgbClr val="448C27"/>
                </a:solidFill>
                <a:effectLst/>
                <a:latin typeface="Consolas" panose="020B0609020204030204" pitchFamily="49" charset="0"/>
              </a:rPr>
              <a:t>GedungController@store</a:t>
            </a:r>
            <a:r>
              <a:rPr lang="en-US" sz="2400" b="0">
                <a:solidFill>
                  <a:srgbClr val="777777"/>
                </a:solidFill>
                <a:effectLst/>
                <a:latin typeface="Consolas" panose="020B0609020204030204" pitchFamily="49" charset="0"/>
              </a:rPr>
              <a:t>');</a:t>
            </a:r>
            <a:endParaRPr lang="en-US" sz="2400" b="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908149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599882" y="1488559"/>
            <a:ext cx="10798560" cy="1780916"/>
          </a:xfrm>
          <a:prstGeom prst="rect">
            <a:avLst/>
          </a:prstGeom>
          <a:noFill/>
          <a:ln>
            <a:noFill/>
          </a:ln>
        </p:spPr>
        <p:txBody>
          <a:bodyPr lIns="0" tIns="0" rIns="0" bIns="0" anchor="b">
            <a:noAutofit/>
          </a:bodyPr>
          <a:lstStyle/>
          <a:p>
            <a:pPr algn="ctr"/>
            <a:r>
              <a:rPr lang="en-US" sz="4800" b="1" strike="noStrike" spc="-1">
                <a:solidFill>
                  <a:srgbClr val="0066B3"/>
                </a:solidFill>
                <a:latin typeface="Arial" panose="020B0604020202020204" pitchFamily="34" charset="0"/>
                <a:cs typeface="Arial" panose="020B0604020202020204" pitchFamily="34" charset="0"/>
              </a:rPr>
              <a:t> </a:t>
            </a:r>
            <a:r>
              <a:rPr lang="en-US" sz="4800" b="1" spc="-1">
                <a:solidFill>
                  <a:srgbClr val="0066B3"/>
                </a:solidFill>
                <a:latin typeface="Arial" panose="020B0604020202020204" pitchFamily="34" charset="0"/>
                <a:cs typeface="Arial" panose="020B0604020202020204" pitchFamily="34" charset="0"/>
              </a:rPr>
              <a:t>Implementasi</a:t>
            </a:r>
            <a:r>
              <a:rPr lang="en-US" sz="4800" b="1" strike="noStrike" spc="-1">
                <a:solidFill>
                  <a:srgbClr val="0066B3"/>
                </a:solidFill>
                <a:latin typeface="Arial" panose="020B0604020202020204" pitchFamily="34" charset="0"/>
                <a:cs typeface="Arial" panose="020B0604020202020204" pitchFamily="34" charset="0"/>
              </a:rPr>
              <a:t> Guzzle Http</a:t>
            </a:r>
            <a:endParaRPr lang="en-US" sz="4800" b="1" strike="noStrike" spc="-1" dirty="0">
              <a:solidFill>
                <a:srgbClr val="0066B3"/>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5BEB83E-E6BE-414B-A07B-19C864AB3F2F}"/>
              </a:ext>
            </a:extLst>
          </p:cNvPr>
          <p:cNvSpPr txBox="1"/>
          <p:nvPr/>
        </p:nvSpPr>
        <p:spPr>
          <a:xfrm>
            <a:off x="3001237" y="5686577"/>
            <a:ext cx="5995850" cy="769441"/>
          </a:xfrm>
          <a:prstGeom prst="rect">
            <a:avLst/>
          </a:prstGeom>
          <a:noFill/>
        </p:spPr>
        <p:txBody>
          <a:bodyPr wrap="square">
            <a:spAutoFit/>
          </a:bodyPr>
          <a:lstStyle/>
          <a:p>
            <a:pPr algn="ctr"/>
            <a:r>
              <a:rPr lang="en-US" sz="4400" b="1">
                <a:solidFill>
                  <a:schemeClr val="bg1"/>
                </a:solidFill>
              </a:rPr>
              <a:t>Sisi Client</a:t>
            </a:r>
            <a:endParaRPr lang="id-ID" sz="4400" b="1" strike="noStrike" spc="-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509649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STXinwei" panose="02010800040101010101" pitchFamily="2" charset="-122"/>
                <a:ea typeface="STXinwei" panose="02010800040101010101" pitchFamily="2" charset="-122"/>
                <a:cs typeface="DejaVu Sans"/>
              </a:rPr>
              <a:t>Nasrul, </a:t>
            </a:r>
            <a:r>
              <a:rPr kumimoji="0" lang="en-US" sz="4400" b="1" i="0" u="none" strike="noStrike" kern="1200" cap="none" spc="-1" normalizeH="0" baseline="0" noProof="0" dirty="0" err="1">
                <a:ln>
                  <a:noFill/>
                </a:ln>
                <a:solidFill>
                  <a:srgbClr val="FFFFFF"/>
                </a:solidFill>
                <a:effectLst/>
                <a:uLnTx/>
                <a:uFillTx/>
                <a:latin typeface="STXinwei" panose="02010800040101010101" pitchFamily="2" charset="-122"/>
                <a:ea typeface="STXinwei" panose="02010800040101010101" pitchFamily="2" charset="-122"/>
                <a:cs typeface="DejaVu Sans"/>
              </a:rPr>
              <a:t>S.Pd.I</a:t>
            </a:r>
            <a:r>
              <a:rPr kumimoji="0" lang="en-US" sz="4400" b="1" i="0" u="none" strike="noStrike" kern="1200" cap="none" spc="-1" normalizeH="0" baseline="0" noProof="0" dirty="0">
                <a:ln>
                  <a:noFill/>
                </a:ln>
                <a:solidFill>
                  <a:srgbClr val="FFFFFF"/>
                </a:solidFill>
                <a:effectLst/>
                <a:uLnTx/>
                <a:uFillTx/>
                <a:latin typeface="STXinwei" panose="02010800040101010101" pitchFamily="2" charset="-122"/>
                <a:ea typeface="STXinwei" panose="02010800040101010101" pitchFamily="2" charset="-122"/>
                <a:cs typeface="DejaVu Sans"/>
              </a:rPr>
              <a:t>, </a:t>
            </a:r>
            <a:r>
              <a:rPr kumimoji="0" lang="en-US" sz="4400" b="1" i="0" u="none" strike="noStrike" kern="1200" cap="none" spc="-1" normalizeH="0" baseline="0" noProof="0" dirty="0" err="1">
                <a:ln>
                  <a:noFill/>
                </a:ln>
                <a:solidFill>
                  <a:srgbClr val="FFFFFF"/>
                </a:solidFill>
                <a:effectLst/>
                <a:uLnTx/>
                <a:uFillTx/>
                <a:latin typeface="STXinwei" panose="02010800040101010101" pitchFamily="2" charset="-122"/>
                <a:ea typeface="STXinwei" panose="02010800040101010101" pitchFamily="2" charset="-122"/>
                <a:cs typeface="DejaVu Sans"/>
              </a:rPr>
              <a:t>S.Kom</a:t>
            </a:r>
            <a:r>
              <a:rPr kumimoji="0" lang="en-US" sz="4400" b="1" i="0" u="none" strike="noStrike" kern="1200" cap="none" spc="-1" normalizeH="0" baseline="0" noProof="0" dirty="0">
                <a:ln>
                  <a:noFill/>
                </a:ln>
                <a:solidFill>
                  <a:srgbClr val="FFFFFF"/>
                </a:solidFill>
                <a:effectLst/>
                <a:uLnTx/>
                <a:uFillTx/>
                <a:latin typeface="STXinwei" panose="02010800040101010101" pitchFamily="2" charset="-122"/>
                <a:ea typeface="STXinwei" panose="02010800040101010101" pitchFamily="2" charset="-122"/>
                <a:cs typeface="DejaVu Sans"/>
              </a:rPr>
              <a:t>, </a:t>
            </a:r>
            <a:r>
              <a:rPr kumimoji="0" lang="en-US" sz="4400" b="1" i="0" u="none" strike="noStrike" kern="1200" cap="none" spc="-1" normalizeH="0" baseline="0" noProof="0" dirty="0" err="1">
                <a:ln>
                  <a:noFill/>
                </a:ln>
                <a:solidFill>
                  <a:srgbClr val="FFFFFF"/>
                </a:solidFill>
                <a:effectLst/>
                <a:uLnTx/>
                <a:uFillTx/>
                <a:latin typeface="STXinwei" panose="02010800040101010101" pitchFamily="2" charset="-122"/>
                <a:ea typeface="STXinwei" panose="02010800040101010101" pitchFamily="2" charset="-122"/>
                <a:cs typeface="DejaVu Sans"/>
              </a:rPr>
              <a:t>M.Kom</a:t>
            </a:r>
            <a:endParaRPr kumimoji="0" lang="id-ID" sz="4400" b="0" i="0" u="none" strike="noStrike" kern="1200" cap="none" spc="-1" normalizeH="0" baseline="0" noProof="0" dirty="0">
              <a:ln>
                <a:noFill/>
              </a:ln>
              <a:solidFill>
                <a:prstClr val="black"/>
              </a:solidFill>
              <a:effectLst/>
              <a:uLnTx/>
              <a:uFillTx/>
              <a:latin typeface="STXinwei" panose="02010800040101010101" pitchFamily="2" charset="-122"/>
              <a:ea typeface="STXinwei" panose="02010800040101010101" pitchFamily="2" charset="-122"/>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 name="TextBox 6">
            <a:extLst>
              <a:ext uri="{FF2B5EF4-FFF2-40B4-BE49-F238E27FC236}">
                <a16:creationId xmlns:a16="http://schemas.microsoft.com/office/drawing/2014/main" id="{F20AC116-5ACF-4A43-8532-E384EC41F674}"/>
              </a:ext>
            </a:extLst>
          </p:cNvPr>
          <p:cNvSpPr txBox="1"/>
          <p:nvPr/>
        </p:nvSpPr>
        <p:spPr>
          <a:xfrm>
            <a:off x="1637323" y="5922048"/>
            <a:ext cx="3637976" cy="132343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TXinwei" panose="02010800040101010101" pitchFamily="2" charset="-122"/>
                <a:ea typeface="STXinwei" panose="02010800040101010101" pitchFamily="2" charset="-122"/>
                <a:cs typeface="DejaVu Sans"/>
              </a:rPr>
              <a:t>nasrul99@gmail</a:t>
            </a:r>
            <a:r>
              <a:rPr kumimoji="0" lang="en-US" sz="2800" b="0" i="0" u="none" strike="noStrike" kern="1200" cap="none" spc="0" normalizeH="0" baseline="0" noProof="0">
                <a:ln>
                  <a:noFill/>
                </a:ln>
                <a:solidFill>
                  <a:prstClr val="black"/>
                </a:solidFill>
                <a:effectLst/>
                <a:uLnTx/>
                <a:uFillTx/>
                <a:latin typeface="STXinwei" panose="02010800040101010101" pitchFamily="2" charset="-122"/>
                <a:ea typeface="STXinwei" panose="02010800040101010101" pitchFamily="2" charset="-122"/>
                <a:cs typeface="DejaVu Sans"/>
              </a:rPr>
              <a:t>.com</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STXinwei" panose="02010800040101010101" pitchFamily="2" charset="-122"/>
                <a:ea typeface="STXinwei" panose="02010800040101010101" pitchFamily="2" charset="-122"/>
                <a:cs typeface="DejaVu Sans"/>
              </a:rPr>
              <a:t>nasrul tutorial</a:t>
            </a:r>
            <a:endParaRPr kumimoji="0" lang="en-US" sz="2800" b="0" i="0" u="none" strike="noStrike" kern="1200" cap="none" spc="0" normalizeH="0" baseline="0" noProof="0" dirty="0">
              <a:ln>
                <a:noFill/>
              </a:ln>
              <a:solidFill>
                <a:prstClr val="black"/>
              </a:solidFill>
              <a:effectLst/>
              <a:uLnTx/>
              <a:uFillTx/>
              <a:latin typeface="STXinwei" panose="02010800040101010101" pitchFamily="2" charset="-122"/>
              <a:ea typeface="STXinwei" panose="02010800040101010101" pitchFamily="2" charset="-122"/>
              <a:cs typeface="DejaVu Sans"/>
            </a:endParaRPr>
          </a:p>
        </p:txBody>
      </p:sp>
      <p:graphicFrame>
        <p:nvGraphicFramePr>
          <p:cNvPr id="2" name="Diagram 1">
            <a:extLst>
              <a:ext uri="{FF2B5EF4-FFF2-40B4-BE49-F238E27FC236}">
                <a16:creationId xmlns:a16="http://schemas.microsoft.com/office/drawing/2014/main" id="{DFDCCC06-EE85-400B-A119-1880EC71325F}"/>
              </a:ext>
            </a:extLst>
          </p:cNvPr>
          <p:cNvGraphicFramePr/>
          <p:nvPr/>
        </p:nvGraphicFramePr>
        <p:xfrm>
          <a:off x="5122048" y="1658901"/>
          <a:ext cx="6714399" cy="44140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a:extLst>
              <a:ext uri="{FF2B5EF4-FFF2-40B4-BE49-F238E27FC236}">
                <a16:creationId xmlns:a16="http://schemas.microsoft.com/office/drawing/2014/main" id="{0BD2017B-45A0-475F-8B6F-F2282AAFDC3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62616" y="1920240"/>
            <a:ext cx="3084393" cy="394976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a:extLst>
              <a:ext uri="{FF2B5EF4-FFF2-40B4-BE49-F238E27FC236}">
                <a16:creationId xmlns:a16="http://schemas.microsoft.com/office/drawing/2014/main" id="{AFD699E0-820F-4432-9973-C4377B69837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1139076" y="6123167"/>
            <a:ext cx="498248" cy="498248"/>
          </a:xfrm>
          <a:prstGeom prst="rect">
            <a:avLst/>
          </a:prstGeom>
        </p:spPr>
      </p:pic>
      <p:pic>
        <p:nvPicPr>
          <p:cNvPr id="10" name="Picture 9">
            <a:extLst>
              <a:ext uri="{FF2B5EF4-FFF2-40B4-BE49-F238E27FC236}">
                <a16:creationId xmlns:a16="http://schemas.microsoft.com/office/drawing/2014/main" id="{C2CEEBE4-801D-4DC8-AB7D-44C81B5F34B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39076" y="6735501"/>
            <a:ext cx="473785" cy="473785"/>
          </a:xfrm>
          <a:prstGeom prst="rect">
            <a:avLst/>
          </a:prstGeom>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0"/>
            <a:ext cx="10798200" cy="102161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cs typeface="DejaVu Sans"/>
              </a:rPr>
              <a:t>Langkah-Langkah</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3" name="Diagram 2">
            <a:extLst>
              <a:ext uri="{FF2B5EF4-FFF2-40B4-BE49-F238E27FC236}">
                <a16:creationId xmlns:a16="http://schemas.microsoft.com/office/drawing/2014/main" id="{0926B790-3C84-D1BE-9B53-DDFAD9DC2593}"/>
              </a:ext>
            </a:extLst>
          </p:cNvPr>
          <p:cNvGraphicFramePr/>
          <p:nvPr>
            <p:extLst>
              <p:ext uri="{D42A27DB-BD31-4B8C-83A1-F6EECF244321}">
                <p14:modId xmlns:p14="http://schemas.microsoft.com/office/powerpoint/2010/main" val="1804477375"/>
              </p:ext>
            </p:extLst>
          </p:nvPr>
        </p:nvGraphicFramePr>
        <p:xfrm>
          <a:off x="599040" y="1920240"/>
          <a:ext cx="10798200" cy="52417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5679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Controller#Action Index</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3" name="Picture 2">
            <a:extLst>
              <a:ext uri="{FF2B5EF4-FFF2-40B4-BE49-F238E27FC236}">
                <a16:creationId xmlns:a16="http://schemas.microsoft.com/office/drawing/2014/main" id="{3C09E9C2-2F6F-71E6-4BC0-D668C91C90BB}"/>
              </a:ext>
            </a:extLst>
          </p:cNvPr>
          <p:cNvPicPr>
            <a:picLocks noChangeAspect="1"/>
          </p:cNvPicPr>
          <p:nvPr/>
        </p:nvPicPr>
        <p:blipFill>
          <a:blip r:embed="rId3"/>
          <a:stretch>
            <a:fillRect/>
          </a:stretch>
        </p:blipFill>
        <p:spPr>
          <a:xfrm>
            <a:off x="1175144" y="1844153"/>
            <a:ext cx="9586951" cy="5121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75363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Controller#Action Create</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 name="TextBox 5">
            <a:extLst>
              <a:ext uri="{FF2B5EF4-FFF2-40B4-BE49-F238E27FC236}">
                <a16:creationId xmlns:a16="http://schemas.microsoft.com/office/drawing/2014/main" id="{5CD7DF7B-5784-D3F0-4CBF-9261EB285359}"/>
              </a:ext>
            </a:extLst>
          </p:cNvPr>
          <p:cNvSpPr txBox="1"/>
          <p:nvPr/>
        </p:nvSpPr>
        <p:spPr>
          <a:xfrm>
            <a:off x="599041" y="2260482"/>
            <a:ext cx="10798199" cy="2246769"/>
          </a:xfrm>
          <a:prstGeom prst="rect">
            <a:avLst/>
          </a:prstGeom>
          <a:noFill/>
        </p:spPr>
        <p:txBody>
          <a:bodyPr wrap="square">
            <a:spAutoFit/>
          </a:bodyPr>
          <a:lstStyle/>
          <a:p>
            <a:r>
              <a:rPr lang="en-US" sz="2800" b="0">
                <a:solidFill>
                  <a:srgbClr val="4B69C6"/>
                </a:solidFill>
                <a:effectLst/>
                <a:latin typeface="Consolas" panose="020B0609020204030204" pitchFamily="49" charset="0"/>
              </a:rPr>
              <a:t>public</a:t>
            </a:r>
            <a:r>
              <a:rPr lang="en-US" sz="2800" b="0">
                <a:solidFill>
                  <a:srgbClr val="333333"/>
                </a:solidFill>
                <a:effectLst/>
                <a:latin typeface="Consolas" panose="020B0609020204030204" pitchFamily="49" charset="0"/>
              </a:rPr>
              <a:t> </a:t>
            </a:r>
            <a:r>
              <a:rPr lang="en-US" sz="2800" b="0">
                <a:solidFill>
                  <a:srgbClr val="7A3E9D"/>
                </a:solidFill>
                <a:effectLst/>
                <a:latin typeface="Consolas" panose="020B0609020204030204" pitchFamily="49" charset="0"/>
              </a:rPr>
              <a:t>function</a:t>
            </a:r>
            <a:r>
              <a:rPr lang="en-US" sz="2800" b="0">
                <a:solidFill>
                  <a:srgbClr val="333333"/>
                </a:solidFill>
                <a:effectLst/>
                <a:latin typeface="Consolas" panose="020B0609020204030204" pitchFamily="49" charset="0"/>
              </a:rPr>
              <a:t> </a:t>
            </a:r>
            <a:r>
              <a:rPr lang="en-US" sz="2800" b="1">
                <a:solidFill>
                  <a:srgbClr val="AA3731"/>
                </a:solidFill>
                <a:effectLst/>
                <a:latin typeface="Consolas" panose="020B0609020204030204" pitchFamily="49" charset="0"/>
              </a:rPr>
              <a:t>create</a:t>
            </a:r>
            <a:r>
              <a:rPr lang="en-US" sz="2800" b="0">
                <a:solidFill>
                  <a:srgbClr val="777777"/>
                </a:solidFill>
                <a:effectLst/>
                <a:latin typeface="Consolas" panose="020B0609020204030204" pitchFamily="49" charset="0"/>
              </a:rPr>
              <a:t>()</a:t>
            </a:r>
            <a:endParaRPr lang="en-US" sz="2800" b="0">
              <a:solidFill>
                <a:srgbClr val="333333"/>
              </a:solidFill>
              <a:effectLst/>
              <a:latin typeface="Consolas" panose="020B0609020204030204" pitchFamily="49" charset="0"/>
            </a:endParaRPr>
          </a:p>
          <a:p>
            <a:r>
              <a:rPr lang="en-US" sz="2800" b="0">
                <a:solidFill>
                  <a:srgbClr val="777777"/>
                </a:solidFill>
                <a:effectLst/>
                <a:latin typeface="Consolas" panose="020B0609020204030204" pitchFamily="49" charset="0"/>
              </a:rPr>
              <a:t>{</a:t>
            </a:r>
            <a:endParaRPr lang="en-US" sz="2800" b="0">
              <a:solidFill>
                <a:srgbClr val="333333"/>
              </a:solidFill>
              <a:effectLst/>
              <a:latin typeface="Consolas" panose="020B0609020204030204" pitchFamily="49" charset="0"/>
            </a:endParaRPr>
          </a:p>
          <a:p>
            <a:r>
              <a:rPr lang="en-US" sz="2800" i="1">
                <a:solidFill>
                  <a:srgbClr val="777777"/>
                </a:solidFill>
                <a:latin typeface="Consolas" panose="020B0609020204030204" pitchFamily="49" charset="0"/>
              </a:rPr>
              <a:t>	</a:t>
            </a:r>
            <a:r>
              <a:rPr lang="en-US" sz="2800" b="0" i="1">
                <a:solidFill>
                  <a:srgbClr val="AAAAAA"/>
                </a:solidFill>
                <a:effectLst/>
                <a:latin typeface="Consolas" panose="020B0609020204030204" pitchFamily="49" charset="0"/>
              </a:rPr>
              <a:t>//arahkan ke form input data</a:t>
            </a:r>
            <a:endParaRPr lang="en-US" sz="2800" b="0">
              <a:solidFill>
                <a:srgbClr val="333333"/>
              </a:solidFill>
              <a:effectLst/>
              <a:latin typeface="Consolas" panose="020B0609020204030204" pitchFamily="49" charset="0"/>
            </a:endParaRPr>
          </a:p>
          <a:p>
            <a:r>
              <a:rPr lang="en-US" sz="2800" b="0">
                <a:solidFill>
                  <a:srgbClr val="333333"/>
                </a:solidFill>
                <a:effectLst/>
                <a:latin typeface="Consolas" panose="020B0609020204030204" pitchFamily="49" charset="0"/>
              </a:rPr>
              <a:t>    </a:t>
            </a:r>
            <a:r>
              <a:rPr lang="en-US" sz="2800" b="0">
                <a:solidFill>
                  <a:srgbClr val="4B69C6"/>
                </a:solidFill>
                <a:effectLst/>
                <a:latin typeface="Consolas" panose="020B0609020204030204" pitchFamily="49" charset="0"/>
              </a:rPr>
              <a:t>return</a:t>
            </a:r>
            <a:r>
              <a:rPr lang="en-US" sz="2800" b="0">
                <a:solidFill>
                  <a:srgbClr val="333333"/>
                </a:solidFill>
                <a:effectLst/>
                <a:latin typeface="Consolas" panose="020B0609020204030204" pitchFamily="49" charset="0"/>
              </a:rPr>
              <a:t> </a:t>
            </a:r>
            <a:r>
              <a:rPr lang="en-US" sz="2800" b="1">
                <a:solidFill>
                  <a:srgbClr val="AA3731"/>
                </a:solidFill>
                <a:effectLst/>
                <a:latin typeface="Consolas" panose="020B0609020204030204" pitchFamily="49" charset="0"/>
              </a:rPr>
              <a:t>view</a:t>
            </a:r>
            <a:r>
              <a:rPr lang="en-US" sz="2800" b="0">
                <a:solidFill>
                  <a:srgbClr val="777777"/>
                </a:solidFill>
                <a:effectLst/>
                <a:latin typeface="Consolas" panose="020B0609020204030204" pitchFamily="49" charset="0"/>
              </a:rPr>
              <a:t>('</a:t>
            </a:r>
            <a:r>
              <a:rPr lang="en-US" sz="2800" b="0">
                <a:solidFill>
                  <a:srgbClr val="448C27"/>
                </a:solidFill>
                <a:effectLst/>
                <a:latin typeface="Consolas" panose="020B0609020204030204" pitchFamily="49" charset="0"/>
              </a:rPr>
              <a:t>gedungApi.create</a:t>
            </a:r>
            <a:r>
              <a:rPr lang="en-US" sz="2800" b="0">
                <a:solidFill>
                  <a:srgbClr val="777777"/>
                </a:solidFill>
                <a:effectLst/>
                <a:latin typeface="Consolas" panose="020B0609020204030204" pitchFamily="49" charset="0"/>
              </a:rPr>
              <a:t>');</a:t>
            </a:r>
            <a:endParaRPr lang="en-US" sz="2800" b="0">
              <a:solidFill>
                <a:srgbClr val="333333"/>
              </a:solidFill>
              <a:effectLst/>
              <a:latin typeface="Consolas" panose="020B0609020204030204" pitchFamily="49" charset="0"/>
            </a:endParaRPr>
          </a:p>
          <a:p>
            <a:r>
              <a:rPr lang="en-US" sz="2800" b="0">
                <a:solidFill>
                  <a:srgbClr val="777777"/>
                </a:solidFill>
                <a:effectLst/>
                <a:latin typeface="Consolas" panose="020B0609020204030204" pitchFamily="49" charset="0"/>
              </a:rPr>
              <a:t>}</a:t>
            </a:r>
            <a:endParaRPr lang="en-US" sz="2800" b="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4284325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Controller#Action Store - 1</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3" name="Picture 2">
            <a:extLst>
              <a:ext uri="{FF2B5EF4-FFF2-40B4-BE49-F238E27FC236}">
                <a16:creationId xmlns:a16="http://schemas.microsoft.com/office/drawing/2014/main" id="{FB091DF7-53DE-DE4E-4BBA-50F8E0C4FEFA}"/>
              </a:ext>
            </a:extLst>
          </p:cNvPr>
          <p:cNvPicPr>
            <a:picLocks noChangeAspect="1"/>
          </p:cNvPicPr>
          <p:nvPr/>
        </p:nvPicPr>
        <p:blipFill>
          <a:blip r:embed="rId3"/>
          <a:stretch>
            <a:fillRect/>
          </a:stretch>
        </p:blipFill>
        <p:spPr>
          <a:xfrm>
            <a:off x="2247678" y="1920240"/>
            <a:ext cx="7441884" cy="50338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2925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Controller#Action Store - 2</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4" name="Picture 3">
            <a:extLst>
              <a:ext uri="{FF2B5EF4-FFF2-40B4-BE49-F238E27FC236}">
                <a16:creationId xmlns:a16="http://schemas.microsoft.com/office/drawing/2014/main" id="{E69D7D26-AA66-93C9-A967-619D84E7CE45}"/>
              </a:ext>
            </a:extLst>
          </p:cNvPr>
          <p:cNvPicPr>
            <a:picLocks noChangeAspect="1"/>
          </p:cNvPicPr>
          <p:nvPr/>
        </p:nvPicPr>
        <p:blipFill>
          <a:blip r:embed="rId3"/>
          <a:stretch>
            <a:fillRect/>
          </a:stretch>
        </p:blipFill>
        <p:spPr>
          <a:xfrm>
            <a:off x="1225930" y="1920240"/>
            <a:ext cx="9544420" cy="52576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1447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600062" y="295785"/>
            <a:ext cx="10798200" cy="85149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View#Index</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3" name="Picture 2">
            <a:extLst>
              <a:ext uri="{FF2B5EF4-FFF2-40B4-BE49-F238E27FC236}">
                <a16:creationId xmlns:a16="http://schemas.microsoft.com/office/drawing/2014/main" id="{FD9A2157-26C0-D7E2-4126-721ACFF17AB0}"/>
              </a:ext>
            </a:extLst>
          </p:cNvPr>
          <p:cNvPicPr>
            <a:picLocks noChangeAspect="1"/>
          </p:cNvPicPr>
          <p:nvPr/>
        </p:nvPicPr>
        <p:blipFill>
          <a:blip r:embed="rId3"/>
          <a:stretch>
            <a:fillRect/>
          </a:stretch>
        </p:blipFill>
        <p:spPr>
          <a:xfrm>
            <a:off x="2173479" y="1920240"/>
            <a:ext cx="7651366" cy="51521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67432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600062" y="295785"/>
            <a:ext cx="10798200" cy="85149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View#Index</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3" name="Picture 2">
            <a:extLst>
              <a:ext uri="{FF2B5EF4-FFF2-40B4-BE49-F238E27FC236}">
                <a16:creationId xmlns:a16="http://schemas.microsoft.com/office/drawing/2014/main" id="{FD9A2157-26C0-D7E2-4126-721ACFF17AB0}"/>
              </a:ext>
            </a:extLst>
          </p:cNvPr>
          <p:cNvPicPr>
            <a:picLocks noChangeAspect="1"/>
          </p:cNvPicPr>
          <p:nvPr/>
        </p:nvPicPr>
        <p:blipFill>
          <a:blip r:embed="rId3"/>
          <a:stretch>
            <a:fillRect/>
          </a:stretch>
        </p:blipFill>
        <p:spPr>
          <a:xfrm>
            <a:off x="2173479" y="1920240"/>
            <a:ext cx="7651366" cy="51521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09443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600062" y="295785"/>
            <a:ext cx="10798200" cy="85149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View#Create</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4" name="Picture 3">
            <a:extLst>
              <a:ext uri="{FF2B5EF4-FFF2-40B4-BE49-F238E27FC236}">
                <a16:creationId xmlns:a16="http://schemas.microsoft.com/office/drawing/2014/main" id="{F4E95B60-733C-F8F2-D3C2-8BD4F402EFF3}"/>
              </a:ext>
            </a:extLst>
          </p:cNvPr>
          <p:cNvPicPr>
            <a:picLocks noChangeAspect="1"/>
          </p:cNvPicPr>
          <p:nvPr/>
        </p:nvPicPr>
        <p:blipFill>
          <a:blip r:embed="rId3"/>
          <a:stretch>
            <a:fillRect/>
          </a:stretch>
        </p:blipFill>
        <p:spPr>
          <a:xfrm>
            <a:off x="130956" y="1775043"/>
            <a:ext cx="11736411" cy="54888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55427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600062" y="295785"/>
            <a:ext cx="10798200" cy="85149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View#Create</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4" name="Picture 3">
            <a:extLst>
              <a:ext uri="{FF2B5EF4-FFF2-40B4-BE49-F238E27FC236}">
                <a16:creationId xmlns:a16="http://schemas.microsoft.com/office/drawing/2014/main" id="{F4E95B60-733C-F8F2-D3C2-8BD4F402EFF3}"/>
              </a:ext>
            </a:extLst>
          </p:cNvPr>
          <p:cNvPicPr>
            <a:picLocks noChangeAspect="1"/>
          </p:cNvPicPr>
          <p:nvPr/>
        </p:nvPicPr>
        <p:blipFill>
          <a:blip r:embed="rId3"/>
          <a:stretch>
            <a:fillRect/>
          </a:stretch>
        </p:blipFill>
        <p:spPr>
          <a:xfrm>
            <a:off x="130956" y="1775043"/>
            <a:ext cx="11736411" cy="54888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0232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 name="TextBox 5">
            <a:extLst>
              <a:ext uri="{FF2B5EF4-FFF2-40B4-BE49-F238E27FC236}">
                <a16:creationId xmlns:a16="http://schemas.microsoft.com/office/drawing/2014/main" id="{1C217380-997A-8EE1-0A46-336C137099DA}"/>
              </a:ext>
            </a:extLst>
          </p:cNvPr>
          <p:cNvSpPr txBox="1"/>
          <p:nvPr/>
        </p:nvSpPr>
        <p:spPr>
          <a:xfrm>
            <a:off x="599040" y="1920240"/>
            <a:ext cx="10798200" cy="4832092"/>
          </a:xfrm>
          <a:prstGeom prst="rect">
            <a:avLst/>
          </a:prstGeom>
          <a:noFill/>
        </p:spPr>
        <p:txBody>
          <a:bodyPr wrap="square">
            <a:spAutoFit/>
          </a:bodyPr>
          <a:lstStyle/>
          <a:p>
            <a:r>
              <a:rPr lang="en-US" sz="2800" b="1">
                <a:solidFill>
                  <a:srgbClr val="7A3E9D"/>
                </a:solidFill>
                <a:effectLst/>
                <a:latin typeface="Consolas" panose="020B0609020204030204" pitchFamily="49" charset="0"/>
              </a:rPr>
              <a:t>Route</a:t>
            </a:r>
            <a:r>
              <a:rPr lang="en-US" sz="2800" b="0">
                <a:solidFill>
                  <a:srgbClr val="777777"/>
                </a:solidFill>
                <a:effectLst/>
                <a:latin typeface="Consolas" panose="020B0609020204030204" pitchFamily="49" charset="0"/>
              </a:rPr>
              <a:t>::</a:t>
            </a:r>
            <a:r>
              <a:rPr lang="en-US" sz="2800" b="1">
                <a:solidFill>
                  <a:srgbClr val="AA3731"/>
                </a:solidFill>
                <a:effectLst/>
                <a:latin typeface="Consolas" panose="020B0609020204030204" pitchFamily="49" charset="0"/>
              </a:rPr>
              <a:t>get</a:t>
            </a:r>
            <a:r>
              <a:rPr lang="en-US" sz="2800" b="0">
                <a:solidFill>
                  <a:srgbClr val="777777"/>
                </a:solidFill>
                <a:effectLst/>
                <a:latin typeface="Consolas" panose="020B0609020204030204" pitchFamily="49" charset="0"/>
              </a:rPr>
              <a:t>('</a:t>
            </a:r>
            <a:r>
              <a:rPr lang="en-US" sz="2800" b="0">
                <a:solidFill>
                  <a:srgbClr val="448C27"/>
                </a:solidFill>
                <a:effectLst/>
                <a:latin typeface="Consolas" panose="020B0609020204030204" pitchFamily="49" charset="0"/>
              </a:rPr>
              <a:t>/gedung-api</a:t>
            </a:r>
            <a:r>
              <a:rPr lang="en-US" sz="2800" b="0">
                <a:solidFill>
                  <a:srgbClr val="777777"/>
                </a:solidFill>
                <a:effectLst/>
                <a:latin typeface="Consolas" panose="020B0609020204030204" pitchFamily="49" charset="0"/>
              </a:rPr>
              <a:t>',</a:t>
            </a:r>
            <a:r>
              <a:rPr lang="en-US" sz="2800" b="0">
                <a:solidFill>
                  <a:srgbClr val="333333"/>
                </a:solidFill>
                <a:effectLst/>
                <a:latin typeface="Consolas" panose="020B0609020204030204" pitchFamily="49" charset="0"/>
              </a:rPr>
              <a:t> </a:t>
            </a:r>
            <a:r>
              <a:rPr lang="en-US" sz="2800" b="0">
                <a:solidFill>
                  <a:srgbClr val="777777"/>
                </a:solidFill>
                <a:effectLst/>
                <a:latin typeface="Consolas" panose="020B0609020204030204" pitchFamily="49" charset="0"/>
              </a:rPr>
              <a:t>[</a:t>
            </a:r>
            <a:r>
              <a:rPr lang="en-US" sz="2800" b="1">
                <a:solidFill>
                  <a:srgbClr val="7A3E9D"/>
                </a:solidFill>
                <a:effectLst/>
                <a:latin typeface="Consolas" panose="020B0609020204030204" pitchFamily="49" charset="0"/>
              </a:rPr>
              <a:t>GedungApiController</a:t>
            </a:r>
            <a:r>
              <a:rPr lang="en-US" sz="2800" b="0">
                <a:solidFill>
                  <a:srgbClr val="777777"/>
                </a:solidFill>
                <a:effectLst/>
                <a:latin typeface="Consolas" panose="020B0609020204030204" pitchFamily="49" charset="0"/>
              </a:rPr>
              <a:t>::</a:t>
            </a:r>
            <a:r>
              <a:rPr lang="en-US" sz="2800" b="0">
                <a:solidFill>
                  <a:srgbClr val="4B69C6"/>
                </a:solidFill>
                <a:effectLst/>
                <a:latin typeface="Consolas" panose="020B0609020204030204" pitchFamily="49" charset="0"/>
              </a:rPr>
              <a:t>class</a:t>
            </a:r>
            <a:r>
              <a:rPr lang="en-US" sz="2800" b="0">
                <a:solidFill>
                  <a:srgbClr val="777777"/>
                </a:solidFill>
                <a:effectLst/>
                <a:latin typeface="Consolas" panose="020B0609020204030204" pitchFamily="49" charset="0"/>
              </a:rPr>
              <a:t>,'</a:t>
            </a:r>
            <a:r>
              <a:rPr lang="en-US" sz="2800" b="0">
                <a:solidFill>
                  <a:srgbClr val="448C27"/>
                </a:solidFill>
                <a:effectLst/>
                <a:latin typeface="Consolas" panose="020B0609020204030204" pitchFamily="49" charset="0"/>
              </a:rPr>
              <a:t>index</a:t>
            </a:r>
            <a:r>
              <a:rPr lang="en-US" sz="2800" b="0">
                <a:solidFill>
                  <a:srgbClr val="777777"/>
                </a:solidFill>
                <a:effectLst/>
                <a:latin typeface="Consolas" panose="020B0609020204030204" pitchFamily="49" charset="0"/>
              </a:rPr>
              <a:t>’]);</a:t>
            </a:r>
          </a:p>
          <a:p>
            <a:endParaRPr lang="en-US" sz="2800" b="0">
              <a:solidFill>
                <a:srgbClr val="333333"/>
              </a:solidFill>
              <a:effectLst/>
              <a:latin typeface="Consolas" panose="020B0609020204030204" pitchFamily="49" charset="0"/>
            </a:endParaRPr>
          </a:p>
          <a:p>
            <a:r>
              <a:rPr lang="en-US" sz="2800" b="1">
                <a:solidFill>
                  <a:srgbClr val="7A3E9D"/>
                </a:solidFill>
                <a:effectLst/>
                <a:latin typeface="Consolas" panose="020B0609020204030204" pitchFamily="49" charset="0"/>
              </a:rPr>
              <a:t>Route</a:t>
            </a:r>
            <a:r>
              <a:rPr lang="en-US" sz="2800" b="0">
                <a:solidFill>
                  <a:srgbClr val="777777"/>
                </a:solidFill>
                <a:effectLst/>
                <a:latin typeface="Consolas" panose="020B0609020204030204" pitchFamily="49" charset="0"/>
              </a:rPr>
              <a:t>::</a:t>
            </a:r>
            <a:r>
              <a:rPr lang="en-US" sz="2800" b="1">
                <a:solidFill>
                  <a:srgbClr val="AA3731"/>
                </a:solidFill>
                <a:effectLst/>
                <a:latin typeface="Consolas" panose="020B0609020204030204" pitchFamily="49" charset="0"/>
              </a:rPr>
              <a:t>get</a:t>
            </a:r>
            <a:r>
              <a:rPr lang="en-US" sz="2800" b="0">
                <a:solidFill>
                  <a:srgbClr val="777777"/>
                </a:solidFill>
                <a:effectLst/>
                <a:latin typeface="Consolas" panose="020B0609020204030204" pitchFamily="49" charset="0"/>
              </a:rPr>
              <a:t>('</a:t>
            </a:r>
            <a:r>
              <a:rPr lang="en-US" sz="2800" b="0">
                <a:solidFill>
                  <a:srgbClr val="448C27"/>
                </a:solidFill>
                <a:effectLst/>
                <a:latin typeface="Consolas" panose="020B0609020204030204" pitchFamily="49" charset="0"/>
              </a:rPr>
              <a:t>/gedung-api-create</a:t>
            </a:r>
            <a:r>
              <a:rPr lang="en-US" sz="2800" b="0">
                <a:solidFill>
                  <a:srgbClr val="777777"/>
                </a:solidFill>
                <a:effectLst/>
                <a:latin typeface="Consolas" panose="020B0609020204030204" pitchFamily="49" charset="0"/>
              </a:rPr>
              <a:t>',</a:t>
            </a:r>
            <a:r>
              <a:rPr lang="en-US" sz="2800" b="0">
                <a:solidFill>
                  <a:srgbClr val="333333"/>
                </a:solidFill>
                <a:effectLst/>
                <a:latin typeface="Consolas" panose="020B0609020204030204" pitchFamily="49" charset="0"/>
              </a:rPr>
              <a:t> </a:t>
            </a:r>
            <a:r>
              <a:rPr lang="en-US" sz="2800" b="0">
                <a:solidFill>
                  <a:srgbClr val="777777"/>
                </a:solidFill>
                <a:effectLst/>
                <a:latin typeface="Consolas" panose="020B0609020204030204" pitchFamily="49" charset="0"/>
              </a:rPr>
              <a:t>[</a:t>
            </a:r>
            <a:r>
              <a:rPr lang="en-US" sz="2800" b="1">
                <a:solidFill>
                  <a:srgbClr val="7A3E9D"/>
                </a:solidFill>
                <a:effectLst/>
                <a:latin typeface="Consolas" panose="020B0609020204030204" pitchFamily="49" charset="0"/>
              </a:rPr>
              <a:t>GedungApiController</a:t>
            </a:r>
            <a:r>
              <a:rPr lang="en-US" sz="2800" b="0">
                <a:solidFill>
                  <a:srgbClr val="777777"/>
                </a:solidFill>
                <a:effectLst/>
                <a:latin typeface="Consolas" panose="020B0609020204030204" pitchFamily="49" charset="0"/>
              </a:rPr>
              <a:t>::</a:t>
            </a:r>
            <a:r>
              <a:rPr lang="en-US" sz="2800" b="0">
                <a:solidFill>
                  <a:srgbClr val="4B69C6"/>
                </a:solidFill>
                <a:effectLst/>
                <a:latin typeface="Consolas" panose="020B0609020204030204" pitchFamily="49" charset="0"/>
              </a:rPr>
              <a:t>class</a:t>
            </a:r>
            <a:r>
              <a:rPr lang="en-US" sz="2800" b="0">
                <a:solidFill>
                  <a:srgbClr val="777777"/>
                </a:solidFill>
                <a:effectLst/>
                <a:latin typeface="Consolas" panose="020B0609020204030204" pitchFamily="49" charset="0"/>
              </a:rPr>
              <a:t>,'</a:t>
            </a:r>
            <a:r>
              <a:rPr lang="en-US" sz="2800" b="0">
                <a:solidFill>
                  <a:srgbClr val="448C27"/>
                </a:solidFill>
                <a:effectLst/>
                <a:latin typeface="Consolas" panose="020B0609020204030204" pitchFamily="49" charset="0"/>
              </a:rPr>
              <a:t>create</a:t>
            </a:r>
            <a:r>
              <a:rPr lang="en-US" sz="2800" b="0">
                <a:solidFill>
                  <a:srgbClr val="777777"/>
                </a:solidFill>
                <a:effectLst/>
                <a:latin typeface="Consolas" panose="020B0609020204030204" pitchFamily="49" charset="0"/>
              </a:rPr>
              <a:t>’]);</a:t>
            </a:r>
          </a:p>
          <a:p>
            <a:endParaRPr lang="en-US" sz="2800" b="0">
              <a:solidFill>
                <a:srgbClr val="333333"/>
              </a:solidFill>
              <a:effectLst/>
              <a:latin typeface="Consolas" panose="020B0609020204030204" pitchFamily="49" charset="0"/>
            </a:endParaRPr>
          </a:p>
          <a:p>
            <a:r>
              <a:rPr lang="en-US" sz="2800" b="1">
                <a:solidFill>
                  <a:srgbClr val="7A3E9D"/>
                </a:solidFill>
                <a:effectLst/>
                <a:latin typeface="Consolas" panose="020B0609020204030204" pitchFamily="49" charset="0"/>
              </a:rPr>
              <a:t>Route</a:t>
            </a:r>
            <a:r>
              <a:rPr lang="en-US" sz="2800" b="0">
                <a:solidFill>
                  <a:srgbClr val="777777"/>
                </a:solidFill>
                <a:effectLst/>
                <a:latin typeface="Consolas" panose="020B0609020204030204" pitchFamily="49" charset="0"/>
              </a:rPr>
              <a:t>::</a:t>
            </a:r>
            <a:r>
              <a:rPr lang="en-US" sz="2800" b="1">
                <a:solidFill>
                  <a:srgbClr val="AA3731"/>
                </a:solidFill>
                <a:effectLst/>
                <a:latin typeface="Consolas" panose="020B0609020204030204" pitchFamily="49" charset="0"/>
              </a:rPr>
              <a:t>post</a:t>
            </a:r>
            <a:r>
              <a:rPr lang="en-US" sz="2800" b="0">
                <a:solidFill>
                  <a:srgbClr val="777777"/>
                </a:solidFill>
                <a:effectLst/>
                <a:latin typeface="Consolas" panose="020B0609020204030204" pitchFamily="49" charset="0"/>
              </a:rPr>
              <a:t>('</a:t>
            </a:r>
            <a:r>
              <a:rPr lang="en-US" sz="2800" b="0">
                <a:solidFill>
                  <a:srgbClr val="448C27"/>
                </a:solidFill>
                <a:effectLst/>
                <a:latin typeface="Consolas" panose="020B0609020204030204" pitchFamily="49" charset="0"/>
              </a:rPr>
              <a:t>/gedung-api-store</a:t>
            </a:r>
            <a:r>
              <a:rPr lang="en-US" sz="2800" b="0">
                <a:solidFill>
                  <a:srgbClr val="777777"/>
                </a:solidFill>
                <a:effectLst/>
                <a:latin typeface="Consolas" panose="020B0609020204030204" pitchFamily="49" charset="0"/>
              </a:rPr>
              <a:t>’,</a:t>
            </a:r>
          </a:p>
          <a:p>
            <a:r>
              <a:rPr lang="en-US" sz="2800" b="0">
                <a:solidFill>
                  <a:srgbClr val="777777"/>
                </a:solidFill>
                <a:effectLst/>
                <a:latin typeface="Consolas" panose="020B0609020204030204" pitchFamily="49" charset="0"/>
              </a:rPr>
              <a:t>[</a:t>
            </a:r>
            <a:r>
              <a:rPr lang="en-US" sz="2800" b="1">
                <a:solidFill>
                  <a:srgbClr val="7A3E9D"/>
                </a:solidFill>
                <a:effectLst/>
                <a:latin typeface="Consolas" panose="020B0609020204030204" pitchFamily="49" charset="0"/>
              </a:rPr>
              <a:t>GedungApiController</a:t>
            </a:r>
            <a:r>
              <a:rPr lang="en-US" sz="2800" b="0">
                <a:solidFill>
                  <a:srgbClr val="777777"/>
                </a:solidFill>
                <a:effectLst/>
                <a:latin typeface="Consolas" panose="020B0609020204030204" pitchFamily="49" charset="0"/>
              </a:rPr>
              <a:t>::</a:t>
            </a:r>
            <a:r>
              <a:rPr lang="en-US" sz="2800" b="0">
                <a:solidFill>
                  <a:srgbClr val="4B69C6"/>
                </a:solidFill>
                <a:effectLst/>
                <a:latin typeface="Consolas" panose="020B0609020204030204" pitchFamily="49" charset="0"/>
              </a:rPr>
              <a:t>class</a:t>
            </a:r>
            <a:r>
              <a:rPr lang="en-US" sz="2800" b="0">
                <a:solidFill>
                  <a:srgbClr val="777777"/>
                </a:solidFill>
                <a:effectLst/>
                <a:latin typeface="Consolas" panose="020B0609020204030204" pitchFamily="49" charset="0"/>
              </a:rPr>
              <a:t>,'</a:t>
            </a:r>
            <a:r>
              <a:rPr lang="en-US" sz="2800" b="0">
                <a:solidFill>
                  <a:srgbClr val="448C27"/>
                </a:solidFill>
                <a:effectLst/>
                <a:latin typeface="Consolas" panose="020B0609020204030204" pitchFamily="49" charset="0"/>
              </a:rPr>
              <a:t>store</a:t>
            </a:r>
            <a:r>
              <a:rPr lang="en-US" sz="2800" b="0">
                <a:solidFill>
                  <a:srgbClr val="777777"/>
                </a:solidFill>
                <a:effectLst/>
                <a:latin typeface="Consolas" panose="020B0609020204030204" pitchFamily="49" charset="0"/>
              </a:rPr>
              <a:t>']);</a:t>
            </a:r>
            <a:endParaRPr lang="en-US" sz="2800" b="0">
              <a:solidFill>
                <a:srgbClr val="333333"/>
              </a:solidFill>
              <a:effectLst/>
              <a:latin typeface="Consolas" panose="020B0609020204030204" pitchFamily="49" charset="0"/>
            </a:endParaRPr>
          </a:p>
          <a:p>
            <a:br>
              <a:rPr lang="en-US" sz="2800" b="0">
                <a:solidFill>
                  <a:srgbClr val="333333"/>
                </a:solidFill>
                <a:effectLst/>
                <a:latin typeface="Consolas" panose="020B0609020204030204" pitchFamily="49" charset="0"/>
              </a:rPr>
            </a:br>
            <a:r>
              <a:rPr lang="en-US" sz="2800" b="1">
                <a:solidFill>
                  <a:srgbClr val="7A3E9D"/>
                </a:solidFill>
                <a:effectLst/>
                <a:latin typeface="Consolas" panose="020B0609020204030204" pitchFamily="49" charset="0"/>
              </a:rPr>
              <a:t>Route</a:t>
            </a:r>
            <a:r>
              <a:rPr lang="en-US" sz="2800" b="0">
                <a:solidFill>
                  <a:srgbClr val="777777"/>
                </a:solidFill>
                <a:effectLst/>
                <a:latin typeface="Consolas" panose="020B0609020204030204" pitchFamily="49" charset="0"/>
              </a:rPr>
              <a:t>::</a:t>
            </a:r>
            <a:r>
              <a:rPr lang="en-US" sz="2800" b="1">
                <a:solidFill>
                  <a:srgbClr val="AA3731"/>
                </a:solidFill>
                <a:effectLst/>
                <a:latin typeface="Consolas" panose="020B0609020204030204" pitchFamily="49" charset="0"/>
              </a:rPr>
              <a:t>resource</a:t>
            </a:r>
            <a:r>
              <a:rPr lang="en-US" sz="2800" b="0">
                <a:solidFill>
                  <a:srgbClr val="777777"/>
                </a:solidFill>
                <a:effectLst/>
                <a:latin typeface="Consolas" panose="020B0609020204030204" pitchFamily="49" charset="0"/>
              </a:rPr>
              <a:t>('</a:t>
            </a:r>
            <a:r>
              <a:rPr lang="en-US" sz="2800" b="0">
                <a:solidFill>
                  <a:srgbClr val="448C27"/>
                </a:solidFill>
                <a:effectLst/>
                <a:latin typeface="Consolas" panose="020B0609020204030204" pitchFamily="49" charset="0"/>
              </a:rPr>
              <a:t>/gedung-api</a:t>
            </a:r>
            <a:r>
              <a:rPr lang="en-US" sz="2800" b="0">
                <a:solidFill>
                  <a:srgbClr val="777777"/>
                </a:solidFill>
                <a:effectLst/>
                <a:latin typeface="Consolas" panose="020B0609020204030204" pitchFamily="49" charset="0"/>
              </a:rPr>
              <a:t>’,</a:t>
            </a:r>
            <a:r>
              <a:rPr lang="en-US" sz="2800" b="0">
                <a:solidFill>
                  <a:srgbClr val="333333"/>
                </a:solidFill>
                <a:effectLst/>
                <a:latin typeface="Consolas" panose="020B0609020204030204" pitchFamily="49" charset="0"/>
              </a:rPr>
              <a:t> </a:t>
            </a:r>
          </a:p>
          <a:p>
            <a:r>
              <a:rPr lang="en-US" sz="2800" b="1">
                <a:solidFill>
                  <a:srgbClr val="7A3E9D"/>
                </a:solidFill>
                <a:effectLst/>
                <a:latin typeface="Consolas" panose="020B0609020204030204" pitchFamily="49" charset="0"/>
              </a:rPr>
              <a:t>GedungApiController</a:t>
            </a:r>
            <a:r>
              <a:rPr lang="en-US" sz="2800" b="0">
                <a:solidFill>
                  <a:srgbClr val="777777"/>
                </a:solidFill>
                <a:effectLst/>
                <a:latin typeface="Consolas" panose="020B0609020204030204" pitchFamily="49" charset="0"/>
              </a:rPr>
              <a:t>::</a:t>
            </a:r>
            <a:r>
              <a:rPr lang="en-US" sz="2800" b="0">
                <a:solidFill>
                  <a:srgbClr val="4B69C6"/>
                </a:solidFill>
                <a:effectLst/>
                <a:latin typeface="Consolas" panose="020B0609020204030204" pitchFamily="49" charset="0"/>
              </a:rPr>
              <a:t>class</a:t>
            </a:r>
            <a:r>
              <a:rPr lang="en-US" sz="2800" b="0">
                <a:solidFill>
                  <a:srgbClr val="777777"/>
                </a:solidFill>
                <a:effectLst/>
                <a:latin typeface="Consolas" panose="020B0609020204030204" pitchFamily="49" charset="0"/>
              </a:rPr>
              <a:t>);</a:t>
            </a:r>
            <a:endParaRPr lang="en-US" sz="2800" b="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346390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cs typeface="DejaVu Sans"/>
              </a:rPr>
              <a:t>Tujuan</a:t>
            </a:r>
            <a:endParaRPr kumimoji="0" lang="id-ID" sz="44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r>
              <a:rPr kumimoji="0" lang="en-US" sz="3200" b="0" i="0" u="none" strike="noStrike" kern="1200" cap="none" spc="-1" normalizeH="0" baseline="0" noProof="0">
                <a:ln>
                  <a:noFill/>
                </a:ln>
                <a:solidFill>
                  <a:srgbClr val="000000"/>
                </a:solidFill>
                <a:effectLst/>
                <a:uLnTx/>
                <a:uFillTx/>
                <a:latin typeface="Times New Roman"/>
                <a:ea typeface="DejaVu Sans"/>
                <a:cs typeface="DejaVu Sans"/>
              </a:rPr>
              <a:t>Setelah mempelajari materi ini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peserta</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diharapkan</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memahami</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dan </a:t>
            </a:r>
            <a:r>
              <a:rPr kumimoji="0" lang="en-US" sz="3200" b="0" i="0" u="none" strike="noStrike" kern="1200" cap="none" spc="-1" normalizeH="0" baseline="0" noProof="0" err="1">
                <a:ln>
                  <a:noFill/>
                </a:ln>
                <a:solidFill>
                  <a:srgbClr val="000000"/>
                </a:solidFill>
                <a:effectLst/>
                <a:uLnTx/>
                <a:uFillTx/>
                <a:latin typeface="Times New Roman"/>
                <a:ea typeface="DejaVu Sans"/>
                <a:cs typeface="DejaVu Sans"/>
              </a:rPr>
              <a:t>mengerti</a:t>
            </a:r>
            <a:r>
              <a:rPr kumimoji="0" lang="en-US" sz="3200" b="0" i="0" u="none" strike="noStrike" kern="1200" cap="none" spc="-1" normalizeH="0" baseline="0" noProof="0">
                <a:ln>
                  <a:noFill/>
                </a:ln>
                <a:solidFill>
                  <a:srgbClr val="000000"/>
                </a:solidFill>
                <a:effectLst/>
                <a:uLnTx/>
                <a:uFillTx/>
                <a:latin typeface="Times New Roman"/>
                <a:ea typeface="DejaVu Sans"/>
                <a:cs typeface="DejaVu Sans"/>
              </a:rPr>
              <a:t> </a:t>
            </a:r>
            <a:r>
              <a:rPr lang="en-US" sz="3200" spc="-1">
                <a:solidFill>
                  <a:srgbClr val="000000"/>
                </a:solidFill>
                <a:latin typeface="Times New Roman"/>
                <a:ea typeface="DejaVu Sans"/>
                <a:cs typeface="DejaVu Sans"/>
              </a:rPr>
              <a:t>tentang cara konsumsi data Rest API di dalam</a:t>
            </a:r>
            <a:r>
              <a:rPr kumimoji="0" lang="en-US" sz="3200" b="0" i="0" u="none" strike="noStrike" kern="1200" cap="none" spc="-1" normalizeH="0" baseline="0" noProof="0">
                <a:ln>
                  <a:noFill/>
                </a:ln>
                <a:solidFill>
                  <a:srgbClr val="000000"/>
                </a:solidFill>
                <a:effectLst/>
                <a:uLnTx/>
                <a:uFillTx/>
                <a:latin typeface="Times New Roman"/>
                <a:ea typeface="DejaVu Sans"/>
                <a:cs typeface="DejaVu Sans"/>
              </a:rPr>
              <a:t> Laravel Framework menggunakan Guzzle Http, serta </a:t>
            </a:r>
            <a:r>
              <a:rPr kumimoji="0" lang="en-US" sz="3200" b="0" i="0" u="none" strike="noStrike" kern="1200" cap="none" spc="-1" normalizeH="0" baseline="0" noProof="0" dirty="0" err="1">
                <a:ln>
                  <a:noFill/>
                </a:ln>
                <a:solidFill>
                  <a:srgbClr val="000000"/>
                </a:solidFill>
                <a:effectLst/>
                <a:uLnTx/>
                <a:uFillTx/>
                <a:latin typeface="Times New Roman"/>
                <a:ea typeface="DejaVu Sans"/>
                <a:cs typeface="DejaVu Sans"/>
              </a:rPr>
              <a:t>dapat</a:t>
            </a:r>
            <a:r>
              <a:rPr kumimoji="0" lang="en-US" sz="3200" b="0" i="0" u="none" strike="noStrike" kern="1200" cap="none" spc="-1" normalizeH="0" baseline="0" noProof="0" dirty="0">
                <a:ln>
                  <a:noFill/>
                </a:ln>
                <a:solidFill>
                  <a:srgbClr val="000000"/>
                </a:solidFill>
                <a:effectLst/>
                <a:uLnTx/>
                <a:uFillTx/>
                <a:latin typeface="Times New Roman"/>
                <a:ea typeface="DejaVu Sans"/>
                <a:cs typeface="DejaVu Sans"/>
              </a:rPr>
              <a:t> </a:t>
            </a:r>
            <a:r>
              <a:rPr kumimoji="0" lang="en-US" sz="3200" b="0" i="0" u="none" strike="noStrike" kern="1200" cap="none" spc="-1" normalizeH="0" baseline="0" noProof="0" err="1">
                <a:ln>
                  <a:noFill/>
                </a:ln>
                <a:solidFill>
                  <a:srgbClr val="000000"/>
                </a:solidFill>
                <a:effectLst/>
                <a:uLnTx/>
                <a:uFillTx/>
                <a:latin typeface="Times New Roman"/>
                <a:ea typeface="DejaVu Sans"/>
                <a:cs typeface="DejaVu Sans"/>
              </a:rPr>
              <a:t>mengimplementasikan</a:t>
            </a:r>
            <a:r>
              <a:rPr lang="en-US" sz="3200" spc="-1" err="1">
                <a:solidFill>
                  <a:srgbClr val="000000"/>
                </a:solidFill>
                <a:latin typeface="Times New Roman"/>
                <a:ea typeface="DejaVu Sans"/>
                <a:cs typeface="DejaVu Sans"/>
              </a:rPr>
              <a:t>nya</a:t>
            </a:r>
            <a:r>
              <a:rPr lang="en-US" sz="3200" spc="-1">
                <a:solidFill>
                  <a:srgbClr val="000000"/>
                </a:solidFill>
                <a:latin typeface="Times New Roman"/>
                <a:ea typeface="DejaVu Sans"/>
                <a:cs typeface="DejaVu Sans"/>
              </a:rPr>
              <a:t> pada aplikasi Laravel Framework</a:t>
            </a: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254261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584775"/>
          </a:xfrm>
          <a:prstGeom prst="rect">
            <a:avLst/>
          </a:prstGeom>
        </p:spPr>
        <p:txBody>
          <a:bodyPr wrap="square">
            <a:spAutoFit/>
          </a:bodyPr>
          <a:lstStyle/>
          <a:p>
            <a:pPr marL="432000" lvl="0" indent="-323640">
              <a:spcAft>
                <a:spcPts val="1406"/>
              </a:spcAft>
              <a:buClr>
                <a:srgbClr val="04617B"/>
              </a:buClr>
              <a:buSzPct val="45000"/>
              <a:buFont typeface="Wingdings" charset="2"/>
              <a:buChar char=""/>
            </a:pPr>
            <a:r>
              <a:rPr lang="en-US" sz="3200" spc="-1">
                <a:solidFill>
                  <a:srgbClr val="000000"/>
                </a:solidFill>
                <a:latin typeface="Times New Roman" panose="02020603050405020304" pitchFamily="18" charset="0"/>
                <a:ea typeface="DejaVu Sans"/>
                <a:cs typeface="Times New Roman" panose="02020603050405020304" pitchFamily="18" charset="0"/>
              </a:rPr>
              <a:t>https://laravel.com/docs/9.x/http-client#dumping-requests</a:t>
            </a:r>
            <a:endPar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endParaRPr>
          </a:p>
        </p:txBody>
      </p:sp>
    </p:spTree>
    <p:extLst>
      <p:ext uri="{BB962C8B-B14F-4D97-AF65-F5344CB8AC3E}">
        <p14:creationId xmlns:p14="http://schemas.microsoft.com/office/powerpoint/2010/main" val="396080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78239"/>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Illustrasi</a:t>
            </a:r>
            <a:endParaRPr kumimoji="0" lang="id-ID" sz="4400" b="0" i="0" u="none" strike="noStrike" kern="1200" cap="none" spc="-1" normalizeH="0" baseline="0" noProof="0">
              <a:ln>
                <a:noFill/>
              </a:ln>
              <a:solidFill>
                <a:prstClr val="black"/>
              </a:solidFill>
              <a:effectLst/>
              <a:uLnTx/>
              <a:uFillTx/>
              <a:latin typeface="Arial"/>
              <a:ea typeface="DejaVu Sans"/>
              <a:cs typeface="DejaVu Sans"/>
            </a:endParaRPr>
          </a:p>
        </p:txBody>
      </p:sp>
      <p:pic>
        <p:nvPicPr>
          <p:cNvPr id="2050" name="Picture 2">
            <a:extLst>
              <a:ext uri="{FF2B5EF4-FFF2-40B4-BE49-F238E27FC236}">
                <a16:creationId xmlns:a16="http://schemas.microsoft.com/office/drawing/2014/main" id="{622BB2EB-D3EA-35D8-F33E-14151C941BE4}"/>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72619" y="2116838"/>
            <a:ext cx="5053085" cy="4879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421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US" sz="4400" b="1" spc="-1">
                <a:solidFill>
                  <a:srgbClr val="FFFFFF"/>
                </a:solidFill>
                <a:latin typeface="Arial"/>
                <a:ea typeface="DejaVu Sans"/>
              </a:rPr>
              <a:t>Guzzle</a:t>
            </a:r>
            <a:endParaRPr lang="id-ID" sz="4400" b="0" strike="noStrike" spc="-1" dirty="0">
              <a:latin typeface="Arial"/>
            </a:endParaRPr>
          </a:p>
        </p:txBody>
      </p:sp>
      <p:sp>
        <p:nvSpPr>
          <p:cNvPr id="149"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640">
              <a:lnSpc>
                <a:spcPct val="100000"/>
              </a:lnSpc>
              <a:spcAft>
                <a:spcPts val="1406"/>
              </a:spcAft>
              <a:buClr>
                <a:srgbClr val="04617B"/>
              </a:buClr>
              <a:buSzPct val="45000"/>
              <a:buFont typeface="Wingdings" charset="2"/>
              <a:buChar char=""/>
            </a:pPr>
            <a:endParaRPr lang="id-ID" sz="3200" b="0" strike="noStrike" spc="-1" dirty="0">
              <a:latin typeface="Arial"/>
            </a:endParaRPr>
          </a:p>
        </p:txBody>
      </p:sp>
      <p:sp>
        <p:nvSpPr>
          <p:cNvPr id="7" name="TextBox 6">
            <a:extLst>
              <a:ext uri="{FF2B5EF4-FFF2-40B4-BE49-F238E27FC236}">
                <a16:creationId xmlns:a16="http://schemas.microsoft.com/office/drawing/2014/main" id="{4F9E2B06-66CC-4E76-A965-9C1D4EA6A351}"/>
              </a:ext>
            </a:extLst>
          </p:cNvPr>
          <p:cNvSpPr txBox="1"/>
          <p:nvPr/>
        </p:nvSpPr>
        <p:spPr>
          <a:xfrm>
            <a:off x="599040" y="2502099"/>
            <a:ext cx="10739160" cy="3539430"/>
          </a:xfrm>
          <a:prstGeom prst="rect">
            <a:avLst/>
          </a:prstGeom>
          <a:noFill/>
        </p:spPr>
        <p:txBody>
          <a:bodyPr wrap="square">
            <a:spAutoFit/>
          </a:bodyPr>
          <a:lstStyle/>
          <a:p>
            <a:pPr algn="just"/>
            <a:r>
              <a:rPr lang="en-US" sz="3200" b="0" i="0">
                <a:effectLst/>
                <a:latin typeface="Times New Roman" panose="02020603050405020304" pitchFamily="18" charset="0"/>
                <a:cs typeface="Times New Roman" panose="02020603050405020304" pitchFamily="18" charset="0"/>
              </a:rPr>
              <a:t>Guzzle adalah http client yang bisa digunakan untuk mengirim dan mengambil data dari suatu server, bisa dibilang juga sebagai browsernya developer. Bagi developer PHP yang familiar dengan API, maka tidak asing lagi dengan Guzzle. </a:t>
            </a:r>
          </a:p>
          <a:p>
            <a:pPr algn="just"/>
            <a:endParaRPr lang="en-US" sz="3200" b="0" i="0">
              <a:effectLst/>
              <a:latin typeface="Times New Roman" panose="02020603050405020304" pitchFamily="18" charset="0"/>
              <a:cs typeface="Times New Roman" panose="02020603050405020304" pitchFamily="18" charset="0"/>
            </a:endParaRPr>
          </a:p>
          <a:p>
            <a:pPr algn="just"/>
            <a:r>
              <a:rPr lang="en-US" sz="3200" b="0" i="0">
                <a:effectLst/>
                <a:latin typeface="Times New Roman" panose="02020603050405020304" pitchFamily="18" charset="0"/>
                <a:cs typeface="Times New Roman" panose="02020603050405020304" pitchFamily="18" charset="0"/>
              </a:rPr>
              <a:t>Banyak framework PHP yang menggunakan guzzle seperti Laravel, CodeIgniter dan lain-lain.</a:t>
            </a:r>
          </a:p>
        </p:txBody>
      </p:sp>
    </p:spTree>
    <p:extLst>
      <p:ext uri="{BB962C8B-B14F-4D97-AF65-F5344CB8AC3E}">
        <p14:creationId xmlns:p14="http://schemas.microsoft.com/office/powerpoint/2010/main" val="2102054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US" sz="4400" b="1" spc="-1">
                <a:solidFill>
                  <a:srgbClr val="FFFFFF"/>
                </a:solidFill>
                <a:latin typeface="Arial"/>
                <a:ea typeface="DejaVu Sans"/>
              </a:rPr>
              <a:t>Installasi Guzzle</a:t>
            </a:r>
            <a:endParaRPr lang="id-ID" sz="4400" b="0" strike="noStrike" spc="-1" dirty="0">
              <a:latin typeface="Arial"/>
            </a:endParaRPr>
          </a:p>
        </p:txBody>
      </p:sp>
      <p:sp>
        <p:nvSpPr>
          <p:cNvPr id="149"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640">
              <a:lnSpc>
                <a:spcPct val="100000"/>
              </a:lnSpc>
              <a:spcAft>
                <a:spcPts val="1406"/>
              </a:spcAft>
              <a:buClr>
                <a:srgbClr val="04617B"/>
              </a:buClr>
              <a:buSzPct val="45000"/>
              <a:buFont typeface="Wingdings" charset="2"/>
              <a:buChar char=""/>
            </a:pPr>
            <a:endParaRPr lang="id-ID" sz="3200" b="0" strike="noStrike" spc="-1" dirty="0">
              <a:latin typeface="Arial"/>
            </a:endParaRPr>
          </a:p>
        </p:txBody>
      </p:sp>
      <p:pic>
        <p:nvPicPr>
          <p:cNvPr id="3" name="Picture 2">
            <a:extLst>
              <a:ext uri="{FF2B5EF4-FFF2-40B4-BE49-F238E27FC236}">
                <a16:creationId xmlns:a16="http://schemas.microsoft.com/office/drawing/2014/main" id="{5684C6BF-2E89-546F-51BD-A71B02E9AFA8}"/>
              </a:ext>
            </a:extLst>
          </p:cNvPr>
          <p:cNvPicPr>
            <a:picLocks noChangeAspect="1"/>
          </p:cNvPicPr>
          <p:nvPr/>
        </p:nvPicPr>
        <p:blipFill>
          <a:blip r:embed="rId3"/>
          <a:stretch>
            <a:fillRect/>
          </a:stretch>
        </p:blipFill>
        <p:spPr>
          <a:xfrm>
            <a:off x="1434453" y="1952569"/>
            <a:ext cx="9129418" cy="49562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90714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US" sz="4400" b="1" strike="noStrike" spc="-1">
                <a:solidFill>
                  <a:srgbClr val="FFFFFF"/>
                </a:solidFill>
                <a:latin typeface="Arial"/>
                <a:ea typeface="DejaVu Sans"/>
              </a:rPr>
              <a:t>Membuat Request ke Server</a:t>
            </a:r>
            <a:endParaRPr lang="id-ID" sz="4400" b="0" strike="noStrike" spc="-1" dirty="0">
              <a:latin typeface="Arial"/>
            </a:endParaRPr>
          </a:p>
        </p:txBody>
      </p:sp>
      <p:sp>
        <p:nvSpPr>
          <p:cNvPr id="149"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640">
              <a:lnSpc>
                <a:spcPct val="100000"/>
              </a:lnSpc>
              <a:spcAft>
                <a:spcPts val="1406"/>
              </a:spcAft>
              <a:buClr>
                <a:srgbClr val="04617B"/>
              </a:buClr>
              <a:buSzPct val="45000"/>
              <a:buFont typeface="Wingdings" charset="2"/>
              <a:buChar char=""/>
            </a:pPr>
            <a:endParaRPr lang="id-ID" sz="3200" b="0" strike="noStrike" spc="-1" dirty="0">
              <a:latin typeface="Arial"/>
            </a:endParaRPr>
          </a:p>
        </p:txBody>
      </p:sp>
      <p:sp>
        <p:nvSpPr>
          <p:cNvPr id="5" name="TextBox 4">
            <a:extLst>
              <a:ext uri="{FF2B5EF4-FFF2-40B4-BE49-F238E27FC236}">
                <a16:creationId xmlns:a16="http://schemas.microsoft.com/office/drawing/2014/main" id="{A84C279C-9F3C-C354-4061-A686BCB047E5}"/>
              </a:ext>
            </a:extLst>
          </p:cNvPr>
          <p:cNvSpPr txBox="1"/>
          <p:nvPr/>
        </p:nvSpPr>
        <p:spPr>
          <a:xfrm>
            <a:off x="599040" y="1920240"/>
            <a:ext cx="10739160" cy="1384995"/>
          </a:xfrm>
          <a:prstGeom prst="rect">
            <a:avLst/>
          </a:prstGeom>
          <a:noFill/>
        </p:spPr>
        <p:txBody>
          <a:bodyPr wrap="square">
            <a:spAutoFit/>
          </a:bodyPr>
          <a:lstStyle/>
          <a:p>
            <a:pPr algn="just"/>
            <a:r>
              <a:rPr lang="en-US" sz="2800"/>
              <a:t>Untuk membuat request ke server, kita dapat menggunakan method: head, get, post, put, patch, dan delete yang disediakan oleh HTTP Façade di Laravel, contoh:</a:t>
            </a:r>
          </a:p>
        </p:txBody>
      </p:sp>
      <p:pic>
        <p:nvPicPr>
          <p:cNvPr id="4" name="Picture 3">
            <a:extLst>
              <a:ext uri="{FF2B5EF4-FFF2-40B4-BE49-F238E27FC236}">
                <a16:creationId xmlns:a16="http://schemas.microsoft.com/office/drawing/2014/main" id="{5830ED9E-B7AE-4574-3F2A-C03BC4FF3C76}"/>
              </a:ext>
            </a:extLst>
          </p:cNvPr>
          <p:cNvPicPr>
            <a:picLocks noChangeAspect="1"/>
          </p:cNvPicPr>
          <p:nvPr/>
        </p:nvPicPr>
        <p:blipFill>
          <a:blip r:embed="rId3"/>
          <a:stretch>
            <a:fillRect/>
          </a:stretch>
        </p:blipFill>
        <p:spPr>
          <a:xfrm>
            <a:off x="660124" y="3779837"/>
            <a:ext cx="10678075" cy="2799388"/>
          </a:xfrm>
          <a:prstGeom prst="rect">
            <a:avLst/>
          </a:prstGeom>
        </p:spPr>
      </p:pic>
    </p:spTree>
    <p:extLst>
      <p:ext uri="{BB962C8B-B14F-4D97-AF65-F5344CB8AC3E}">
        <p14:creationId xmlns:p14="http://schemas.microsoft.com/office/powerpoint/2010/main" val="1665412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540000" y="320038"/>
            <a:ext cx="10798200" cy="80896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US" sz="4400" b="1" strike="noStrike" spc="-1">
                <a:solidFill>
                  <a:srgbClr val="FFFFFF"/>
                </a:solidFill>
                <a:latin typeface="Arial"/>
                <a:ea typeface="DejaVu Sans"/>
              </a:rPr>
              <a:t>Jenis-Jenis Response</a:t>
            </a:r>
            <a:endParaRPr lang="id-ID" sz="4400" b="0" strike="noStrike" spc="-1" dirty="0">
              <a:latin typeface="Arial"/>
            </a:endParaRPr>
          </a:p>
        </p:txBody>
      </p:sp>
      <p:sp>
        <p:nvSpPr>
          <p:cNvPr id="149"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640">
              <a:lnSpc>
                <a:spcPct val="100000"/>
              </a:lnSpc>
              <a:spcAft>
                <a:spcPts val="1406"/>
              </a:spcAft>
              <a:buClr>
                <a:srgbClr val="04617B"/>
              </a:buClr>
              <a:buSzPct val="45000"/>
              <a:buFont typeface="Wingdings" charset="2"/>
              <a:buChar char=""/>
            </a:pPr>
            <a:endParaRPr lang="id-ID" sz="3200" b="0" strike="noStrike" spc="-1" dirty="0">
              <a:latin typeface="Arial"/>
            </a:endParaRPr>
          </a:p>
        </p:txBody>
      </p:sp>
      <p:pic>
        <p:nvPicPr>
          <p:cNvPr id="3" name="Picture 2">
            <a:extLst>
              <a:ext uri="{FF2B5EF4-FFF2-40B4-BE49-F238E27FC236}">
                <a16:creationId xmlns:a16="http://schemas.microsoft.com/office/drawing/2014/main" id="{E877E121-7A20-488D-21FA-A50C8FCA54E8}"/>
              </a:ext>
            </a:extLst>
          </p:cNvPr>
          <p:cNvPicPr>
            <a:picLocks noChangeAspect="1"/>
          </p:cNvPicPr>
          <p:nvPr/>
        </p:nvPicPr>
        <p:blipFill>
          <a:blip r:embed="rId3"/>
          <a:stretch>
            <a:fillRect/>
          </a:stretch>
        </p:blipFill>
        <p:spPr>
          <a:xfrm>
            <a:off x="1515942" y="1637414"/>
            <a:ext cx="8966439" cy="5737146"/>
          </a:xfrm>
          <a:prstGeom prst="rect">
            <a:avLst/>
          </a:prstGeom>
        </p:spPr>
      </p:pic>
    </p:spTree>
    <p:extLst>
      <p:ext uri="{BB962C8B-B14F-4D97-AF65-F5344CB8AC3E}">
        <p14:creationId xmlns:p14="http://schemas.microsoft.com/office/powerpoint/2010/main" val="3400508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600062" y="391346"/>
            <a:ext cx="10798200" cy="787697"/>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US" sz="4400" b="1" strike="noStrike" spc="-1">
                <a:solidFill>
                  <a:srgbClr val="FFFFFF"/>
                </a:solidFill>
                <a:latin typeface="Arial"/>
                <a:ea typeface="DejaVu Sans"/>
              </a:rPr>
              <a:t>Array Access</a:t>
            </a:r>
            <a:endParaRPr lang="id-ID" sz="4400" b="0" strike="noStrike" spc="-1" dirty="0">
              <a:latin typeface="Arial"/>
            </a:endParaRPr>
          </a:p>
        </p:txBody>
      </p:sp>
      <p:sp>
        <p:nvSpPr>
          <p:cNvPr id="149"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640">
              <a:lnSpc>
                <a:spcPct val="100000"/>
              </a:lnSpc>
              <a:spcAft>
                <a:spcPts val="1406"/>
              </a:spcAft>
              <a:buClr>
                <a:srgbClr val="04617B"/>
              </a:buClr>
              <a:buSzPct val="45000"/>
              <a:buFont typeface="Wingdings" charset="2"/>
              <a:buChar char=""/>
            </a:pPr>
            <a:endParaRPr lang="id-ID" sz="3200" b="0" strike="noStrike" spc="-1" dirty="0">
              <a:latin typeface="Arial"/>
            </a:endParaRPr>
          </a:p>
        </p:txBody>
      </p:sp>
      <p:sp>
        <p:nvSpPr>
          <p:cNvPr id="6" name="TextBox 5">
            <a:extLst>
              <a:ext uri="{FF2B5EF4-FFF2-40B4-BE49-F238E27FC236}">
                <a16:creationId xmlns:a16="http://schemas.microsoft.com/office/drawing/2014/main" id="{9B60C2DC-8345-EAB6-AE3C-13E4CF137CC2}"/>
              </a:ext>
            </a:extLst>
          </p:cNvPr>
          <p:cNvSpPr txBox="1"/>
          <p:nvPr/>
        </p:nvSpPr>
        <p:spPr>
          <a:xfrm>
            <a:off x="599040" y="1920240"/>
            <a:ext cx="10739160" cy="1815882"/>
          </a:xfrm>
          <a:prstGeom prst="rect">
            <a:avLst/>
          </a:prstGeom>
          <a:noFill/>
        </p:spPr>
        <p:txBody>
          <a:bodyPr wrap="square">
            <a:spAutoFit/>
          </a:bodyPr>
          <a:lstStyle/>
          <a:p>
            <a:pPr algn="just"/>
            <a:r>
              <a:rPr lang="en-US" sz="2800"/>
              <a:t>Objek Illuminate\Http\Client\Response juga mengimplementasikan antarmuka PHP Array Access, memungkinkan Kita untuk mengakses data respons JSON secara langsung pada respons, dengan contoh:</a:t>
            </a:r>
          </a:p>
        </p:txBody>
      </p:sp>
      <p:pic>
        <p:nvPicPr>
          <p:cNvPr id="5" name="Picture 4">
            <a:extLst>
              <a:ext uri="{FF2B5EF4-FFF2-40B4-BE49-F238E27FC236}">
                <a16:creationId xmlns:a16="http://schemas.microsoft.com/office/drawing/2014/main" id="{0FAFE279-A7E7-E025-05C6-E9EE9BEF81DF}"/>
              </a:ext>
            </a:extLst>
          </p:cNvPr>
          <p:cNvPicPr>
            <a:picLocks noChangeAspect="1"/>
          </p:cNvPicPr>
          <p:nvPr/>
        </p:nvPicPr>
        <p:blipFill>
          <a:blip r:embed="rId3"/>
          <a:stretch>
            <a:fillRect/>
          </a:stretch>
        </p:blipFill>
        <p:spPr>
          <a:xfrm>
            <a:off x="675240" y="4273242"/>
            <a:ext cx="10645799" cy="1175033"/>
          </a:xfrm>
          <a:prstGeom prst="rect">
            <a:avLst/>
          </a:prstGeom>
        </p:spPr>
      </p:pic>
    </p:spTree>
    <p:extLst>
      <p:ext uri="{BB962C8B-B14F-4D97-AF65-F5344CB8AC3E}">
        <p14:creationId xmlns:p14="http://schemas.microsoft.com/office/powerpoint/2010/main" val="3492395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nduan_Menyusun_dan_Mereview_Modul_Pelatihan_NF_COMPUTER.pptx" id="{6A7C84BD-FECB-4F08-B00D-BB53D8CA55DF}" vid="{03FCB7D6-D073-4739-8F9D-085FDA196125}"/>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modul_es6</Template>
  <TotalTime>5382</TotalTime>
  <Words>545</Words>
  <Application>Microsoft Office PowerPoint</Application>
  <PresentationFormat>Custom</PresentationFormat>
  <Paragraphs>80</Paragraphs>
  <Slides>30</Slides>
  <Notes>30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30</vt:i4>
      </vt:variant>
    </vt:vector>
  </HeadingPairs>
  <TitlesOfParts>
    <vt:vector size="41" baseType="lpstr">
      <vt:lpstr>STXinwei</vt:lpstr>
      <vt:lpstr>Arial</vt:lpstr>
      <vt:lpstr>Consolas</vt:lpstr>
      <vt:lpstr>Source Sans Pro</vt:lpstr>
      <vt:lpstr>Source Sans Pro Black</vt:lpstr>
      <vt:lpstr>Source Sans Pro Light</vt:lpstr>
      <vt:lpstr>Symbol</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nasrul</dc:creator>
  <dc:description/>
  <cp:lastModifiedBy>nasrul ivan</cp:lastModifiedBy>
  <cp:revision>168</cp:revision>
  <cp:lastPrinted>2020-02-04T05:56:17Z</cp:lastPrinted>
  <dcterms:created xsi:type="dcterms:W3CDTF">2020-03-11T07:55:13Z</dcterms:created>
  <dcterms:modified xsi:type="dcterms:W3CDTF">2022-07-11T16:33:14Z</dcterms:modified>
  <dc:language>en-US</dc:language>
</cp:coreProperties>
</file>