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9" r:id="rId4"/>
    <p:sldId id="259" r:id="rId5"/>
    <p:sldId id="280" r:id="rId6"/>
    <p:sldId id="260" r:id="rId7"/>
    <p:sldId id="261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2" r:id="rId17"/>
    <p:sldId id="263" r:id="rId18"/>
    <p:sldId id="267" r:id="rId19"/>
    <p:sldId id="274" r:id="rId20"/>
    <p:sldId id="264" r:id="rId21"/>
    <p:sldId id="265" r:id="rId22"/>
    <p:sldId id="266" r:id="rId23"/>
    <p:sldId id="268" r:id="rId24"/>
    <p:sldId id="269" r:id="rId25"/>
    <p:sldId id="276" r:id="rId26"/>
    <p:sldId id="272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BAD4577-D8A7-4235-8095-BB1A6CFB3F86}">
      <dgm:prSet phldrT="[Text]"/>
      <dgm:spPr/>
      <dgm:t>
        <a:bodyPr/>
        <a:lstStyle/>
        <a:p>
          <a:r>
            <a:rPr lang="en-US" dirty="0" smtClean="0"/>
            <a:t>1.</a:t>
          </a:r>
          <a:endParaRPr lang="id-ID" dirty="0"/>
        </a:p>
      </dgm:t>
    </dgm:pt>
    <dgm:pt modelId="{D57272C1-7D18-4EB6-8A0D-D61396546387}" type="parTrans" cxnId="{7C93AC24-A62B-4170-8989-B32DDD4CD16B}">
      <dgm:prSet/>
      <dgm:spPr/>
      <dgm:t>
        <a:bodyPr/>
        <a:lstStyle/>
        <a:p>
          <a:endParaRPr lang="id-ID"/>
        </a:p>
      </dgm:t>
    </dgm:pt>
    <dgm:pt modelId="{76464EDA-1E1E-4CD9-8ADB-993035D4349A}" type="sibTrans" cxnId="{7C93AC24-A62B-4170-8989-B32DDD4CD16B}">
      <dgm:prSet/>
      <dgm:spPr/>
      <dgm:t>
        <a:bodyPr/>
        <a:lstStyle/>
        <a:p>
          <a:endParaRPr lang="id-ID"/>
        </a:p>
      </dgm:t>
    </dgm:pt>
    <dgm:pt modelId="{3D35C72C-4290-4717-85CC-50ED63EEDFF0}">
      <dgm:prSet phldrT="[Text]"/>
      <dgm:spPr/>
      <dgm:t>
        <a:bodyPr/>
        <a:lstStyle/>
        <a:p>
          <a:r>
            <a:rPr lang="en-US" b="1" dirty="0" err="1" smtClean="0"/>
            <a:t>Peralatan</a:t>
          </a:r>
          <a:endParaRPr lang="id-ID" dirty="0"/>
        </a:p>
      </dgm:t>
    </dgm:pt>
    <dgm:pt modelId="{D514A60E-D43C-403A-97B7-29AE8BD25F59}" type="parTrans" cxnId="{6A927F02-3867-4932-A13E-94CD903BA2D0}">
      <dgm:prSet/>
      <dgm:spPr/>
      <dgm:t>
        <a:bodyPr/>
        <a:lstStyle/>
        <a:p>
          <a:endParaRPr lang="id-ID"/>
        </a:p>
      </dgm:t>
    </dgm:pt>
    <dgm:pt modelId="{D83615E2-213B-4CF7-950F-EFE2279C4B36}" type="sibTrans" cxnId="{6A927F02-3867-4932-A13E-94CD903BA2D0}">
      <dgm:prSet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2.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r>
            <a:rPr lang="en-US" b="1" i="1" dirty="0" smtClean="0"/>
            <a:t>Software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178F87-E581-48C8-9F34-6B185F1AAE6E}" type="pres">
      <dgm:prSet presAssocID="{7BAD4577-D8A7-4235-8095-BB1A6CFB3F86}" presName="composite" presStyleCnt="0"/>
      <dgm:spPr/>
    </dgm:pt>
    <dgm:pt modelId="{3EE1271B-516E-46B0-B6EB-47800DED4C45}" type="pres">
      <dgm:prSet presAssocID="{7BAD4577-D8A7-4235-8095-BB1A6CFB3F8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09A103-9E8D-494F-8D8A-78BE1349FE43}" type="pres">
      <dgm:prSet presAssocID="{7BAD4577-D8A7-4235-8095-BB1A6CFB3F86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854B19-5440-4D50-BAAF-9189FC74EA70}" type="pres">
      <dgm:prSet presAssocID="{76464EDA-1E1E-4CD9-8ADB-993035D4349A}" presName="sp" presStyleCnt="0"/>
      <dgm:spPr/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49C5320-6F00-49CD-9DBE-C2A90AA1A136}" type="presOf" srcId="{64440DB3-5778-4B3E-870F-6A2E497C76EA}" destId="{F5CE2BC0-2882-407B-ACDC-55E7B49BD6F3}" srcOrd="0" destOrd="0" presId="urn:microsoft.com/office/officeart/2005/8/layout/chevron2"/>
    <dgm:cxn modelId="{6A927F02-3867-4932-A13E-94CD903BA2D0}" srcId="{7BAD4577-D8A7-4235-8095-BB1A6CFB3F86}" destId="{3D35C72C-4290-4717-85CC-50ED63EEDFF0}" srcOrd="0" destOrd="0" parTransId="{D514A60E-D43C-403A-97B7-29AE8BD25F59}" sibTransId="{D83615E2-213B-4CF7-950F-EFE2279C4B36}"/>
    <dgm:cxn modelId="{29519A14-B00B-4D1D-875C-8622FF7A31C4}" type="presOf" srcId="{77E3C6A7-597B-458F-AD46-2DDB8FF0A767}" destId="{DCD29AE0-7D80-4585-9712-F7CCD5DB9F75}" srcOrd="0" destOrd="0" presId="urn:microsoft.com/office/officeart/2005/8/layout/chevron2"/>
    <dgm:cxn modelId="{4610B49D-5F0C-471B-9F99-BCB9020081EE}" type="presOf" srcId="{3D35C72C-4290-4717-85CC-50ED63EEDFF0}" destId="{E709A103-9E8D-494F-8D8A-78BE1349FE43}" srcOrd="0" destOrd="0" presId="urn:microsoft.com/office/officeart/2005/8/layout/chevron2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40F8095C-9592-44ED-9BC0-13720C1412AF}" type="presOf" srcId="{7BAD4577-D8A7-4235-8095-BB1A6CFB3F86}" destId="{3EE1271B-516E-46B0-B6EB-47800DED4C45}" srcOrd="0" destOrd="0" presId="urn:microsoft.com/office/officeart/2005/8/layout/chevron2"/>
    <dgm:cxn modelId="{5CD225FC-48F2-439D-99F6-905C2803EC66}" srcId="{64440DB3-5778-4B3E-870F-6A2E497C76EA}" destId="{AE79A97B-D5AC-4779-9002-09B0463444FA}" srcOrd="1" destOrd="0" parTransId="{8854FC06-F039-429C-BD39-B35741524426}" sibTransId="{DFB71CD0-016F-469C-A6B8-FD393B94994D}"/>
    <dgm:cxn modelId="{7C93AC24-A62B-4170-8989-B32DDD4CD16B}" srcId="{64440DB3-5778-4B3E-870F-6A2E497C76EA}" destId="{7BAD4577-D8A7-4235-8095-BB1A6CFB3F86}" srcOrd="0" destOrd="0" parTransId="{D57272C1-7D18-4EB6-8A0D-D61396546387}" sibTransId="{76464EDA-1E1E-4CD9-8ADB-993035D4349A}"/>
    <dgm:cxn modelId="{4F2BADEF-2A0A-4FB1-A045-A378F7BA03F2}" type="presOf" srcId="{AE79A97B-D5AC-4779-9002-09B0463444FA}" destId="{36EBC195-D15D-442D-B000-53F158877C31}" srcOrd="0" destOrd="0" presId="urn:microsoft.com/office/officeart/2005/8/layout/chevron2"/>
    <dgm:cxn modelId="{8E4D2E36-07DB-4CEC-ADB3-E144135A647F}" type="presParOf" srcId="{F5CE2BC0-2882-407B-ACDC-55E7B49BD6F3}" destId="{CD178F87-E581-48C8-9F34-6B185F1AAE6E}" srcOrd="0" destOrd="0" presId="urn:microsoft.com/office/officeart/2005/8/layout/chevron2"/>
    <dgm:cxn modelId="{89E3F162-C5BD-4488-ADC3-F1054550C534}" type="presParOf" srcId="{CD178F87-E581-48C8-9F34-6B185F1AAE6E}" destId="{3EE1271B-516E-46B0-B6EB-47800DED4C45}" srcOrd="0" destOrd="0" presId="urn:microsoft.com/office/officeart/2005/8/layout/chevron2"/>
    <dgm:cxn modelId="{BD001320-FBDF-4559-B276-082B62627C12}" type="presParOf" srcId="{CD178F87-E581-48C8-9F34-6B185F1AAE6E}" destId="{E709A103-9E8D-494F-8D8A-78BE1349FE43}" srcOrd="1" destOrd="0" presId="urn:microsoft.com/office/officeart/2005/8/layout/chevron2"/>
    <dgm:cxn modelId="{2DFBF648-1B36-423D-892A-F359EB753C4B}" type="presParOf" srcId="{F5CE2BC0-2882-407B-ACDC-55E7B49BD6F3}" destId="{75854B19-5440-4D50-BAAF-9189FC74EA70}" srcOrd="1" destOrd="0" presId="urn:microsoft.com/office/officeart/2005/8/layout/chevron2"/>
    <dgm:cxn modelId="{7964BAF7-925E-4320-B561-480BB22E0B9F}" type="presParOf" srcId="{F5CE2BC0-2882-407B-ACDC-55E7B49BD6F3}" destId="{4835F3F2-2DC9-4CAF-9255-80339EA83B28}" srcOrd="2" destOrd="0" presId="urn:microsoft.com/office/officeart/2005/8/layout/chevron2"/>
    <dgm:cxn modelId="{B6B8EC56-F272-4FA7-BA5E-6830F809C9AA}" type="presParOf" srcId="{4835F3F2-2DC9-4CAF-9255-80339EA83B28}" destId="{36EBC195-D15D-442D-B000-53F158877C31}" srcOrd="0" destOrd="0" presId="urn:microsoft.com/office/officeart/2005/8/layout/chevron2"/>
    <dgm:cxn modelId="{6B765ACB-532F-4431-95D2-4EA5AC560E79}" type="presParOf" srcId="{4835F3F2-2DC9-4CAF-9255-80339EA83B28}" destId="{DCD29AE0-7D80-4585-9712-F7CCD5DB9F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melakukan</a:t>
          </a:r>
          <a:r>
            <a:rPr lang="en-US" dirty="0" smtClean="0"/>
            <a:t> </a:t>
          </a:r>
          <a:r>
            <a:rPr lang="en-US" i="1" dirty="0" smtClean="0"/>
            <a:t>login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i="1" dirty="0" smtClean="0"/>
            <a:t>Administrator</a:t>
          </a:r>
          <a:r>
            <a:rPr lang="en-US" dirty="0" smtClean="0"/>
            <a:t>.</a:t>
          </a:r>
          <a:endParaRPr lang="id-ID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  <dgm:t>
        <a:bodyPr/>
        <a:lstStyle/>
        <a:p>
          <a:endParaRPr lang="id-ID"/>
        </a:p>
      </dgm:t>
    </dgm:pt>
  </dgm:ptLst>
  <dgm:cxnLst>
    <dgm:cxn modelId="{2DFE02B9-A666-4CFB-9FCC-03C41BE87F2C}" type="presOf" srcId="{FF81702A-531A-4CF9-96DD-1C69C4E8D7B7}" destId="{93071D51-FBC8-40C9-A1BA-D5067D8AA9E3}" srcOrd="0" destOrd="0" presId="urn:microsoft.com/office/officeart/2008/layout/VerticalCurvedList"/>
    <dgm:cxn modelId="{6F924758-2A33-465A-B196-471D008E25EF}" type="presOf" srcId="{FD7D7856-D295-47CF-B2B5-1241A979CC86}" destId="{D4400747-74D0-482B-AD8D-22E0D8BCB00C}" srcOrd="0" destOrd="0" presId="urn:microsoft.com/office/officeart/2008/layout/VerticalCurvedList"/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29E0FCFA-6073-42FA-A81F-E6C022BDEEF4}" type="presOf" srcId="{30419EE7-A803-4AC1-94C0-28CA7612BF29}" destId="{C949E5DC-6A26-4805-8A8D-6A2C96369E82}" srcOrd="0" destOrd="0" presId="urn:microsoft.com/office/officeart/2008/layout/VerticalCurvedList"/>
    <dgm:cxn modelId="{0C6758F1-F885-462A-9B84-FDFEAAEB3C89}" type="presParOf" srcId="{93071D51-FBC8-40C9-A1BA-D5067D8AA9E3}" destId="{462012AB-9EE6-499D-8CB0-77D6413AD783}" srcOrd="0" destOrd="0" presId="urn:microsoft.com/office/officeart/2008/layout/VerticalCurvedList"/>
    <dgm:cxn modelId="{8A2DDA8B-A6B4-42EC-BA83-CC96A81B5AC0}" type="presParOf" srcId="{462012AB-9EE6-499D-8CB0-77D6413AD783}" destId="{9340A497-F5BC-4DD8-8846-79BA80191798}" srcOrd="0" destOrd="0" presId="urn:microsoft.com/office/officeart/2008/layout/VerticalCurvedList"/>
    <dgm:cxn modelId="{E0A8CBF2-9CD7-4AC3-A8CF-C63038347A65}" type="presParOf" srcId="{9340A497-F5BC-4DD8-8846-79BA80191798}" destId="{23F53C0A-F5FE-4AA9-8FC2-6C29225AE1C7}" srcOrd="0" destOrd="0" presId="urn:microsoft.com/office/officeart/2008/layout/VerticalCurvedList"/>
    <dgm:cxn modelId="{DC4E9A6E-8017-48A2-A4F3-457A8F1A41B4}" type="presParOf" srcId="{9340A497-F5BC-4DD8-8846-79BA80191798}" destId="{C949E5DC-6A26-4805-8A8D-6A2C96369E82}" srcOrd="1" destOrd="0" presId="urn:microsoft.com/office/officeart/2008/layout/VerticalCurvedList"/>
    <dgm:cxn modelId="{A362399F-12CC-4729-BA4C-522156BBE8B7}" type="presParOf" srcId="{9340A497-F5BC-4DD8-8846-79BA80191798}" destId="{CC326283-90D5-44B8-BD98-D2B67DAB9A15}" srcOrd="2" destOrd="0" presId="urn:microsoft.com/office/officeart/2008/layout/VerticalCurvedList"/>
    <dgm:cxn modelId="{1A2ABD77-67F6-4D2F-94C6-5C3B5B478CF8}" type="presParOf" srcId="{9340A497-F5BC-4DD8-8846-79BA80191798}" destId="{12CC9248-BE47-4CA6-83BE-C3EA81939949}" srcOrd="3" destOrd="0" presId="urn:microsoft.com/office/officeart/2008/layout/VerticalCurvedList"/>
    <dgm:cxn modelId="{07D1FE30-0EF9-449C-A8E3-3012AAD56097}" type="presParOf" srcId="{462012AB-9EE6-499D-8CB0-77D6413AD783}" destId="{D4400747-74D0-482B-AD8D-22E0D8BCB00C}" srcOrd="1" destOrd="0" presId="urn:microsoft.com/office/officeart/2008/layout/VerticalCurvedList"/>
    <dgm:cxn modelId="{CB0EA012-8494-4983-985A-C6A86D807D46}" type="presParOf" srcId="{462012AB-9EE6-499D-8CB0-77D6413AD783}" destId="{B6C5F838-B594-45F0-8983-96379F7CCAEA}" srcOrd="2" destOrd="0" presId="urn:microsoft.com/office/officeart/2008/layout/VerticalCurvedList"/>
    <dgm:cxn modelId="{665FEC79-E95E-4058-9D15-7BF4829AD253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mengelola</a:t>
          </a:r>
          <a:r>
            <a:rPr lang="en-US" dirty="0" smtClean="0"/>
            <a:t> (</a:t>
          </a:r>
          <a:r>
            <a:rPr lang="en-US" dirty="0" err="1" smtClean="0"/>
            <a:t>menambah</a:t>
          </a:r>
          <a:r>
            <a:rPr lang="en-US" dirty="0" smtClean="0"/>
            <a:t>, </a:t>
          </a:r>
          <a:r>
            <a:rPr lang="en-US" dirty="0" err="1" smtClean="0"/>
            <a:t>menghapus</a:t>
          </a:r>
          <a:r>
            <a:rPr lang="en-US" dirty="0" smtClean="0"/>
            <a:t>, </a:t>
          </a:r>
          <a:r>
            <a:rPr lang="en-US" dirty="0" err="1" smtClean="0"/>
            <a:t>mengubah</a:t>
          </a:r>
          <a:r>
            <a:rPr lang="en-US" dirty="0" smtClean="0"/>
            <a:t>) data </a:t>
          </a:r>
          <a:r>
            <a:rPr lang="en-US" i="1" dirty="0" smtClean="0"/>
            <a:t>import</a:t>
          </a:r>
          <a:r>
            <a:rPr lang="en-US" dirty="0" smtClean="0"/>
            <a:t>.</a:t>
          </a:r>
          <a:endParaRPr lang="id-ID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</dgm:pt>
  </dgm:ptLst>
  <dgm:cxnLst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A4C7C5FB-7336-406E-BFAF-B5C8CD3ED23B}" type="presOf" srcId="{FF81702A-531A-4CF9-96DD-1C69C4E8D7B7}" destId="{93071D51-FBC8-40C9-A1BA-D5067D8AA9E3}" srcOrd="0" destOrd="0" presId="urn:microsoft.com/office/officeart/2008/layout/VerticalCurvedList"/>
    <dgm:cxn modelId="{FEC689B1-4C08-4803-A2C2-ED3FA2147CE1}" type="presOf" srcId="{30419EE7-A803-4AC1-94C0-28CA7612BF29}" destId="{C949E5DC-6A26-4805-8A8D-6A2C96369E82}" srcOrd="0" destOrd="0" presId="urn:microsoft.com/office/officeart/2008/layout/VerticalCurvedList"/>
    <dgm:cxn modelId="{75F5A91F-6688-4318-BB61-C9C746E2A407}" type="presOf" srcId="{FD7D7856-D295-47CF-B2B5-1241A979CC86}" destId="{D4400747-74D0-482B-AD8D-22E0D8BCB00C}" srcOrd="0" destOrd="0" presId="urn:microsoft.com/office/officeart/2008/layout/VerticalCurvedList"/>
    <dgm:cxn modelId="{52FA3DCC-08B6-463C-A685-2D554E1E40C6}" type="presParOf" srcId="{93071D51-FBC8-40C9-A1BA-D5067D8AA9E3}" destId="{462012AB-9EE6-499D-8CB0-77D6413AD783}" srcOrd="0" destOrd="0" presId="urn:microsoft.com/office/officeart/2008/layout/VerticalCurvedList"/>
    <dgm:cxn modelId="{FE2DAB5C-C509-4CE3-BD3F-652D290A34A1}" type="presParOf" srcId="{462012AB-9EE6-499D-8CB0-77D6413AD783}" destId="{9340A497-F5BC-4DD8-8846-79BA80191798}" srcOrd="0" destOrd="0" presId="urn:microsoft.com/office/officeart/2008/layout/VerticalCurvedList"/>
    <dgm:cxn modelId="{71DF32BA-E733-4C2F-8956-3E0AC901E7EB}" type="presParOf" srcId="{9340A497-F5BC-4DD8-8846-79BA80191798}" destId="{23F53C0A-F5FE-4AA9-8FC2-6C29225AE1C7}" srcOrd="0" destOrd="0" presId="urn:microsoft.com/office/officeart/2008/layout/VerticalCurvedList"/>
    <dgm:cxn modelId="{CDE14897-87D0-4D2A-A6FD-9364BB81FBD3}" type="presParOf" srcId="{9340A497-F5BC-4DD8-8846-79BA80191798}" destId="{C949E5DC-6A26-4805-8A8D-6A2C96369E82}" srcOrd="1" destOrd="0" presId="urn:microsoft.com/office/officeart/2008/layout/VerticalCurvedList"/>
    <dgm:cxn modelId="{B19F8868-8D1E-4732-9D3E-D29133405097}" type="presParOf" srcId="{9340A497-F5BC-4DD8-8846-79BA80191798}" destId="{CC326283-90D5-44B8-BD98-D2B67DAB9A15}" srcOrd="2" destOrd="0" presId="urn:microsoft.com/office/officeart/2008/layout/VerticalCurvedList"/>
    <dgm:cxn modelId="{62054590-63ED-4A87-B6A9-52281AE2D2AE}" type="presParOf" srcId="{9340A497-F5BC-4DD8-8846-79BA80191798}" destId="{12CC9248-BE47-4CA6-83BE-C3EA81939949}" srcOrd="3" destOrd="0" presId="urn:microsoft.com/office/officeart/2008/layout/VerticalCurvedList"/>
    <dgm:cxn modelId="{2B1A6136-E2BE-4CA7-9FE9-413A62389281}" type="presParOf" srcId="{462012AB-9EE6-499D-8CB0-77D6413AD783}" destId="{D4400747-74D0-482B-AD8D-22E0D8BCB00C}" srcOrd="1" destOrd="0" presId="urn:microsoft.com/office/officeart/2008/layout/VerticalCurvedList"/>
    <dgm:cxn modelId="{C92DA9A7-CA2F-47D4-A9D9-506959161B86}" type="presParOf" srcId="{462012AB-9EE6-499D-8CB0-77D6413AD783}" destId="{B6C5F838-B594-45F0-8983-96379F7CCAEA}" srcOrd="2" destOrd="0" presId="urn:microsoft.com/office/officeart/2008/layout/VerticalCurvedList"/>
    <dgm:cxn modelId="{94661191-93C1-4964-AD60-FC3EE4DB44D6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mengelola</a:t>
          </a:r>
          <a:r>
            <a:rPr lang="en-US" dirty="0" smtClean="0"/>
            <a:t> (</a:t>
          </a:r>
          <a:r>
            <a:rPr lang="en-US" dirty="0" err="1" smtClean="0"/>
            <a:t>menambah</a:t>
          </a:r>
          <a:r>
            <a:rPr lang="en-US" dirty="0" smtClean="0"/>
            <a:t>, </a:t>
          </a:r>
          <a:r>
            <a:rPr lang="en-US" dirty="0" err="1" smtClean="0"/>
            <a:t>menghapus</a:t>
          </a:r>
          <a:r>
            <a:rPr lang="en-US" dirty="0" smtClean="0"/>
            <a:t>, </a:t>
          </a:r>
          <a:r>
            <a:rPr lang="en-US" dirty="0" err="1" smtClean="0"/>
            <a:t>mengubah</a:t>
          </a:r>
          <a:r>
            <a:rPr lang="en-US" dirty="0" smtClean="0"/>
            <a:t>) data </a:t>
          </a:r>
          <a:r>
            <a:rPr lang="en-US" i="1" dirty="0" smtClean="0"/>
            <a:t>export.</a:t>
          </a:r>
          <a:endParaRPr lang="id-ID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</dgm:pt>
  </dgm:ptLst>
  <dgm:cxnLst>
    <dgm:cxn modelId="{98A102AD-E3B8-4EDE-B7EE-4E654A5DACD7}" type="presOf" srcId="{FF81702A-531A-4CF9-96DD-1C69C4E8D7B7}" destId="{93071D51-FBC8-40C9-A1BA-D5067D8AA9E3}" srcOrd="0" destOrd="0" presId="urn:microsoft.com/office/officeart/2008/layout/VerticalCurvedList"/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7E637F3D-395E-4F35-ABDC-4D9D6B320BBE}" type="presOf" srcId="{FD7D7856-D295-47CF-B2B5-1241A979CC86}" destId="{D4400747-74D0-482B-AD8D-22E0D8BCB00C}" srcOrd="0" destOrd="0" presId="urn:microsoft.com/office/officeart/2008/layout/VerticalCurvedList"/>
    <dgm:cxn modelId="{A4EA08D9-1871-4098-B160-3503C9151E11}" type="presOf" srcId="{30419EE7-A803-4AC1-94C0-28CA7612BF29}" destId="{C949E5DC-6A26-4805-8A8D-6A2C96369E82}" srcOrd="0" destOrd="0" presId="urn:microsoft.com/office/officeart/2008/layout/VerticalCurvedList"/>
    <dgm:cxn modelId="{80159228-3948-4E93-A429-0DF96B517276}" type="presParOf" srcId="{93071D51-FBC8-40C9-A1BA-D5067D8AA9E3}" destId="{462012AB-9EE6-499D-8CB0-77D6413AD783}" srcOrd="0" destOrd="0" presId="urn:microsoft.com/office/officeart/2008/layout/VerticalCurvedList"/>
    <dgm:cxn modelId="{71D4117E-7483-4E68-949E-3F898F7C4F5F}" type="presParOf" srcId="{462012AB-9EE6-499D-8CB0-77D6413AD783}" destId="{9340A497-F5BC-4DD8-8846-79BA80191798}" srcOrd="0" destOrd="0" presId="urn:microsoft.com/office/officeart/2008/layout/VerticalCurvedList"/>
    <dgm:cxn modelId="{C2495020-BE06-4D4D-8690-AD0D7E7B31D7}" type="presParOf" srcId="{9340A497-F5BC-4DD8-8846-79BA80191798}" destId="{23F53C0A-F5FE-4AA9-8FC2-6C29225AE1C7}" srcOrd="0" destOrd="0" presId="urn:microsoft.com/office/officeart/2008/layout/VerticalCurvedList"/>
    <dgm:cxn modelId="{B121F650-382B-48FA-9007-2E244E4C6419}" type="presParOf" srcId="{9340A497-F5BC-4DD8-8846-79BA80191798}" destId="{C949E5DC-6A26-4805-8A8D-6A2C96369E82}" srcOrd="1" destOrd="0" presId="urn:microsoft.com/office/officeart/2008/layout/VerticalCurvedList"/>
    <dgm:cxn modelId="{6AE3B2DC-D1D6-4D24-8724-D4E0990CD5DF}" type="presParOf" srcId="{9340A497-F5BC-4DD8-8846-79BA80191798}" destId="{CC326283-90D5-44B8-BD98-D2B67DAB9A15}" srcOrd="2" destOrd="0" presId="urn:microsoft.com/office/officeart/2008/layout/VerticalCurvedList"/>
    <dgm:cxn modelId="{736B782B-6CE2-4A82-882D-B9D508D5B23D}" type="presParOf" srcId="{9340A497-F5BC-4DD8-8846-79BA80191798}" destId="{12CC9248-BE47-4CA6-83BE-C3EA81939949}" srcOrd="3" destOrd="0" presId="urn:microsoft.com/office/officeart/2008/layout/VerticalCurvedList"/>
    <dgm:cxn modelId="{24B30376-5D17-4A13-B642-E27C703378F1}" type="presParOf" srcId="{462012AB-9EE6-499D-8CB0-77D6413AD783}" destId="{D4400747-74D0-482B-AD8D-22E0D8BCB00C}" srcOrd="1" destOrd="0" presId="urn:microsoft.com/office/officeart/2008/layout/VerticalCurvedList"/>
    <dgm:cxn modelId="{FE53A2E5-51C9-4D47-BDA4-65AD146991E9}" type="presParOf" srcId="{462012AB-9EE6-499D-8CB0-77D6413AD783}" destId="{B6C5F838-B594-45F0-8983-96379F7CCAEA}" srcOrd="2" destOrd="0" presId="urn:microsoft.com/office/officeart/2008/layout/VerticalCurvedList"/>
    <dgm:cxn modelId="{E627E5D8-5A3E-43B5-AA87-BE361C63D8F5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menghapus</a:t>
          </a:r>
          <a:r>
            <a:rPr lang="en-US" dirty="0" smtClean="0"/>
            <a:t> data </a:t>
          </a:r>
          <a:r>
            <a:rPr lang="en-US" dirty="0" err="1" smtClean="0"/>
            <a:t>pesan</a:t>
          </a:r>
          <a:r>
            <a:rPr lang="en-US" dirty="0" smtClean="0"/>
            <a:t> yang </a:t>
          </a:r>
          <a:r>
            <a:rPr lang="en-US" dirty="0" err="1" smtClean="0"/>
            <a:t>masuk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i="1" dirty="0" smtClean="0"/>
            <a:t>guest </a:t>
          </a:r>
          <a:r>
            <a:rPr lang="en-US" dirty="0" smtClean="0"/>
            <a:t>di menu </a:t>
          </a:r>
          <a:r>
            <a:rPr lang="en-US" i="1" dirty="0" smtClean="0"/>
            <a:t>Administrator.</a:t>
          </a:r>
          <a:endParaRPr lang="id-ID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</dgm:pt>
  </dgm:ptLst>
  <dgm:cxnLst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40189253-96F2-45D6-9029-59B87E6310EB}" type="presOf" srcId="{30419EE7-A803-4AC1-94C0-28CA7612BF29}" destId="{C949E5DC-6A26-4805-8A8D-6A2C96369E82}" srcOrd="0" destOrd="0" presId="urn:microsoft.com/office/officeart/2008/layout/VerticalCurvedList"/>
    <dgm:cxn modelId="{F249143E-7929-4AB0-9364-66D2976214A4}" type="presOf" srcId="{FF81702A-531A-4CF9-96DD-1C69C4E8D7B7}" destId="{93071D51-FBC8-40C9-A1BA-D5067D8AA9E3}" srcOrd="0" destOrd="0" presId="urn:microsoft.com/office/officeart/2008/layout/VerticalCurvedList"/>
    <dgm:cxn modelId="{6BFA3393-2F4C-4C5E-A137-EC501471D128}" type="presOf" srcId="{FD7D7856-D295-47CF-B2B5-1241A979CC86}" destId="{D4400747-74D0-482B-AD8D-22E0D8BCB00C}" srcOrd="0" destOrd="0" presId="urn:microsoft.com/office/officeart/2008/layout/VerticalCurvedList"/>
    <dgm:cxn modelId="{8F0F630F-8EFC-4E5F-BECC-2E98322B39DB}" type="presParOf" srcId="{93071D51-FBC8-40C9-A1BA-D5067D8AA9E3}" destId="{462012AB-9EE6-499D-8CB0-77D6413AD783}" srcOrd="0" destOrd="0" presId="urn:microsoft.com/office/officeart/2008/layout/VerticalCurvedList"/>
    <dgm:cxn modelId="{EA7D6C5F-5E72-44A7-AD8D-BDA3C6F23B48}" type="presParOf" srcId="{462012AB-9EE6-499D-8CB0-77D6413AD783}" destId="{9340A497-F5BC-4DD8-8846-79BA80191798}" srcOrd="0" destOrd="0" presId="urn:microsoft.com/office/officeart/2008/layout/VerticalCurvedList"/>
    <dgm:cxn modelId="{2C771E19-1C74-47D1-8E3A-22790AA8817A}" type="presParOf" srcId="{9340A497-F5BC-4DD8-8846-79BA80191798}" destId="{23F53C0A-F5FE-4AA9-8FC2-6C29225AE1C7}" srcOrd="0" destOrd="0" presId="urn:microsoft.com/office/officeart/2008/layout/VerticalCurvedList"/>
    <dgm:cxn modelId="{A39EEEF0-A969-4E04-A6E1-459A4F7AA2A7}" type="presParOf" srcId="{9340A497-F5BC-4DD8-8846-79BA80191798}" destId="{C949E5DC-6A26-4805-8A8D-6A2C96369E82}" srcOrd="1" destOrd="0" presId="urn:microsoft.com/office/officeart/2008/layout/VerticalCurvedList"/>
    <dgm:cxn modelId="{DA1B449B-9F00-4FB5-9906-4BDBE41E3571}" type="presParOf" srcId="{9340A497-F5BC-4DD8-8846-79BA80191798}" destId="{CC326283-90D5-44B8-BD98-D2B67DAB9A15}" srcOrd="2" destOrd="0" presId="urn:microsoft.com/office/officeart/2008/layout/VerticalCurvedList"/>
    <dgm:cxn modelId="{46B81B7C-82E8-4D8C-8416-E5C70B4B5BC3}" type="presParOf" srcId="{9340A497-F5BC-4DD8-8846-79BA80191798}" destId="{12CC9248-BE47-4CA6-83BE-C3EA81939949}" srcOrd="3" destOrd="0" presId="urn:microsoft.com/office/officeart/2008/layout/VerticalCurvedList"/>
    <dgm:cxn modelId="{60F43F01-6537-475A-B067-E6568806A249}" type="presParOf" srcId="{462012AB-9EE6-499D-8CB0-77D6413AD783}" destId="{D4400747-74D0-482B-AD8D-22E0D8BCB00C}" srcOrd="1" destOrd="0" presId="urn:microsoft.com/office/officeart/2008/layout/VerticalCurvedList"/>
    <dgm:cxn modelId="{205EB6B7-491D-4D1E-BFDF-0B1B02FE72EB}" type="presParOf" srcId="{462012AB-9EE6-499D-8CB0-77D6413AD783}" destId="{B6C5F838-B594-45F0-8983-96379F7CCAEA}" srcOrd="2" destOrd="0" presId="urn:microsoft.com/office/officeart/2008/layout/VerticalCurvedList"/>
    <dgm:cxn modelId="{FFD2C09C-1492-4513-823B-4539D5FBABE8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 </a:t>
          </a:r>
          <a:r>
            <a:rPr lang="en-US" dirty="0" err="1" smtClean="0"/>
            <a:t>menampilkan</a:t>
          </a:r>
          <a:r>
            <a:rPr lang="en-US" dirty="0" smtClean="0"/>
            <a:t> data </a:t>
          </a:r>
          <a:r>
            <a:rPr lang="en-US" dirty="0" err="1" smtClean="0"/>
            <a:t>akun</a:t>
          </a:r>
          <a:r>
            <a:rPr lang="en-US" dirty="0" smtClean="0"/>
            <a:t> </a:t>
          </a:r>
          <a:r>
            <a:rPr lang="en-US" i="1" dirty="0" smtClean="0"/>
            <a:t>administrator</a:t>
          </a:r>
          <a:r>
            <a:rPr lang="en-US" dirty="0" smtClean="0"/>
            <a:t>.</a:t>
          </a:r>
          <a:endParaRPr lang="id-ID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</dgm:pt>
  </dgm:ptLst>
  <dgm:cxnLst>
    <dgm:cxn modelId="{A1C9F4C4-8CAC-4C31-88B7-7141C7374319}" type="presOf" srcId="{FF81702A-531A-4CF9-96DD-1C69C4E8D7B7}" destId="{93071D51-FBC8-40C9-A1BA-D5067D8AA9E3}" srcOrd="0" destOrd="0" presId="urn:microsoft.com/office/officeart/2008/layout/VerticalCurvedList"/>
    <dgm:cxn modelId="{CD8E230E-6164-4025-AC57-5527F5C012FC}" type="presOf" srcId="{30419EE7-A803-4AC1-94C0-28CA7612BF29}" destId="{C949E5DC-6A26-4805-8A8D-6A2C96369E82}" srcOrd="0" destOrd="0" presId="urn:microsoft.com/office/officeart/2008/layout/VerticalCurvedList"/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77A899F3-58ED-47A0-9E8C-675300B8B165}" type="presOf" srcId="{FD7D7856-D295-47CF-B2B5-1241A979CC86}" destId="{D4400747-74D0-482B-AD8D-22E0D8BCB00C}" srcOrd="0" destOrd="0" presId="urn:microsoft.com/office/officeart/2008/layout/VerticalCurvedList"/>
    <dgm:cxn modelId="{617E6D2B-0809-4886-A8F6-C1FC62E00DE4}" type="presParOf" srcId="{93071D51-FBC8-40C9-A1BA-D5067D8AA9E3}" destId="{462012AB-9EE6-499D-8CB0-77D6413AD783}" srcOrd="0" destOrd="0" presId="urn:microsoft.com/office/officeart/2008/layout/VerticalCurvedList"/>
    <dgm:cxn modelId="{DC197074-E08A-4257-A7A8-8F351E81A0B5}" type="presParOf" srcId="{462012AB-9EE6-499D-8CB0-77D6413AD783}" destId="{9340A497-F5BC-4DD8-8846-79BA80191798}" srcOrd="0" destOrd="0" presId="urn:microsoft.com/office/officeart/2008/layout/VerticalCurvedList"/>
    <dgm:cxn modelId="{9D018E0B-9D8A-4F12-AAA9-390BD1E43508}" type="presParOf" srcId="{9340A497-F5BC-4DD8-8846-79BA80191798}" destId="{23F53C0A-F5FE-4AA9-8FC2-6C29225AE1C7}" srcOrd="0" destOrd="0" presId="urn:microsoft.com/office/officeart/2008/layout/VerticalCurvedList"/>
    <dgm:cxn modelId="{2A624162-70C1-405C-BDAE-AE3C981D5A28}" type="presParOf" srcId="{9340A497-F5BC-4DD8-8846-79BA80191798}" destId="{C949E5DC-6A26-4805-8A8D-6A2C96369E82}" srcOrd="1" destOrd="0" presId="urn:microsoft.com/office/officeart/2008/layout/VerticalCurvedList"/>
    <dgm:cxn modelId="{E604CE88-1259-4054-9324-B9AFC7204B33}" type="presParOf" srcId="{9340A497-F5BC-4DD8-8846-79BA80191798}" destId="{CC326283-90D5-44B8-BD98-D2B67DAB9A15}" srcOrd="2" destOrd="0" presId="urn:microsoft.com/office/officeart/2008/layout/VerticalCurvedList"/>
    <dgm:cxn modelId="{B05B957D-92D6-4477-93D4-26083561AED7}" type="presParOf" srcId="{9340A497-F5BC-4DD8-8846-79BA80191798}" destId="{12CC9248-BE47-4CA6-83BE-C3EA81939949}" srcOrd="3" destOrd="0" presId="urn:microsoft.com/office/officeart/2008/layout/VerticalCurvedList"/>
    <dgm:cxn modelId="{98BBD819-A86B-4094-A29C-A535219449F8}" type="presParOf" srcId="{462012AB-9EE6-499D-8CB0-77D6413AD783}" destId="{D4400747-74D0-482B-AD8D-22E0D8BCB00C}" srcOrd="1" destOrd="0" presId="urn:microsoft.com/office/officeart/2008/layout/VerticalCurvedList"/>
    <dgm:cxn modelId="{BBFFA3C6-13DA-4477-BD91-3F395CD56B69}" type="presParOf" srcId="{462012AB-9EE6-499D-8CB0-77D6413AD783}" destId="{B6C5F838-B594-45F0-8983-96379F7CCAEA}" srcOrd="2" destOrd="0" presId="urn:microsoft.com/office/officeart/2008/layout/VerticalCurvedList"/>
    <dgm:cxn modelId="{BADC8BA7-A8A7-4626-8542-F1044D299B38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 custT="1"/>
      <dgm:spPr/>
      <dgm:t>
        <a:bodyPr/>
        <a:lstStyle/>
        <a:p>
          <a:r>
            <a:rPr lang="en-US" sz="1800" dirty="0" err="1" smtClean="0"/>
            <a:t>Sistem</a:t>
          </a:r>
          <a:r>
            <a:rPr lang="en-US" sz="1800" dirty="0" smtClean="0"/>
            <a:t> </a:t>
          </a:r>
          <a:r>
            <a:rPr lang="en-US" sz="1800" dirty="0" err="1" smtClean="0"/>
            <a:t>dapat</a:t>
          </a:r>
          <a:r>
            <a:rPr lang="en-US" sz="1800" dirty="0" smtClean="0"/>
            <a:t> </a:t>
          </a:r>
          <a:r>
            <a:rPr lang="en-US" sz="1800" dirty="0" err="1" smtClean="0"/>
            <a:t>menampilkan</a:t>
          </a:r>
          <a:r>
            <a:rPr lang="en-US" sz="1800" dirty="0" smtClean="0"/>
            <a:t> data </a:t>
          </a:r>
          <a:r>
            <a:rPr lang="en-US" sz="1800" i="1" dirty="0" smtClean="0"/>
            <a:t>import</a:t>
          </a:r>
          <a:r>
            <a:rPr lang="en-US" sz="1800" dirty="0" smtClean="0"/>
            <a:t>, </a:t>
          </a:r>
          <a:r>
            <a:rPr lang="en-US" sz="1800" dirty="0" err="1" smtClean="0"/>
            <a:t>dan</a:t>
          </a:r>
          <a:r>
            <a:rPr lang="en-US" sz="1800" dirty="0" smtClean="0"/>
            <a:t> data </a:t>
          </a:r>
          <a:r>
            <a:rPr lang="en-US" sz="1800" i="1" dirty="0" smtClean="0"/>
            <a:t>export</a:t>
          </a:r>
          <a:r>
            <a:rPr lang="en-US" sz="1800" dirty="0" smtClean="0"/>
            <a:t>.</a:t>
          </a:r>
          <a:endParaRPr lang="id-ID" sz="1800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  <dgm:t>
        <a:bodyPr/>
        <a:lstStyle/>
        <a:p>
          <a:endParaRPr lang="id-ID"/>
        </a:p>
      </dgm:t>
    </dgm:pt>
  </dgm:ptLst>
  <dgm:cxnLst>
    <dgm:cxn modelId="{2A1ABB79-6441-44C5-8EFD-5A898CCFC5F7}" type="presOf" srcId="{FD7D7856-D295-47CF-B2B5-1241A979CC86}" destId="{D4400747-74D0-482B-AD8D-22E0D8BCB00C}" srcOrd="0" destOrd="0" presId="urn:microsoft.com/office/officeart/2008/layout/VerticalCurvedList"/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24FA9EC2-7606-42B2-9EDF-9ABE3D0C29EE}" type="presOf" srcId="{30419EE7-A803-4AC1-94C0-28CA7612BF29}" destId="{C949E5DC-6A26-4805-8A8D-6A2C96369E82}" srcOrd="0" destOrd="0" presId="urn:microsoft.com/office/officeart/2008/layout/VerticalCurvedList"/>
    <dgm:cxn modelId="{A410B4E7-D18D-4675-9E7D-36E6FEFE568B}" type="presOf" srcId="{FF81702A-531A-4CF9-96DD-1C69C4E8D7B7}" destId="{93071D51-FBC8-40C9-A1BA-D5067D8AA9E3}" srcOrd="0" destOrd="0" presId="urn:microsoft.com/office/officeart/2008/layout/VerticalCurvedList"/>
    <dgm:cxn modelId="{955F2251-78D8-4D4A-BB6E-805CB82CCC86}" type="presParOf" srcId="{93071D51-FBC8-40C9-A1BA-D5067D8AA9E3}" destId="{462012AB-9EE6-499D-8CB0-77D6413AD783}" srcOrd="0" destOrd="0" presId="urn:microsoft.com/office/officeart/2008/layout/VerticalCurvedList"/>
    <dgm:cxn modelId="{8CD3B5DB-E482-4C91-83DD-34675E99F544}" type="presParOf" srcId="{462012AB-9EE6-499D-8CB0-77D6413AD783}" destId="{9340A497-F5BC-4DD8-8846-79BA80191798}" srcOrd="0" destOrd="0" presId="urn:microsoft.com/office/officeart/2008/layout/VerticalCurvedList"/>
    <dgm:cxn modelId="{8858B17C-D0B8-4A9D-8CE3-B60227B5B138}" type="presParOf" srcId="{9340A497-F5BC-4DD8-8846-79BA80191798}" destId="{23F53C0A-F5FE-4AA9-8FC2-6C29225AE1C7}" srcOrd="0" destOrd="0" presId="urn:microsoft.com/office/officeart/2008/layout/VerticalCurvedList"/>
    <dgm:cxn modelId="{8E0437C7-6829-4A90-9504-BB316760AFBD}" type="presParOf" srcId="{9340A497-F5BC-4DD8-8846-79BA80191798}" destId="{C949E5DC-6A26-4805-8A8D-6A2C96369E82}" srcOrd="1" destOrd="0" presId="urn:microsoft.com/office/officeart/2008/layout/VerticalCurvedList"/>
    <dgm:cxn modelId="{1A45D3EE-8B92-4E1C-A19B-36F9708A989C}" type="presParOf" srcId="{9340A497-F5BC-4DD8-8846-79BA80191798}" destId="{CC326283-90D5-44B8-BD98-D2B67DAB9A15}" srcOrd="2" destOrd="0" presId="urn:microsoft.com/office/officeart/2008/layout/VerticalCurvedList"/>
    <dgm:cxn modelId="{645CEC09-E826-4190-B643-CD36244B866D}" type="presParOf" srcId="{9340A497-F5BC-4DD8-8846-79BA80191798}" destId="{12CC9248-BE47-4CA6-83BE-C3EA81939949}" srcOrd="3" destOrd="0" presId="urn:microsoft.com/office/officeart/2008/layout/VerticalCurvedList"/>
    <dgm:cxn modelId="{A2990FDA-2304-4865-B170-2F28561AAA96}" type="presParOf" srcId="{462012AB-9EE6-499D-8CB0-77D6413AD783}" destId="{D4400747-74D0-482B-AD8D-22E0D8BCB00C}" srcOrd="1" destOrd="0" presId="urn:microsoft.com/office/officeart/2008/layout/VerticalCurvedList"/>
    <dgm:cxn modelId="{8BD1CF37-4BB2-45E9-81AC-D4CD456418B2}" type="presParOf" srcId="{462012AB-9EE6-499D-8CB0-77D6413AD783}" destId="{B6C5F838-B594-45F0-8983-96379F7CCAEA}" srcOrd="2" destOrd="0" presId="urn:microsoft.com/office/officeart/2008/layout/VerticalCurvedList"/>
    <dgm:cxn modelId="{4C02E7B5-EDC8-4F05-A4EE-A69B86B4592C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 custT="1"/>
      <dgm:spPr/>
      <dgm:t>
        <a:bodyPr/>
        <a:lstStyle/>
        <a:p>
          <a:r>
            <a:rPr lang="en-US" sz="1800" dirty="0" err="1" smtClean="0"/>
            <a:t>Sistem</a:t>
          </a:r>
          <a:r>
            <a:rPr lang="en-US" sz="1800" dirty="0" smtClean="0"/>
            <a:t> </a:t>
          </a:r>
          <a:r>
            <a:rPr lang="en-US" sz="1800" dirty="0" err="1" smtClean="0"/>
            <a:t>dapat</a:t>
          </a:r>
          <a:r>
            <a:rPr lang="en-US" sz="1800" dirty="0" smtClean="0"/>
            <a:t> </a:t>
          </a:r>
          <a:r>
            <a:rPr lang="en-US" sz="1800" dirty="0" err="1" smtClean="0"/>
            <a:t>menampilkan</a:t>
          </a:r>
          <a:r>
            <a:rPr lang="en-US" sz="1800" dirty="0" smtClean="0"/>
            <a:t> data </a:t>
          </a:r>
          <a:r>
            <a:rPr lang="en-US" sz="1800" dirty="0" err="1" smtClean="0"/>
            <a:t>pesan</a:t>
          </a:r>
          <a:r>
            <a:rPr lang="en-US" sz="1800" dirty="0" smtClean="0"/>
            <a:t> </a:t>
          </a:r>
          <a:r>
            <a:rPr lang="en-US" sz="1800" i="1" dirty="0" smtClean="0"/>
            <a:t>guest</a:t>
          </a:r>
          <a:r>
            <a:rPr lang="en-US" sz="1800" dirty="0" smtClean="0"/>
            <a:t>.</a:t>
          </a:r>
          <a:endParaRPr lang="id-ID" sz="1800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  <dgm:t>
        <a:bodyPr/>
        <a:lstStyle/>
        <a:p>
          <a:endParaRPr lang="id-ID"/>
        </a:p>
      </dgm:t>
    </dgm:pt>
  </dgm:ptLst>
  <dgm:cxnLst>
    <dgm:cxn modelId="{DD7FB09F-4CDD-4459-B1B3-6FC0CFC21B61}" type="presOf" srcId="{FF81702A-531A-4CF9-96DD-1C69C4E8D7B7}" destId="{93071D51-FBC8-40C9-A1BA-D5067D8AA9E3}" srcOrd="0" destOrd="0" presId="urn:microsoft.com/office/officeart/2008/layout/VerticalCurvedList"/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F7F7BE56-CC81-49D9-966D-21F2105DB761}" type="presOf" srcId="{FD7D7856-D295-47CF-B2B5-1241A979CC86}" destId="{D4400747-74D0-482B-AD8D-22E0D8BCB00C}" srcOrd="0" destOrd="0" presId="urn:microsoft.com/office/officeart/2008/layout/VerticalCurvedList"/>
    <dgm:cxn modelId="{34545957-3AE1-4405-9B55-7BFABBF685BF}" type="presOf" srcId="{30419EE7-A803-4AC1-94C0-28CA7612BF29}" destId="{C949E5DC-6A26-4805-8A8D-6A2C96369E82}" srcOrd="0" destOrd="0" presId="urn:microsoft.com/office/officeart/2008/layout/VerticalCurvedList"/>
    <dgm:cxn modelId="{2BCA379C-31AE-4034-9AC1-0706267563C8}" type="presParOf" srcId="{93071D51-FBC8-40C9-A1BA-D5067D8AA9E3}" destId="{462012AB-9EE6-499D-8CB0-77D6413AD783}" srcOrd="0" destOrd="0" presId="urn:microsoft.com/office/officeart/2008/layout/VerticalCurvedList"/>
    <dgm:cxn modelId="{4D4CFB53-1337-4EB8-8B06-C2A0E87F22C0}" type="presParOf" srcId="{462012AB-9EE6-499D-8CB0-77D6413AD783}" destId="{9340A497-F5BC-4DD8-8846-79BA80191798}" srcOrd="0" destOrd="0" presId="urn:microsoft.com/office/officeart/2008/layout/VerticalCurvedList"/>
    <dgm:cxn modelId="{84B3B770-E228-45F7-A1F6-C6844012C79C}" type="presParOf" srcId="{9340A497-F5BC-4DD8-8846-79BA80191798}" destId="{23F53C0A-F5FE-4AA9-8FC2-6C29225AE1C7}" srcOrd="0" destOrd="0" presId="urn:microsoft.com/office/officeart/2008/layout/VerticalCurvedList"/>
    <dgm:cxn modelId="{B3410FC3-A39D-443C-8CDD-4C774FFC8646}" type="presParOf" srcId="{9340A497-F5BC-4DD8-8846-79BA80191798}" destId="{C949E5DC-6A26-4805-8A8D-6A2C96369E82}" srcOrd="1" destOrd="0" presId="urn:microsoft.com/office/officeart/2008/layout/VerticalCurvedList"/>
    <dgm:cxn modelId="{5DA77156-E603-4D9A-86FE-2F39CF4643FA}" type="presParOf" srcId="{9340A497-F5BC-4DD8-8846-79BA80191798}" destId="{CC326283-90D5-44B8-BD98-D2B67DAB9A15}" srcOrd="2" destOrd="0" presId="urn:microsoft.com/office/officeart/2008/layout/VerticalCurvedList"/>
    <dgm:cxn modelId="{AF419D33-865E-434C-902A-8773731EBDB5}" type="presParOf" srcId="{9340A497-F5BC-4DD8-8846-79BA80191798}" destId="{12CC9248-BE47-4CA6-83BE-C3EA81939949}" srcOrd="3" destOrd="0" presId="urn:microsoft.com/office/officeart/2008/layout/VerticalCurvedList"/>
    <dgm:cxn modelId="{01ABDCCB-38B7-4A4F-8FC3-5CCD821FA041}" type="presParOf" srcId="{462012AB-9EE6-499D-8CB0-77D6413AD783}" destId="{D4400747-74D0-482B-AD8D-22E0D8BCB00C}" srcOrd="1" destOrd="0" presId="urn:microsoft.com/office/officeart/2008/layout/VerticalCurvedList"/>
    <dgm:cxn modelId="{4C24C2EA-5432-4F93-B37C-C08605491623}" type="presParOf" srcId="{462012AB-9EE6-499D-8CB0-77D6413AD783}" destId="{B6C5F838-B594-45F0-8983-96379F7CCAEA}" srcOrd="2" destOrd="0" presId="urn:microsoft.com/office/officeart/2008/layout/VerticalCurvedList"/>
    <dgm:cxn modelId="{1819B592-1CD8-43B3-8569-4E4362156FDC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 custT="1"/>
      <dgm:spPr/>
      <dgm:t>
        <a:bodyPr/>
        <a:lstStyle/>
        <a:p>
          <a:r>
            <a:rPr lang="en-US" sz="1800" dirty="0" err="1" smtClean="0"/>
            <a:t>Sistem</a:t>
          </a:r>
          <a:r>
            <a:rPr lang="en-US" sz="1800" dirty="0" smtClean="0"/>
            <a:t> </a:t>
          </a:r>
          <a:r>
            <a:rPr lang="en-US" sz="1800" dirty="0" err="1" smtClean="0"/>
            <a:t>dapat</a:t>
          </a:r>
          <a:r>
            <a:rPr lang="en-US" sz="1800" dirty="0" smtClean="0"/>
            <a:t> </a:t>
          </a:r>
          <a:r>
            <a:rPr lang="en-US" sz="1800" dirty="0" err="1" smtClean="0"/>
            <a:t>menampilkan</a:t>
          </a:r>
          <a:r>
            <a:rPr lang="en-US" sz="1800" dirty="0" smtClean="0"/>
            <a:t> data </a:t>
          </a:r>
          <a:r>
            <a:rPr lang="en-US" sz="1800" dirty="0" err="1" smtClean="0"/>
            <a:t>akun</a:t>
          </a:r>
          <a:r>
            <a:rPr lang="en-US" sz="1800" dirty="0" smtClean="0"/>
            <a:t> </a:t>
          </a:r>
          <a:r>
            <a:rPr lang="en-US" sz="1800" i="1" dirty="0" smtClean="0"/>
            <a:t>administrator</a:t>
          </a:r>
          <a:r>
            <a:rPr lang="en-US" sz="1800" dirty="0" smtClean="0"/>
            <a:t>.</a:t>
          </a:r>
          <a:endParaRPr lang="id-ID" sz="1800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  <dgm:t>
        <a:bodyPr/>
        <a:lstStyle/>
        <a:p>
          <a:endParaRPr lang="id-ID"/>
        </a:p>
      </dgm:t>
    </dgm:pt>
  </dgm:ptLst>
  <dgm:cxnLst>
    <dgm:cxn modelId="{E2AE211D-45D7-4372-B39F-73E2C4AAA0B4}" type="presOf" srcId="{FD7D7856-D295-47CF-B2B5-1241A979CC86}" destId="{D4400747-74D0-482B-AD8D-22E0D8BCB00C}" srcOrd="0" destOrd="0" presId="urn:microsoft.com/office/officeart/2008/layout/VerticalCurvedList"/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1D7D4307-B6B0-431C-9612-C2FB04D1035B}" type="presOf" srcId="{30419EE7-A803-4AC1-94C0-28CA7612BF29}" destId="{C949E5DC-6A26-4805-8A8D-6A2C96369E82}" srcOrd="0" destOrd="0" presId="urn:microsoft.com/office/officeart/2008/layout/VerticalCurvedList"/>
    <dgm:cxn modelId="{4572E06C-5EBD-4FD8-98FD-7AA11CCFDB08}" type="presOf" srcId="{FF81702A-531A-4CF9-96DD-1C69C4E8D7B7}" destId="{93071D51-FBC8-40C9-A1BA-D5067D8AA9E3}" srcOrd="0" destOrd="0" presId="urn:microsoft.com/office/officeart/2008/layout/VerticalCurvedList"/>
    <dgm:cxn modelId="{46BDCC22-9D9A-4101-B417-0879797B8C15}" type="presParOf" srcId="{93071D51-FBC8-40C9-A1BA-D5067D8AA9E3}" destId="{462012AB-9EE6-499D-8CB0-77D6413AD783}" srcOrd="0" destOrd="0" presId="urn:microsoft.com/office/officeart/2008/layout/VerticalCurvedList"/>
    <dgm:cxn modelId="{E978A52F-A6F9-4237-86AA-ED70A7663E2C}" type="presParOf" srcId="{462012AB-9EE6-499D-8CB0-77D6413AD783}" destId="{9340A497-F5BC-4DD8-8846-79BA80191798}" srcOrd="0" destOrd="0" presId="urn:microsoft.com/office/officeart/2008/layout/VerticalCurvedList"/>
    <dgm:cxn modelId="{43AE93F5-3584-43E2-B14B-BF1DFD5B501F}" type="presParOf" srcId="{9340A497-F5BC-4DD8-8846-79BA80191798}" destId="{23F53C0A-F5FE-4AA9-8FC2-6C29225AE1C7}" srcOrd="0" destOrd="0" presId="urn:microsoft.com/office/officeart/2008/layout/VerticalCurvedList"/>
    <dgm:cxn modelId="{24CDEE75-E4DC-4993-8EFA-4E0648509677}" type="presParOf" srcId="{9340A497-F5BC-4DD8-8846-79BA80191798}" destId="{C949E5DC-6A26-4805-8A8D-6A2C96369E82}" srcOrd="1" destOrd="0" presId="urn:microsoft.com/office/officeart/2008/layout/VerticalCurvedList"/>
    <dgm:cxn modelId="{C3D00C51-7487-4D9A-8443-00CD42287D95}" type="presParOf" srcId="{9340A497-F5BC-4DD8-8846-79BA80191798}" destId="{CC326283-90D5-44B8-BD98-D2B67DAB9A15}" srcOrd="2" destOrd="0" presId="urn:microsoft.com/office/officeart/2008/layout/VerticalCurvedList"/>
    <dgm:cxn modelId="{40058714-ED4A-4558-80A8-15A2B3EA4CFF}" type="presParOf" srcId="{9340A497-F5BC-4DD8-8846-79BA80191798}" destId="{12CC9248-BE47-4CA6-83BE-C3EA81939949}" srcOrd="3" destOrd="0" presId="urn:microsoft.com/office/officeart/2008/layout/VerticalCurvedList"/>
    <dgm:cxn modelId="{6340E196-59D8-4FE2-9F8A-FB0B9A1231DF}" type="presParOf" srcId="{462012AB-9EE6-499D-8CB0-77D6413AD783}" destId="{D4400747-74D0-482B-AD8D-22E0D8BCB00C}" srcOrd="1" destOrd="0" presId="urn:microsoft.com/office/officeart/2008/layout/VerticalCurvedList"/>
    <dgm:cxn modelId="{FCE610F0-3620-4B80-BFC1-7956BD6C5A02}" type="presParOf" srcId="{462012AB-9EE6-499D-8CB0-77D6413AD783}" destId="{B6C5F838-B594-45F0-8983-96379F7CCAEA}" srcOrd="2" destOrd="0" presId="urn:microsoft.com/office/officeart/2008/layout/VerticalCurvedList"/>
    <dgm:cxn modelId="{71069BA6-4243-4793-9071-6F656A7A536E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mereset</a:t>
          </a:r>
          <a:r>
            <a:rPr lang="en-US" dirty="0" smtClean="0"/>
            <a:t> </a:t>
          </a:r>
          <a:r>
            <a:rPr lang="en-US" dirty="0" err="1" smtClean="0"/>
            <a:t>akun</a:t>
          </a:r>
          <a:r>
            <a:rPr lang="en-US" dirty="0" smtClean="0"/>
            <a:t> administrator </a:t>
          </a:r>
          <a:r>
            <a:rPr lang="en-US" dirty="0" err="1" smtClean="0"/>
            <a:t>dengan</a:t>
          </a:r>
          <a:r>
            <a:rPr lang="en-US" dirty="0" smtClean="0"/>
            <a:t> email yang </a:t>
          </a:r>
          <a:r>
            <a:rPr lang="en-US" dirty="0" err="1" smtClean="0"/>
            <a:t>terdaftar</a:t>
          </a:r>
          <a:r>
            <a:rPr lang="en-US" dirty="0" smtClean="0"/>
            <a:t>.</a:t>
          </a:r>
          <a:endParaRPr lang="id-ID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  <dgm:t>
        <a:bodyPr/>
        <a:lstStyle/>
        <a:p>
          <a:endParaRPr lang="id-ID"/>
        </a:p>
      </dgm:t>
    </dgm:pt>
  </dgm:ptLst>
  <dgm:cxnLst>
    <dgm:cxn modelId="{748A879C-1C7E-4B78-BCFF-536640AB2C6E}" type="presOf" srcId="{FD7D7856-D295-47CF-B2B5-1241A979CC86}" destId="{D4400747-74D0-482B-AD8D-22E0D8BCB00C}" srcOrd="0" destOrd="0" presId="urn:microsoft.com/office/officeart/2008/layout/VerticalCurvedList"/>
    <dgm:cxn modelId="{93BA4B9F-4A06-49D1-B7EA-94C343094430}" type="presOf" srcId="{FF81702A-531A-4CF9-96DD-1C69C4E8D7B7}" destId="{93071D51-FBC8-40C9-A1BA-D5067D8AA9E3}" srcOrd="0" destOrd="0" presId="urn:microsoft.com/office/officeart/2008/layout/VerticalCurvedList"/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AC63C926-E52A-431A-AC04-EB06223F1284}" type="presOf" srcId="{30419EE7-A803-4AC1-94C0-28CA7612BF29}" destId="{C949E5DC-6A26-4805-8A8D-6A2C96369E82}" srcOrd="0" destOrd="0" presId="urn:microsoft.com/office/officeart/2008/layout/VerticalCurvedList"/>
    <dgm:cxn modelId="{E72C9B50-A51F-41C0-B1FD-D2448331A43E}" type="presParOf" srcId="{93071D51-FBC8-40C9-A1BA-D5067D8AA9E3}" destId="{462012AB-9EE6-499D-8CB0-77D6413AD783}" srcOrd="0" destOrd="0" presId="urn:microsoft.com/office/officeart/2008/layout/VerticalCurvedList"/>
    <dgm:cxn modelId="{217A7387-C8C9-4633-A121-3043A623C599}" type="presParOf" srcId="{462012AB-9EE6-499D-8CB0-77D6413AD783}" destId="{9340A497-F5BC-4DD8-8846-79BA80191798}" srcOrd="0" destOrd="0" presId="urn:microsoft.com/office/officeart/2008/layout/VerticalCurvedList"/>
    <dgm:cxn modelId="{C0F97534-99EB-4938-BF25-5FFED9B66FFA}" type="presParOf" srcId="{9340A497-F5BC-4DD8-8846-79BA80191798}" destId="{23F53C0A-F5FE-4AA9-8FC2-6C29225AE1C7}" srcOrd="0" destOrd="0" presId="urn:microsoft.com/office/officeart/2008/layout/VerticalCurvedList"/>
    <dgm:cxn modelId="{CF1E7402-C5CC-437C-9D3A-E0FAF255E40E}" type="presParOf" srcId="{9340A497-F5BC-4DD8-8846-79BA80191798}" destId="{C949E5DC-6A26-4805-8A8D-6A2C96369E82}" srcOrd="1" destOrd="0" presId="urn:microsoft.com/office/officeart/2008/layout/VerticalCurvedList"/>
    <dgm:cxn modelId="{40C1EB48-EA1B-4CC6-AD36-58768AFEBFA7}" type="presParOf" srcId="{9340A497-F5BC-4DD8-8846-79BA80191798}" destId="{CC326283-90D5-44B8-BD98-D2B67DAB9A15}" srcOrd="2" destOrd="0" presId="urn:microsoft.com/office/officeart/2008/layout/VerticalCurvedList"/>
    <dgm:cxn modelId="{65E19869-E07D-4A8A-8F44-10D3BB946649}" type="presParOf" srcId="{9340A497-F5BC-4DD8-8846-79BA80191798}" destId="{12CC9248-BE47-4CA6-83BE-C3EA81939949}" srcOrd="3" destOrd="0" presId="urn:microsoft.com/office/officeart/2008/layout/VerticalCurvedList"/>
    <dgm:cxn modelId="{0440739D-DEDE-454B-820C-1A5D6A40F63C}" type="presParOf" srcId="{462012AB-9EE6-499D-8CB0-77D6413AD783}" destId="{D4400747-74D0-482B-AD8D-22E0D8BCB00C}" srcOrd="1" destOrd="0" presId="urn:microsoft.com/office/officeart/2008/layout/VerticalCurvedList"/>
    <dgm:cxn modelId="{70B6834D-C887-4307-B08C-38CF9D912503}" type="presParOf" srcId="{462012AB-9EE6-499D-8CB0-77D6413AD783}" destId="{B6C5F838-B594-45F0-8983-96379F7CCAEA}" srcOrd="2" destOrd="0" presId="urn:microsoft.com/office/officeart/2008/layout/VerticalCurvedList"/>
    <dgm:cxn modelId="{8FC23871-F2D2-429E-B68F-85B389C0DB1A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menampilkan</a:t>
          </a:r>
          <a:r>
            <a:rPr lang="en-US" dirty="0" smtClean="0"/>
            <a:t> data </a:t>
          </a:r>
          <a:r>
            <a:rPr lang="en-US" dirty="0" err="1" smtClean="0"/>
            <a:t>grafik</a:t>
          </a:r>
          <a:r>
            <a:rPr lang="en-US" dirty="0" smtClean="0"/>
            <a:t> </a:t>
          </a:r>
          <a:r>
            <a:rPr lang="en-US" i="1" dirty="0" smtClean="0"/>
            <a:t>import, </a:t>
          </a:r>
          <a:r>
            <a:rPr lang="en-US" i="1" dirty="0" err="1" smtClean="0"/>
            <a:t>dan</a:t>
          </a:r>
          <a:r>
            <a:rPr lang="en-US" i="1" dirty="0" smtClean="0"/>
            <a:t> export</a:t>
          </a:r>
          <a:r>
            <a:rPr lang="en-US" dirty="0" smtClean="0"/>
            <a:t>.</a:t>
          </a:r>
          <a:endParaRPr lang="id-ID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  <dgm:t>
        <a:bodyPr/>
        <a:lstStyle/>
        <a:p>
          <a:endParaRPr lang="id-ID"/>
        </a:p>
      </dgm:t>
    </dgm:pt>
  </dgm:ptLst>
  <dgm:cxnLst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A556BD0A-4A2A-4065-9EC6-CF5B400D47F6}" type="presOf" srcId="{FF81702A-531A-4CF9-96DD-1C69C4E8D7B7}" destId="{93071D51-FBC8-40C9-A1BA-D5067D8AA9E3}" srcOrd="0" destOrd="0" presId="urn:microsoft.com/office/officeart/2008/layout/VerticalCurvedList"/>
    <dgm:cxn modelId="{E0907E8C-0733-4266-BDCA-18023C964BB9}" type="presOf" srcId="{30419EE7-A803-4AC1-94C0-28CA7612BF29}" destId="{C949E5DC-6A26-4805-8A8D-6A2C96369E82}" srcOrd="0" destOrd="0" presId="urn:microsoft.com/office/officeart/2008/layout/VerticalCurvedList"/>
    <dgm:cxn modelId="{CE1A67CC-852B-4BC0-8BF8-AFA2394A484B}" type="presOf" srcId="{FD7D7856-D295-47CF-B2B5-1241A979CC86}" destId="{D4400747-74D0-482B-AD8D-22E0D8BCB00C}" srcOrd="0" destOrd="0" presId="urn:microsoft.com/office/officeart/2008/layout/VerticalCurvedList"/>
    <dgm:cxn modelId="{B8EE7382-5A32-44BA-8DFF-6716C87C8503}" type="presParOf" srcId="{93071D51-FBC8-40C9-A1BA-D5067D8AA9E3}" destId="{462012AB-9EE6-499D-8CB0-77D6413AD783}" srcOrd="0" destOrd="0" presId="urn:microsoft.com/office/officeart/2008/layout/VerticalCurvedList"/>
    <dgm:cxn modelId="{2AFC4DF5-669D-450A-BA7D-BE01292A90FC}" type="presParOf" srcId="{462012AB-9EE6-499D-8CB0-77D6413AD783}" destId="{9340A497-F5BC-4DD8-8846-79BA80191798}" srcOrd="0" destOrd="0" presId="urn:microsoft.com/office/officeart/2008/layout/VerticalCurvedList"/>
    <dgm:cxn modelId="{8B534E21-99A6-475C-BFDC-793FAB106D7D}" type="presParOf" srcId="{9340A497-F5BC-4DD8-8846-79BA80191798}" destId="{23F53C0A-F5FE-4AA9-8FC2-6C29225AE1C7}" srcOrd="0" destOrd="0" presId="urn:microsoft.com/office/officeart/2008/layout/VerticalCurvedList"/>
    <dgm:cxn modelId="{EC2F9304-AA56-4C69-AB3C-DBCB7FD77E9C}" type="presParOf" srcId="{9340A497-F5BC-4DD8-8846-79BA80191798}" destId="{C949E5DC-6A26-4805-8A8D-6A2C96369E82}" srcOrd="1" destOrd="0" presId="urn:microsoft.com/office/officeart/2008/layout/VerticalCurvedList"/>
    <dgm:cxn modelId="{BA0C8451-3980-44ED-AFDC-8294994ADAC7}" type="presParOf" srcId="{9340A497-F5BC-4DD8-8846-79BA80191798}" destId="{CC326283-90D5-44B8-BD98-D2B67DAB9A15}" srcOrd="2" destOrd="0" presId="urn:microsoft.com/office/officeart/2008/layout/VerticalCurvedList"/>
    <dgm:cxn modelId="{E6BD2021-2586-4F3A-9850-87423DC6064F}" type="presParOf" srcId="{9340A497-F5BC-4DD8-8846-79BA80191798}" destId="{12CC9248-BE47-4CA6-83BE-C3EA81939949}" srcOrd="3" destOrd="0" presId="urn:microsoft.com/office/officeart/2008/layout/VerticalCurvedList"/>
    <dgm:cxn modelId="{C3DCD280-B512-4450-B991-17F52BEBF96B}" type="presParOf" srcId="{462012AB-9EE6-499D-8CB0-77D6413AD783}" destId="{D4400747-74D0-482B-AD8D-22E0D8BCB00C}" srcOrd="1" destOrd="0" presId="urn:microsoft.com/office/officeart/2008/layout/VerticalCurvedList"/>
    <dgm:cxn modelId="{6CF5DE2C-1B00-42C8-8CEA-3EEA3DF392F4}" type="presParOf" srcId="{462012AB-9EE6-499D-8CB0-77D6413AD783}" destId="{B6C5F838-B594-45F0-8983-96379F7CCAEA}" srcOrd="2" destOrd="0" presId="urn:microsoft.com/office/officeart/2008/layout/VerticalCurvedList"/>
    <dgm:cxn modelId="{B6A82CC9-89D5-417B-A0EC-B0D85629AEC7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BAD4577-D8A7-4235-8095-BB1A6CFB3F86}">
      <dgm:prSet phldrT="[Text]"/>
      <dgm:spPr/>
      <dgm:t>
        <a:bodyPr/>
        <a:lstStyle/>
        <a:p>
          <a:r>
            <a:rPr lang="en-US" dirty="0" smtClean="0"/>
            <a:t>1.</a:t>
          </a:r>
          <a:endParaRPr lang="id-ID" dirty="0"/>
        </a:p>
      </dgm:t>
    </dgm:pt>
    <dgm:pt modelId="{D57272C1-7D18-4EB6-8A0D-D61396546387}" type="parTrans" cxnId="{7C93AC24-A62B-4170-8989-B32DDD4CD16B}">
      <dgm:prSet/>
      <dgm:spPr/>
      <dgm:t>
        <a:bodyPr/>
        <a:lstStyle/>
        <a:p>
          <a:endParaRPr lang="id-ID"/>
        </a:p>
      </dgm:t>
    </dgm:pt>
    <dgm:pt modelId="{76464EDA-1E1E-4CD9-8ADB-993035D4349A}" type="sibTrans" cxnId="{7C93AC24-A62B-4170-8989-B32DDD4CD16B}">
      <dgm:prSet/>
      <dgm:spPr/>
      <dgm:t>
        <a:bodyPr/>
        <a:lstStyle/>
        <a:p>
          <a:endParaRPr lang="id-ID"/>
        </a:p>
      </dgm:t>
    </dgm:pt>
    <dgm:pt modelId="{3D35C72C-4290-4717-85CC-50ED63EEDFF0}">
      <dgm:prSet phldrT="[Text]"/>
      <dgm:spPr/>
      <dgm:t>
        <a:bodyPr/>
        <a:lstStyle/>
        <a:p>
          <a:r>
            <a:rPr lang="en-US" dirty="0" err="1" smtClean="0"/>
            <a:t>Pengujian</a:t>
          </a:r>
          <a:r>
            <a:rPr lang="en-US" dirty="0" smtClean="0"/>
            <a:t> </a:t>
          </a:r>
          <a:r>
            <a:rPr lang="en-US" dirty="0" err="1" smtClean="0"/>
            <a:t>sampel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parameter </a:t>
          </a:r>
          <a:r>
            <a:rPr lang="en-US" dirty="0" err="1" smtClean="0"/>
            <a:t>hama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penyakit</a:t>
          </a:r>
          <a:r>
            <a:rPr lang="en-US" dirty="0" smtClean="0"/>
            <a:t> </a:t>
          </a:r>
          <a:r>
            <a:rPr lang="en-US" dirty="0" err="1" smtClean="0"/>
            <a:t>ikan</a:t>
          </a:r>
          <a:r>
            <a:rPr lang="en-US" dirty="0" smtClean="0"/>
            <a:t> </a:t>
          </a:r>
          <a:r>
            <a:rPr lang="en-US" dirty="0" err="1" smtClean="0"/>
            <a:t>karantina</a:t>
          </a:r>
          <a:endParaRPr lang="id-ID" dirty="0"/>
        </a:p>
      </dgm:t>
    </dgm:pt>
    <dgm:pt modelId="{D514A60E-D43C-403A-97B7-29AE8BD25F59}" type="parTrans" cxnId="{6A927F02-3867-4932-A13E-94CD903BA2D0}">
      <dgm:prSet/>
      <dgm:spPr/>
      <dgm:t>
        <a:bodyPr/>
        <a:lstStyle/>
        <a:p>
          <a:endParaRPr lang="id-ID"/>
        </a:p>
      </dgm:t>
    </dgm:pt>
    <dgm:pt modelId="{D83615E2-213B-4CF7-950F-EFE2279C4B36}" type="sibTrans" cxnId="{6A927F02-3867-4932-A13E-94CD903BA2D0}">
      <dgm:prSet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2.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r>
            <a:rPr lang="en-US" dirty="0" err="1" smtClean="0"/>
            <a:t>Pengujian</a:t>
          </a:r>
          <a:r>
            <a:rPr lang="en-US" dirty="0" smtClean="0"/>
            <a:t> </a:t>
          </a:r>
          <a:r>
            <a:rPr lang="en-US" dirty="0" err="1" smtClean="0"/>
            <a:t>sampel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parameter </a:t>
          </a:r>
          <a:r>
            <a:rPr lang="en-US" dirty="0" err="1" smtClean="0"/>
            <a:t>mutu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keamanan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</a:t>
          </a:r>
          <a:r>
            <a:rPr lang="en-US" dirty="0" err="1" smtClean="0"/>
            <a:t>perikanan</a:t>
          </a:r>
          <a:r>
            <a:rPr lang="en-US" dirty="0" smtClean="0"/>
            <a:t>.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595E619F-7B69-4624-A18E-80B248BD16C5}">
      <dgm:prSet/>
      <dgm:spPr/>
      <dgm:t>
        <a:bodyPr/>
        <a:lstStyle/>
        <a:p>
          <a:r>
            <a:rPr lang="en-US" dirty="0" smtClean="0"/>
            <a:t>3.</a:t>
          </a:r>
          <a:endParaRPr lang="id-ID" dirty="0"/>
        </a:p>
      </dgm:t>
    </dgm:pt>
    <dgm:pt modelId="{5181448C-0D91-427E-A3FC-1C357C9D81B4}" type="parTrans" cxnId="{FF9ADF61-E447-4EC1-8FF3-AF8661813DD5}">
      <dgm:prSet/>
      <dgm:spPr/>
      <dgm:t>
        <a:bodyPr/>
        <a:lstStyle/>
        <a:p>
          <a:endParaRPr lang="id-ID"/>
        </a:p>
      </dgm:t>
    </dgm:pt>
    <dgm:pt modelId="{CF318173-56CA-41C8-A648-55E155C99247}" type="sibTrans" cxnId="{FF9ADF61-E447-4EC1-8FF3-AF8661813DD5}">
      <dgm:prSet/>
      <dgm:spPr/>
      <dgm:t>
        <a:bodyPr/>
        <a:lstStyle/>
        <a:p>
          <a:endParaRPr lang="id-ID"/>
        </a:p>
      </dgm:t>
    </dgm:pt>
    <dgm:pt modelId="{D82B56E3-66CF-4C07-8C8C-9F080C666B5C}">
      <dgm:prSet/>
      <dgm:spPr/>
      <dgm:t>
        <a:bodyPr/>
        <a:lstStyle/>
        <a:p>
          <a:r>
            <a:rPr lang="en-US" dirty="0" err="1" smtClean="0"/>
            <a:t>Sertifikasi</a:t>
          </a:r>
          <a:r>
            <a:rPr lang="en-US" dirty="0" smtClean="0"/>
            <a:t> </a:t>
          </a:r>
          <a:r>
            <a:rPr lang="en-US" dirty="0" err="1" smtClean="0"/>
            <a:t>kesehatan</a:t>
          </a:r>
          <a:r>
            <a:rPr lang="en-US" dirty="0" smtClean="0"/>
            <a:t> </a:t>
          </a:r>
          <a:r>
            <a:rPr lang="en-US" dirty="0" err="1" smtClean="0"/>
            <a:t>ikan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mutu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</a:t>
          </a:r>
          <a:r>
            <a:rPr lang="en-US" dirty="0" err="1" smtClean="0"/>
            <a:t>perikanan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i="1" dirty="0" smtClean="0"/>
            <a:t>export</a:t>
          </a:r>
          <a:r>
            <a:rPr lang="en-US" dirty="0" smtClean="0"/>
            <a:t>, </a:t>
          </a:r>
          <a:r>
            <a:rPr lang="en-US" i="1" dirty="0" smtClean="0"/>
            <a:t>import</a:t>
          </a:r>
          <a:r>
            <a:rPr lang="en-US" dirty="0" smtClean="0"/>
            <a:t>,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antar</a:t>
          </a:r>
          <a:r>
            <a:rPr lang="en-US" dirty="0" smtClean="0"/>
            <a:t> area (</a:t>
          </a:r>
          <a:r>
            <a:rPr lang="en-US" dirty="0" err="1" smtClean="0"/>
            <a:t>keluar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masuk</a:t>
          </a:r>
          <a:r>
            <a:rPr lang="en-US" dirty="0" smtClean="0"/>
            <a:t> </a:t>
          </a:r>
          <a:r>
            <a:rPr lang="en-US" dirty="0" err="1" smtClean="0"/>
            <a:t>provinsi</a:t>
          </a:r>
          <a:r>
            <a:rPr lang="en-US" dirty="0" smtClean="0"/>
            <a:t> Lampung).</a:t>
          </a:r>
          <a:endParaRPr lang="id-ID" dirty="0"/>
        </a:p>
      </dgm:t>
    </dgm:pt>
    <dgm:pt modelId="{D42BC60E-F5FC-4F26-99FC-5B472F24BCF5}" type="parTrans" cxnId="{3E354465-B81C-4A61-84C9-95F99AAC8816}">
      <dgm:prSet/>
      <dgm:spPr/>
      <dgm:t>
        <a:bodyPr/>
        <a:lstStyle/>
        <a:p>
          <a:endParaRPr lang="id-ID"/>
        </a:p>
      </dgm:t>
    </dgm:pt>
    <dgm:pt modelId="{381DA936-AC7B-4337-BC8C-F852CF031E0E}" type="sibTrans" cxnId="{3E354465-B81C-4A61-84C9-95F99AAC8816}">
      <dgm:prSet/>
      <dgm:spPr/>
      <dgm:t>
        <a:bodyPr/>
        <a:lstStyle/>
        <a:p>
          <a:endParaRPr lang="id-ID"/>
        </a:p>
      </dgm:t>
    </dgm:pt>
    <dgm:pt modelId="{65C11796-6F22-4E6A-BC15-25C982A1E04F}">
      <dgm:prSet/>
      <dgm:spPr/>
      <dgm:t>
        <a:bodyPr/>
        <a:lstStyle/>
        <a:p>
          <a:r>
            <a:rPr lang="en-US" dirty="0" smtClean="0"/>
            <a:t>4.</a:t>
          </a:r>
          <a:endParaRPr lang="id-ID" dirty="0"/>
        </a:p>
      </dgm:t>
    </dgm:pt>
    <dgm:pt modelId="{3D4CE1AC-523E-4E1B-9F86-3E32587186D9}" type="parTrans" cxnId="{772F3ABE-97B2-4D48-9586-99C571600B91}">
      <dgm:prSet/>
      <dgm:spPr/>
      <dgm:t>
        <a:bodyPr/>
        <a:lstStyle/>
        <a:p>
          <a:endParaRPr lang="id-ID"/>
        </a:p>
      </dgm:t>
    </dgm:pt>
    <dgm:pt modelId="{657269B3-A5D4-46B4-AA5E-D457B671004B}" type="sibTrans" cxnId="{772F3ABE-97B2-4D48-9586-99C571600B91}">
      <dgm:prSet/>
      <dgm:spPr/>
      <dgm:t>
        <a:bodyPr/>
        <a:lstStyle/>
        <a:p>
          <a:endParaRPr lang="id-ID"/>
        </a:p>
      </dgm:t>
    </dgm:pt>
    <dgm:pt modelId="{06C90F60-C767-4E50-9381-CB312845D37B}">
      <dgm:prSet/>
      <dgm:spPr/>
      <dgm:t>
        <a:bodyPr/>
        <a:lstStyle/>
        <a:p>
          <a:r>
            <a:rPr lang="en-US" dirty="0" err="1" smtClean="0"/>
            <a:t>Sertifikasi</a:t>
          </a:r>
          <a:r>
            <a:rPr lang="en-US" dirty="0" smtClean="0"/>
            <a:t> </a:t>
          </a:r>
          <a:r>
            <a:rPr lang="en-US" dirty="0" err="1" smtClean="0"/>
            <a:t>jaminan</a:t>
          </a:r>
          <a:r>
            <a:rPr lang="en-US" dirty="0" smtClean="0"/>
            <a:t> </a:t>
          </a:r>
          <a:r>
            <a:rPr lang="en-US" dirty="0" err="1" smtClean="0"/>
            <a:t>penerapan</a:t>
          </a:r>
          <a:r>
            <a:rPr lang="en-US" dirty="0" smtClean="0"/>
            <a:t> bio security </a:t>
          </a:r>
          <a:r>
            <a:rPr lang="en-US" dirty="0" err="1" smtClean="0"/>
            <a:t>berupa</a:t>
          </a:r>
          <a:r>
            <a:rPr lang="en-US" dirty="0" smtClean="0"/>
            <a:t> Cara </a:t>
          </a:r>
          <a:r>
            <a:rPr lang="en-US" dirty="0" err="1" smtClean="0"/>
            <a:t>Karantina</a:t>
          </a:r>
          <a:r>
            <a:rPr lang="en-US" dirty="0" smtClean="0"/>
            <a:t> </a:t>
          </a:r>
          <a:r>
            <a:rPr lang="en-US" dirty="0" err="1" smtClean="0"/>
            <a:t>Ikan</a:t>
          </a:r>
          <a:r>
            <a:rPr lang="en-US" dirty="0" smtClean="0"/>
            <a:t> Yang  </a:t>
          </a:r>
          <a:r>
            <a:rPr lang="en-US" dirty="0" err="1" smtClean="0"/>
            <a:t>Baik</a:t>
          </a:r>
          <a:r>
            <a:rPr lang="en-US" dirty="0" smtClean="0"/>
            <a:t> (CKIB).</a:t>
          </a:r>
          <a:endParaRPr lang="id-ID" dirty="0"/>
        </a:p>
      </dgm:t>
    </dgm:pt>
    <dgm:pt modelId="{CF768DCB-7029-4B35-851E-EDA04446CA35}" type="parTrans" cxnId="{AC37891C-D90F-4A7B-B73C-110472575DFE}">
      <dgm:prSet/>
      <dgm:spPr/>
      <dgm:t>
        <a:bodyPr/>
        <a:lstStyle/>
        <a:p>
          <a:endParaRPr lang="id-ID"/>
        </a:p>
      </dgm:t>
    </dgm:pt>
    <dgm:pt modelId="{FF21DD67-0D21-427D-8942-0B41E421257B}" type="sibTrans" cxnId="{AC37891C-D90F-4A7B-B73C-110472575DFE}">
      <dgm:prSet/>
      <dgm:spPr/>
      <dgm:t>
        <a:bodyPr/>
        <a:lstStyle/>
        <a:p>
          <a:endParaRPr lang="id-ID"/>
        </a:p>
      </dgm:t>
    </dgm:pt>
    <dgm:pt modelId="{F1127C23-6405-4D7C-848C-ED68D69A4FB0}">
      <dgm:prSet/>
      <dgm:spPr/>
      <dgm:t>
        <a:bodyPr/>
        <a:lstStyle/>
        <a:p>
          <a:r>
            <a:rPr lang="en-US" dirty="0" smtClean="0"/>
            <a:t>5.</a:t>
          </a:r>
          <a:endParaRPr lang="id-ID" dirty="0"/>
        </a:p>
      </dgm:t>
    </dgm:pt>
    <dgm:pt modelId="{CC004CE0-52F0-4FE4-9D49-E3F5BFD05661}" type="parTrans" cxnId="{4684FC4E-B77B-4ABE-957C-08FE3D4DC6E4}">
      <dgm:prSet/>
      <dgm:spPr/>
      <dgm:t>
        <a:bodyPr/>
        <a:lstStyle/>
        <a:p>
          <a:endParaRPr lang="id-ID"/>
        </a:p>
      </dgm:t>
    </dgm:pt>
    <dgm:pt modelId="{EB25D5AE-7A47-4A51-8E89-8C8402645B35}" type="sibTrans" cxnId="{4684FC4E-B77B-4ABE-957C-08FE3D4DC6E4}">
      <dgm:prSet/>
      <dgm:spPr/>
      <dgm:t>
        <a:bodyPr/>
        <a:lstStyle/>
        <a:p>
          <a:endParaRPr lang="id-ID"/>
        </a:p>
      </dgm:t>
    </dgm:pt>
    <dgm:pt modelId="{741FBC50-282F-4E01-AC06-6AAB447F0CF2}">
      <dgm:prSet/>
      <dgm:spPr/>
      <dgm:t>
        <a:bodyPr/>
        <a:lstStyle/>
        <a:p>
          <a:r>
            <a:rPr lang="en-US" smtClean="0"/>
            <a:t>Sertifikasi Instalasi Karantina Ikan (IKI).</a:t>
          </a:r>
          <a:endParaRPr lang="id-ID"/>
        </a:p>
      </dgm:t>
    </dgm:pt>
    <dgm:pt modelId="{AE93953E-C7C1-4E7F-9689-6BBCA1B42D7B}" type="parTrans" cxnId="{002D982A-EDBD-4B85-B14B-6F554CEC19A5}">
      <dgm:prSet/>
      <dgm:spPr/>
      <dgm:t>
        <a:bodyPr/>
        <a:lstStyle/>
        <a:p>
          <a:endParaRPr lang="id-ID"/>
        </a:p>
      </dgm:t>
    </dgm:pt>
    <dgm:pt modelId="{C87327DA-7041-4D84-9AA8-2E7FB490ACD1}" type="sibTrans" cxnId="{002D982A-EDBD-4B85-B14B-6F554CEC19A5}">
      <dgm:prSet/>
      <dgm:spPr/>
      <dgm:t>
        <a:bodyPr/>
        <a:lstStyle/>
        <a:p>
          <a:endParaRPr lang="id-ID"/>
        </a:p>
      </dgm:t>
    </dgm:pt>
    <dgm:pt modelId="{9F46C43D-48C3-4B1C-8FE0-65BF61DA39FA}">
      <dgm:prSet/>
      <dgm:spPr/>
      <dgm:t>
        <a:bodyPr/>
        <a:lstStyle/>
        <a:p>
          <a:r>
            <a:rPr lang="en-US" dirty="0" smtClean="0"/>
            <a:t>6.</a:t>
          </a:r>
          <a:endParaRPr lang="id-ID" dirty="0"/>
        </a:p>
      </dgm:t>
    </dgm:pt>
    <dgm:pt modelId="{A4003C7C-E1C0-4686-BCFD-326E43B41E69}" type="parTrans" cxnId="{7FACF8BA-14B4-4002-AB29-06D4956473E2}">
      <dgm:prSet/>
      <dgm:spPr/>
      <dgm:t>
        <a:bodyPr/>
        <a:lstStyle/>
        <a:p>
          <a:endParaRPr lang="id-ID"/>
        </a:p>
      </dgm:t>
    </dgm:pt>
    <dgm:pt modelId="{EBF06F22-8E30-427E-BC46-72385B8BFEEF}" type="sibTrans" cxnId="{7FACF8BA-14B4-4002-AB29-06D4956473E2}">
      <dgm:prSet/>
      <dgm:spPr/>
      <dgm:t>
        <a:bodyPr/>
        <a:lstStyle/>
        <a:p>
          <a:endParaRPr lang="id-ID"/>
        </a:p>
      </dgm:t>
    </dgm:pt>
    <dgm:pt modelId="{4133D9E8-AC86-47B7-B255-9DC25A165577}">
      <dgm:prSet/>
      <dgm:spPr/>
      <dgm:t>
        <a:bodyPr/>
        <a:lstStyle/>
        <a:p>
          <a:r>
            <a:rPr lang="en-US" smtClean="0"/>
            <a:t>Sertifikasi Hazard Analisis Critical Control Point (HACCP).</a:t>
          </a:r>
          <a:endParaRPr lang="id-ID"/>
        </a:p>
      </dgm:t>
    </dgm:pt>
    <dgm:pt modelId="{81855E54-F9A6-45C5-8C40-2315C7750A54}" type="parTrans" cxnId="{ACE132A0-CB67-47CC-A86D-3224D9E5C052}">
      <dgm:prSet/>
      <dgm:spPr/>
      <dgm:t>
        <a:bodyPr/>
        <a:lstStyle/>
        <a:p>
          <a:endParaRPr lang="id-ID"/>
        </a:p>
      </dgm:t>
    </dgm:pt>
    <dgm:pt modelId="{2147FF58-52F9-4BB3-81C7-2A5DDC1186D7}" type="sibTrans" cxnId="{ACE132A0-CB67-47CC-A86D-3224D9E5C052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178F87-E581-48C8-9F34-6B185F1AAE6E}" type="pres">
      <dgm:prSet presAssocID="{7BAD4577-D8A7-4235-8095-BB1A6CFB3F86}" presName="composite" presStyleCnt="0"/>
      <dgm:spPr/>
    </dgm:pt>
    <dgm:pt modelId="{3EE1271B-516E-46B0-B6EB-47800DED4C45}" type="pres">
      <dgm:prSet presAssocID="{7BAD4577-D8A7-4235-8095-BB1A6CFB3F86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09A103-9E8D-494F-8D8A-78BE1349FE43}" type="pres">
      <dgm:prSet presAssocID="{7BAD4577-D8A7-4235-8095-BB1A6CFB3F86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854B19-5440-4D50-BAAF-9189FC74EA70}" type="pres">
      <dgm:prSet presAssocID="{76464EDA-1E1E-4CD9-8ADB-993035D4349A}" presName="sp" presStyleCnt="0"/>
      <dgm:spPr/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E4CB3B-28B2-4F0F-969C-2DD0A47C134F}" type="pres">
      <dgm:prSet presAssocID="{DFB71CD0-016F-469C-A6B8-FD393B94994D}" presName="sp" presStyleCnt="0"/>
      <dgm:spPr/>
    </dgm:pt>
    <dgm:pt modelId="{4FED6255-1101-4EA4-A183-4464CB2DE882}" type="pres">
      <dgm:prSet presAssocID="{595E619F-7B69-4624-A18E-80B248BD16C5}" presName="composite" presStyleCnt="0"/>
      <dgm:spPr/>
    </dgm:pt>
    <dgm:pt modelId="{13181086-3BB8-4BCE-94D2-1B934862E678}" type="pres">
      <dgm:prSet presAssocID="{595E619F-7B69-4624-A18E-80B248BD16C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5FE3F9-D6F6-4283-92D3-2D31A1ABEA66}" type="pres">
      <dgm:prSet presAssocID="{595E619F-7B69-4624-A18E-80B248BD16C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7439E07-840F-49AE-9895-3AC6A06DAA71}" type="pres">
      <dgm:prSet presAssocID="{CF318173-56CA-41C8-A648-55E155C99247}" presName="sp" presStyleCnt="0"/>
      <dgm:spPr/>
    </dgm:pt>
    <dgm:pt modelId="{182CFAB4-26EB-4E47-A954-913D66B6455B}" type="pres">
      <dgm:prSet presAssocID="{65C11796-6F22-4E6A-BC15-25C982A1E04F}" presName="composite" presStyleCnt="0"/>
      <dgm:spPr/>
    </dgm:pt>
    <dgm:pt modelId="{A78B2D71-EA2C-49FD-BD4A-3C62A3306F9C}" type="pres">
      <dgm:prSet presAssocID="{65C11796-6F22-4E6A-BC15-25C982A1E04F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41F762-37B9-408A-AF02-13E5EF736656}" type="pres">
      <dgm:prSet presAssocID="{65C11796-6F22-4E6A-BC15-25C982A1E04F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3BCDFED-6BB7-43B0-86CF-783A316F8A70}" type="pres">
      <dgm:prSet presAssocID="{657269B3-A5D4-46B4-AA5E-D457B671004B}" presName="sp" presStyleCnt="0"/>
      <dgm:spPr/>
    </dgm:pt>
    <dgm:pt modelId="{DFE685C8-D12A-412D-8944-8ABB0DB9C3A8}" type="pres">
      <dgm:prSet presAssocID="{F1127C23-6405-4D7C-848C-ED68D69A4FB0}" presName="composite" presStyleCnt="0"/>
      <dgm:spPr/>
    </dgm:pt>
    <dgm:pt modelId="{C3CDBA5A-6547-4C98-9C0C-6F5BEC707C5A}" type="pres">
      <dgm:prSet presAssocID="{F1127C23-6405-4D7C-848C-ED68D69A4FB0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8A3C10-4E32-4E29-82B9-F465A122F639}" type="pres">
      <dgm:prSet presAssocID="{F1127C23-6405-4D7C-848C-ED68D69A4FB0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E6BFD7-D069-456C-9BC8-5C20EA359D8B}" type="pres">
      <dgm:prSet presAssocID="{EB25D5AE-7A47-4A51-8E89-8C8402645B35}" presName="sp" presStyleCnt="0"/>
      <dgm:spPr/>
    </dgm:pt>
    <dgm:pt modelId="{3D568FFB-9BC6-4423-9378-0A130197371D}" type="pres">
      <dgm:prSet presAssocID="{9F46C43D-48C3-4B1C-8FE0-65BF61DA39FA}" presName="composite" presStyleCnt="0"/>
      <dgm:spPr/>
    </dgm:pt>
    <dgm:pt modelId="{DF6AEAA6-C024-4BAB-A53E-0B2232ED1A2E}" type="pres">
      <dgm:prSet presAssocID="{9F46C43D-48C3-4B1C-8FE0-65BF61DA39F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C899D3-53DF-433D-8BD3-8B9C26B0311C}" type="pres">
      <dgm:prSet presAssocID="{9F46C43D-48C3-4B1C-8FE0-65BF61DA39F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72F3ABE-97B2-4D48-9586-99C571600B91}" srcId="{64440DB3-5778-4B3E-870F-6A2E497C76EA}" destId="{65C11796-6F22-4E6A-BC15-25C982A1E04F}" srcOrd="3" destOrd="0" parTransId="{3D4CE1AC-523E-4E1B-9F86-3E32587186D9}" sibTransId="{657269B3-A5D4-46B4-AA5E-D457B671004B}"/>
    <dgm:cxn modelId="{127B984E-4707-4140-9C11-9D8E97A86C82}" type="presOf" srcId="{64440DB3-5778-4B3E-870F-6A2E497C76EA}" destId="{F5CE2BC0-2882-407B-ACDC-55E7B49BD6F3}" srcOrd="0" destOrd="0" presId="urn:microsoft.com/office/officeart/2005/8/layout/chevron2"/>
    <dgm:cxn modelId="{F0FCE76A-E06F-4E47-A382-6B2B2145EE16}" type="presOf" srcId="{741FBC50-282F-4E01-AC06-6AAB447F0CF2}" destId="{828A3C10-4E32-4E29-82B9-F465A122F639}" srcOrd="0" destOrd="0" presId="urn:microsoft.com/office/officeart/2005/8/layout/chevron2"/>
    <dgm:cxn modelId="{2485ADA4-3014-4B06-AD66-01439E0EC31C}" type="presOf" srcId="{06C90F60-C767-4E50-9381-CB312845D37B}" destId="{2341F762-37B9-408A-AF02-13E5EF736656}" srcOrd="0" destOrd="0" presId="urn:microsoft.com/office/officeart/2005/8/layout/chevron2"/>
    <dgm:cxn modelId="{7C93AC24-A62B-4170-8989-B32DDD4CD16B}" srcId="{64440DB3-5778-4B3E-870F-6A2E497C76EA}" destId="{7BAD4577-D8A7-4235-8095-BB1A6CFB3F86}" srcOrd="0" destOrd="0" parTransId="{D57272C1-7D18-4EB6-8A0D-D61396546387}" sibTransId="{76464EDA-1E1E-4CD9-8ADB-993035D4349A}"/>
    <dgm:cxn modelId="{AC37891C-D90F-4A7B-B73C-110472575DFE}" srcId="{65C11796-6F22-4E6A-BC15-25C982A1E04F}" destId="{06C90F60-C767-4E50-9381-CB312845D37B}" srcOrd="0" destOrd="0" parTransId="{CF768DCB-7029-4B35-851E-EDA04446CA35}" sibTransId="{FF21DD67-0D21-427D-8942-0B41E421257B}"/>
    <dgm:cxn modelId="{FF9ADF61-E447-4EC1-8FF3-AF8661813DD5}" srcId="{64440DB3-5778-4B3E-870F-6A2E497C76EA}" destId="{595E619F-7B69-4624-A18E-80B248BD16C5}" srcOrd="2" destOrd="0" parTransId="{5181448C-0D91-427E-A3FC-1C357C9D81B4}" sibTransId="{CF318173-56CA-41C8-A648-55E155C99247}"/>
    <dgm:cxn modelId="{31E314B6-66B8-4862-A59A-439BE9693B12}" type="presOf" srcId="{9F46C43D-48C3-4B1C-8FE0-65BF61DA39FA}" destId="{DF6AEAA6-C024-4BAB-A53E-0B2232ED1A2E}" srcOrd="0" destOrd="0" presId="urn:microsoft.com/office/officeart/2005/8/layout/chevron2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9D7A2F65-D57C-44CD-814E-BB9736903095}" type="presOf" srcId="{3D35C72C-4290-4717-85CC-50ED63EEDFF0}" destId="{E709A103-9E8D-494F-8D8A-78BE1349FE43}" srcOrd="0" destOrd="0" presId="urn:microsoft.com/office/officeart/2005/8/layout/chevron2"/>
    <dgm:cxn modelId="{4D9E30BE-D628-435D-B4A9-32DD8CB70655}" type="presOf" srcId="{AE79A97B-D5AC-4779-9002-09B0463444FA}" destId="{36EBC195-D15D-442D-B000-53F158877C31}" srcOrd="0" destOrd="0" presId="urn:microsoft.com/office/officeart/2005/8/layout/chevron2"/>
    <dgm:cxn modelId="{B3E57CEC-50B9-4794-9455-8AA1137672CB}" type="presOf" srcId="{65C11796-6F22-4E6A-BC15-25C982A1E04F}" destId="{A78B2D71-EA2C-49FD-BD4A-3C62A3306F9C}" srcOrd="0" destOrd="0" presId="urn:microsoft.com/office/officeart/2005/8/layout/chevron2"/>
    <dgm:cxn modelId="{40584338-4E97-4687-B261-07917AD3B93F}" type="presOf" srcId="{D82B56E3-66CF-4C07-8C8C-9F080C666B5C}" destId="{CC5FE3F9-D6F6-4283-92D3-2D31A1ABEA66}" srcOrd="0" destOrd="0" presId="urn:microsoft.com/office/officeart/2005/8/layout/chevron2"/>
    <dgm:cxn modelId="{4684FC4E-B77B-4ABE-957C-08FE3D4DC6E4}" srcId="{64440DB3-5778-4B3E-870F-6A2E497C76EA}" destId="{F1127C23-6405-4D7C-848C-ED68D69A4FB0}" srcOrd="4" destOrd="0" parTransId="{CC004CE0-52F0-4FE4-9D49-E3F5BFD05661}" sibTransId="{EB25D5AE-7A47-4A51-8E89-8C8402645B35}"/>
    <dgm:cxn modelId="{3E354465-B81C-4A61-84C9-95F99AAC8816}" srcId="{595E619F-7B69-4624-A18E-80B248BD16C5}" destId="{D82B56E3-66CF-4C07-8C8C-9F080C666B5C}" srcOrd="0" destOrd="0" parTransId="{D42BC60E-F5FC-4F26-99FC-5B472F24BCF5}" sibTransId="{381DA936-AC7B-4337-BC8C-F852CF031E0E}"/>
    <dgm:cxn modelId="{002D982A-EDBD-4B85-B14B-6F554CEC19A5}" srcId="{F1127C23-6405-4D7C-848C-ED68D69A4FB0}" destId="{741FBC50-282F-4E01-AC06-6AAB447F0CF2}" srcOrd="0" destOrd="0" parTransId="{AE93953E-C7C1-4E7F-9689-6BBCA1B42D7B}" sibTransId="{C87327DA-7041-4D84-9AA8-2E7FB490ACD1}"/>
    <dgm:cxn modelId="{ACE132A0-CB67-47CC-A86D-3224D9E5C052}" srcId="{9F46C43D-48C3-4B1C-8FE0-65BF61DA39FA}" destId="{4133D9E8-AC86-47B7-B255-9DC25A165577}" srcOrd="0" destOrd="0" parTransId="{81855E54-F9A6-45C5-8C40-2315C7750A54}" sibTransId="{2147FF58-52F9-4BB3-81C7-2A5DDC1186D7}"/>
    <dgm:cxn modelId="{77B5E977-A496-4381-B4DA-BD7258CDB864}" type="presOf" srcId="{77E3C6A7-597B-458F-AD46-2DDB8FF0A767}" destId="{DCD29AE0-7D80-4585-9712-F7CCD5DB9F75}" srcOrd="0" destOrd="0" presId="urn:microsoft.com/office/officeart/2005/8/layout/chevron2"/>
    <dgm:cxn modelId="{198A834D-A9A6-48D5-8478-96EF1A6E2C71}" type="presOf" srcId="{7BAD4577-D8A7-4235-8095-BB1A6CFB3F86}" destId="{3EE1271B-516E-46B0-B6EB-47800DED4C45}" srcOrd="0" destOrd="0" presId="urn:microsoft.com/office/officeart/2005/8/layout/chevron2"/>
    <dgm:cxn modelId="{6A927F02-3867-4932-A13E-94CD903BA2D0}" srcId="{7BAD4577-D8A7-4235-8095-BB1A6CFB3F86}" destId="{3D35C72C-4290-4717-85CC-50ED63EEDFF0}" srcOrd="0" destOrd="0" parTransId="{D514A60E-D43C-403A-97B7-29AE8BD25F59}" sibTransId="{D83615E2-213B-4CF7-950F-EFE2279C4B36}"/>
    <dgm:cxn modelId="{4287B82F-D501-43B4-B411-DA3A03B91CC6}" type="presOf" srcId="{F1127C23-6405-4D7C-848C-ED68D69A4FB0}" destId="{C3CDBA5A-6547-4C98-9C0C-6F5BEC707C5A}" srcOrd="0" destOrd="0" presId="urn:microsoft.com/office/officeart/2005/8/layout/chevron2"/>
    <dgm:cxn modelId="{DDA3AAA8-F1E2-46CF-95CF-825203E0F1D1}" type="presOf" srcId="{595E619F-7B69-4624-A18E-80B248BD16C5}" destId="{13181086-3BB8-4BCE-94D2-1B934862E678}" srcOrd="0" destOrd="0" presId="urn:microsoft.com/office/officeart/2005/8/layout/chevron2"/>
    <dgm:cxn modelId="{7FACF8BA-14B4-4002-AB29-06D4956473E2}" srcId="{64440DB3-5778-4B3E-870F-6A2E497C76EA}" destId="{9F46C43D-48C3-4B1C-8FE0-65BF61DA39FA}" srcOrd="5" destOrd="0" parTransId="{A4003C7C-E1C0-4686-BCFD-326E43B41E69}" sibTransId="{EBF06F22-8E30-427E-BC46-72385B8BFEEF}"/>
    <dgm:cxn modelId="{6E372D21-722C-4045-AD8B-425FED7EC201}" type="presOf" srcId="{4133D9E8-AC86-47B7-B255-9DC25A165577}" destId="{FDC899D3-53DF-433D-8BD3-8B9C26B0311C}" srcOrd="0" destOrd="0" presId="urn:microsoft.com/office/officeart/2005/8/layout/chevron2"/>
    <dgm:cxn modelId="{5CD225FC-48F2-439D-99F6-905C2803EC66}" srcId="{64440DB3-5778-4B3E-870F-6A2E497C76EA}" destId="{AE79A97B-D5AC-4779-9002-09B0463444FA}" srcOrd="1" destOrd="0" parTransId="{8854FC06-F039-429C-BD39-B35741524426}" sibTransId="{DFB71CD0-016F-469C-A6B8-FD393B94994D}"/>
    <dgm:cxn modelId="{F0BB2BC7-EC30-4D8B-8D64-FAC5E4B1BF38}" type="presParOf" srcId="{F5CE2BC0-2882-407B-ACDC-55E7B49BD6F3}" destId="{CD178F87-E581-48C8-9F34-6B185F1AAE6E}" srcOrd="0" destOrd="0" presId="urn:microsoft.com/office/officeart/2005/8/layout/chevron2"/>
    <dgm:cxn modelId="{FD60CF60-F0E8-4A35-8E58-0B5C2166EE70}" type="presParOf" srcId="{CD178F87-E581-48C8-9F34-6B185F1AAE6E}" destId="{3EE1271B-516E-46B0-B6EB-47800DED4C45}" srcOrd="0" destOrd="0" presId="urn:microsoft.com/office/officeart/2005/8/layout/chevron2"/>
    <dgm:cxn modelId="{62CCBD91-4762-4538-9F55-1F13B5016765}" type="presParOf" srcId="{CD178F87-E581-48C8-9F34-6B185F1AAE6E}" destId="{E709A103-9E8D-494F-8D8A-78BE1349FE43}" srcOrd="1" destOrd="0" presId="urn:microsoft.com/office/officeart/2005/8/layout/chevron2"/>
    <dgm:cxn modelId="{B0E8F34E-786E-4075-BDAB-E8F214D892C0}" type="presParOf" srcId="{F5CE2BC0-2882-407B-ACDC-55E7B49BD6F3}" destId="{75854B19-5440-4D50-BAAF-9189FC74EA70}" srcOrd="1" destOrd="0" presId="urn:microsoft.com/office/officeart/2005/8/layout/chevron2"/>
    <dgm:cxn modelId="{8F6C1DC7-A306-4D83-848A-F394F63C5875}" type="presParOf" srcId="{F5CE2BC0-2882-407B-ACDC-55E7B49BD6F3}" destId="{4835F3F2-2DC9-4CAF-9255-80339EA83B28}" srcOrd="2" destOrd="0" presId="urn:microsoft.com/office/officeart/2005/8/layout/chevron2"/>
    <dgm:cxn modelId="{3DED2594-4792-485C-9701-1FFBEBD8C0FB}" type="presParOf" srcId="{4835F3F2-2DC9-4CAF-9255-80339EA83B28}" destId="{36EBC195-D15D-442D-B000-53F158877C31}" srcOrd="0" destOrd="0" presId="urn:microsoft.com/office/officeart/2005/8/layout/chevron2"/>
    <dgm:cxn modelId="{ED57C98B-B8E5-4F04-8B02-C633D4A6C589}" type="presParOf" srcId="{4835F3F2-2DC9-4CAF-9255-80339EA83B28}" destId="{DCD29AE0-7D80-4585-9712-F7CCD5DB9F75}" srcOrd="1" destOrd="0" presId="urn:microsoft.com/office/officeart/2005/8/layout/chevron2"/>
    <dgm:cxn modelId="{FFD030BA-1F58-4F50-B9DA-72CA011003D4}" type="presParOf" srcId="{F5CE2BC0-2882-407B-ACDC-55E7B49BD6F3}" destId="{2EE4CB3B-28B2-4F0F-969C-2DD0A47C134F}" srcOrd="3" destOrd="0" presId="urn:microsoft.com/office/officeart/2005/8/layout/chevron2"/>
    <dgm:cxn modelId="{5169D115-1A0D-44AC-B677-154701327EDA}" type="presParOf" srcId="{F5CE2BC0-2882-407B-ACDC-55E7B49BD6F3}" destId="{4FED6255-1101-4EA4-A183-4464CB2DE882}" srcOrd="4" destOrd="0" presId="urn:microsoft.com/office/officeart/2005/8/layout/chevron2"/>
    <dgm:cxn modelId="{7FB02848-EF9F-4C7B-8A46-D5BE69336FC5}" type="presParOf" srcId="{4FED6255-1101-4EA4-A183-4464CB2DE882}" destId="{13181086-3BB8-4BCE-94D2-1B934862E678}" srcOrd="0" destOrd="0" presId="urn:microsoft.com/office/officeart/2005/8/layout/chevron2"/>
    <dgm:cxn modelId="{1D799A79-8B49-48F8-91C4-E936C662F217}" type="presParOf" srcId="{4FED6255-1101-4EA4-A183-4464CB2DE882}" destId="{CC5FE3F9-D6F6-4283-92D3-2D31A1ABEA66}" srcOrd="1" destOrd="0" presId="urn:microsoft.com/office/officeart/2005/8/layout/chevron2"/>
    <dgm:cxn modelId="{EA2BB9D1-D000-4734-89A5-E0DC21171476}" type="presParOf" srcId="{F5CE2BC0-2882-407B-ACDC-55E7B49BD6F3}" destId="{A7439E07-840F-49AE-9895-3AC6A06DAA71}" srcOrd="5" destOrd="0" presId="urn:microsoft.com/office/officeart/2005/8/layout/chevron2"/>
    <dgm:cxn modelId="{56CFFBCF-EC62-472F-9321-ED0A60EF9EC2}" type="presParOf" srcId="{F5CE2BC0-2882-407B-ACDC-55E7B49BD6F3}" destId="{182CFAB4-26EB-4E47-A954-913D66B6455B}" srcOrd="6" destOrd="0" presId="urn:microsoft.com/office/officeart/2005/8/layout/chevron2"/>
    <dgm:cxn modelId="{34FB5007-F48A-4301-B5F5-80D86651D186}" type="presParOf" srcId="{182CFAB4-26EB-4E47-A954-913D66B6455B}" destId="{A78B2D71-EA2C-49FD-BD4A-3C62A3306F9C}" srcOrd="0" destOrd="0" presId="urn:microsoft.com/office/officeart/2005/8/layout/chevron2"/>
    <dgm:cxn modelId="{D435883C-EF9B-4F14-A378-7DA904323769}" type="presParOf" srcId="{182CFAB4-26EB-4E47-A954-913D66B6455B}" destId="{2341F762-37B9-408A-AF02-13E5EF736656}" srcOrd="1" destOrd="0" presId="urn:microsoft.com/office/officeart/2005/8/layout/chevron2"/>
    <dgm:cxn modelId="{015B40B1-DB6B-49DD-8CF0-05A92A2B0DDE}" type="presParOf" srcId="{F5CE2BC0-2882-407B-ACDC-55E7B49BD6F3}" destId="{53BCDFED-6BB7-43B0-86CF-783A316F8A70}" srcOrd="7" destOrd="0" presId="urn:microsoft.com/office/officeart/2005/8/layout/chevron2"/>
    <dgm:cxn modelId="{371E39B1-CB2E-4759-843D-7FDFFF6E62DD}" type="presParOf" srcId="{F5CE2BC0-2882-407B-ACDC-55E7B49BD6F3}" destId="{DFE685C8-D12A-412D-8944-8ABB0DB9C3A8}" srcOrd="8" destOrd="0" presId="urn:microsoft.com/office/officeart/2005/8/layout/chevron2"/>
    <dgm:cxn modelId="{C09FE0CC-87DD-4E61-A233-945B63CDBB44}" type="presParOf" srcId="{DFE685C8-D12A-412D-8944-8ABB0DB9C3A8}" destId="{C3CDBA5A-6547-4C98-9C0C-6F5BEC707C5A}" srcOrd="0" destOrd="0" presId="urn:microsoft.com/office/officeart/2005/8/layout/chevron2"/>
    <dgm:cxn modelId="{9CA21C28-45CC-40E5-B298-6848F143495D}" type="presParOf" srcId="{DFE685C8-D12A-412D-8944-8ABB0DB9C3A8}" destId="{828A3C10-4E32-4E29-82B9-F465A122F639}" srcOrd="1" destOrd="0" presId="urn:microsoft.com/office/officeart/2005/8/layout/chevron2"/>
    <dgm:cxn modelId="{C2556528-709E-4D4C-B0FD-F034428B7A5F}" type="presParOf" srcId="{F5CE2BC0-2882-407B-ACDC-55E7B49BD6F3}" destId="{A6E6BFD7-D069-456C-9BC8-5C20EA359D8B}" srcOrd="9" destOrd="0" presId="urn:microsoft.com/office/officeart/2005/8/layout/chevron2"/>
    <dgm:cxn modelId="{217C2E1C-CB7E-4F71-936E-F005540247FE}" type="presParOf" srcId="{F5CE2BC0-2882-407B-ACDC-55E7B49BD6F3}" destId="{3D568FFB-9BC6-4423-9378-0A130197371D}" srcOrd="10" destOrd="0" presId="urn:microsoft.com/office/officeart/2005/8/layout/chevron2"/>
    <dgm:cxn modelId="{ED849E66-CE9C-47D0-A427-AEB4EFBEF14B}" type="presParOf" srcId="{3D568FFB-9BC6-4423-9378-0A130197371D}" destId="{DF6AEAA6-C024-4BAB-A53E-0B2232ED1A2E}" srcOrd="0" destOrd="0" presId="urn:microsoft.com/office/officeart/2005/8/layout/chevron2"/>
    <dgm:cxn modelId="{CBF5CBE1-916C-4A69-AD4F-3D8685FCBB13}" type="presParOf" srcId="{3D568FFB-9BC6-4423-9378-0A130197371D}" destId="{FDC899D3-53DF-433D-8BD3-8B9C26B031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mengubah</a:t>
          </a:r>
          <a:r>
            <a:rPr lang="en-US" dirty="0" smtClean="0"/>
            <a:t> data </a:t>
          </a:r>
          <a:r>
            <a:rPr lang="en-US" dirty="0" err="1" smtClean="0"/>
            <a:t>visi</a:t>
          </a:r>
          <a:r>
            <a:rPr lang="en-US" dirty="0" smtClean="0"/>
            <a:t>, </a:t>
          </a:r>
          <a:r>
            <a:rPr lang="en-US" dirty="0" err="1" smtClean="0"/>
            <a:t>misi</a:t>
          </a:r>
          <a:r>
            <a:rPr lang="en-US" dirty="0" smtClean="0"/>
            <a:t>, </a:t>
          </a:r>
          <a:r>
            <a:rPr lang="en-US" dirty="0" err="1" smtClean="0"/>
            <a:t>alamat</a:t>
          </a:r>
          <a:r>
            <a:rPr lang="en-US" dirty="0" smtClean="0"/>
            <a:t>, </a:t>
          </a:r>
          <a:r>
            <a:rPr lang="en-US" dirty="0" err="1" smtClean="0"/>
            <a:t>kontak</a:t>
          </a:r>
          <a:r>
            <a:rPr lang="en-US" dirty="0" smtClean="0"/>
            <a:t>, </a:t>
          </a:r>
          <a:r>
            <a:rPr lang="en-US" dirty="0" err="1" smtClean="0"/>
            <a:t>sejarah</a:t>
          </a:r>
          <a:r>
            <a:rPr lang="en-US" dirty="0" smtClean="0"/>
            <a:t>.</a:t>
          </a:r>
          <a:endParaRPr lang="id-ID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  <dgm:t>
        <a:bodyPr/>
        <a:lstStyle/>
        <a:p>
          <a:endParaRPr lang="id-ID"/>
        </a:p>
      </dgm:t>
    </dgm:pt>
  </dgm:ptLst>
  <dgm:cxnLst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5312425A-0319-4C34-A90E-AA6A6E9CBC97}" type="presOf" srcId="{FF81702A-531A-4CF9-96DD-1C69C4E8D7B7}" destId="{93071D51-FBC8-40C9-A1BA-D5067D8AA9E3}" srcOrd="0" destOrd="0" presId="urn:microsoft.com/office/officeart/2008/layout/VerticalCurvedList"/>
    <dgm:cxn modelId="{957BA57D-FE19-40AD-9F9A-8422D9D906EE}" type="presOf" srcId="{30419EE7-A803-4AC1-94C0-28CA7612BF29}" destId="{C949E5DC-6A26-4805-8A8D-6A2C96369E82}" srcOrd="0" destOrd="0" presId="urn:microsoft.com/office/officeart/2008/layout/VerticalCurvedList"/>
    <dgm:cxn modelId="{767546A8-64D8-419D-9994-E19372F47072}" type="presOf" srcId="{FD7D7856-D295-47CF-B2B5-1241A979CC86}" destId="{D4400747-74D0-482B-AD8D-22E0D8BCB00C}" srcOrd="0" destOrd="0" presId="urn:microsoft.com/office/officeart/2008/layout/VerticalCurvedList"/>
    <dgm:cxn modelId="{1E18F69B-F57A-43EC-A0F0-3AC02B5292EA}" type="presParOf" srcId="{93071D51-FBC8-40C9-A1BA-D5067D8AA9E3}" destId="{462012AB-9EE6-499D-8CB0-77D6413AD783}" srcOrd="0" destOrd="0" presId="urn:microsoft.com/office/officeart/2008/layout/VerticalCurvedList"/>
    <dgm:cxn modelId="{D25AC26A-5FF2-4B2A-8420-D0FEC6F6AE40}" type="presParOf" srcId="{462012AB-9EE6-499D-8CB0-77D6413AD783}" destId="{9340A497-F5BC-4DD8-8846-79BA80191798}" srcOrd="0" destOrd="0" presId="urn:microsoft.com/office/officeart/2008/layout/VerticalCurvedList"/>
    <dgm:cxn modelId="{CEDFD3BE-F44C-4AE4-82EA-6AF752729F15}" type="presParOf" srcId="{9340A497-F5BC-4DD8-8846-79BA80191798}" destId="{23F53C0A-F5FE-4AA9-8FC2-6C29225AE1C7}" srcOrd="0" destOrd="0" presId="urn:microsoft.com/office/officeart/2008/layout/VerticalCurvedList"/>
    <dgm:cxn modelId="{142B9773-6D74-4052-A920-905D43F9418E}" type="presParOf" srcId="{9340A497-F5BC-4DD8-8846-79BA80191798}" destId="{C949E5DC-6A26-4805-8A8D-6A2C96369E82}" srcOrd="1" destOrd="0" presId="urn:microsoft.com/office/officeart/2008/layout/VerticalCurvedList"/>
    <dgm:cxn modelId="{2C909BE6-39A5-4C03-AF57-74AF530EC315}" type="presParOf" srcId="{9340A497-F5BC-4DD8-8846-79BA80191798}" destId="{CC326283-90D5-44B8-BD98-D2B67DAB9A15}" srcOrd="2" destOrd="0" presId="urn:microsoft.com/office/officeart/2008/layout/VerticalCurvedList"/>
    <dgm:cxn modelId="{070A9EA4-B5CE-488F-86B5-EDDD97935237}" type="presParOf" srcId="{9340A497-F5BC-4DD8-8846-79BA80191798}" destId="{12CC9248-BE47-4CA6-83BE-C3EA81939949}" srcOrd="3" destOrd="0" presId="urn:microsoft.com/office/officeart/2008/layout/VerticalCurvedList"/>
    <dgm:cxn modelId="{52DBA6DA-9E2B-4156-A8A3-921A65DB0103}" type="presParOf" srcId="{462012AB-9EE6-499D-8CB0-77D6413AD783}" destId="{D4400747-74D0-482B-AD8D-22E0D8BCB00C}" srcOrd="1" destOrd="0" presId="urn:microsoft.com/office/officeart/2008/layout/VerticalCurvedList"/>
    <dgm:cxn modelId="{E946F314-1660-4B5E-AD82-C6D991F9D437}" type="presParOf" srcId="{462012AB-9EE6-499D-8CB0-77D6413AD783}" destId="{B6C5F838-B594-45F0-8983-96379F7CCAEA}" srcOrd="2" destOrd="0" presId="urn:microsoft.com/office/officeart/2008/layout/VerticalCurvedList"/>
    <dgm:cxn modelId="{81FEBB6D-8B1D-456F-B12B-D9DE8E170B0F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D7D7856-D295-47CF-B2B5-1241A979CC86}">
      <dgm:prSet phldrT="[Text]" custT="1"/>
      <dgm:spPr/>
      <dgm:t>
        <a:bodyPr/>
        <a:lstStyle/>
        <a:p>
          <a:r>
            <a:rPr lang="en-US" sz="1800" dirty="0" err="1" smtClean="0"/>
            <a:t>Sistem</a:t>
          </a:r>
          <a:r>
            <a:rPr lang="en-US" sz="1800" dirty="0" smtClean="0"/>
            <a:t> </a:t>
          </a:r>
          <a:r>
            <a:rPr lang="en-US" sz="1800" dirty="0" err="1" smtClean="0"/>
            <a:t>dapat</a:t>
          </a:r>
          <a:r>
            <a:rPr lang="en-US" sz="1800" dirty="0" smtClean="0"/>
            <a:t> Upload data </a:t>
          </a:r>
          <a:r>
            <a:rPr lang="en-US" sz="1800" dirty="0" err="1" smtClean="0"/>
            <a:t>ke</a:t>
          </a:r>
          <a:r>
            <a:rPr lang="en-US" sz="1800" dirty="0" smtClean="0"/>
            <a:t> database </a:t>
          </a:r>
          <a:r>
            <a:rPr lang="en-US" sz="1800" dirty="0" err="1" smtClean="0"/>
            <a:t>dalam</a:t>
          </a:r>
          <a:r>
            <a:rPr lang="en-US" sz="1800" dirty="0" smtClean="0"/>
            <a:t> format excel di Menu Data Import </a:t>
          </a:r>
          <a:r>
            <a:rPr lang="en-US" sz="1800" dirty="0" err="1" smtClean="0"/>
            <a:t>dan</a:t>
          </a:r>
          <a:r>
            <a:rPr lang="en-US" sz="1800" dirty="0" smtClean="0"/>
            <a:t> Data Export.</a:t>
          </a:r>
          <a:endParaRPr lang="id-ID" sz="1800" dirty="0"/>
        </a:p>
      </dgm:t>
    </dgm:pt>
    <dgm:pt modelId="{C6EABAAC-26F3-4064-BE3F-7272095E0A44}" type="parTrans" cxnId="{CFE2E09C-0905-4C69-AEDD-F92052F73824}">
      <dgm:prSet/>
      <dgm:spPr/>
      <dgm:t>
        <a:bodyPr/>
        <a:lstStyle/>
        <a:p>
          <a:endParaRPr lang="id-ID"/>
        </a:p>
      </dgm:t>
    </dgm:pt>
    <dgm:pt modelId="{30419EE7-A803-4AC1-94C0-28CA7612BF29}" type="sibTrans" cxnId="{CFE2E09C-0905-4C69-AEDD-F92052F73824}">
      <dgm:prSet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1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1"/>
      <dgm:spPr/>
    </dgm:pt>
    <dgm:pt modelId="{12CC9248-BE47-4CA6-83BE-C3EA81939949}" type="pres">
      <dgm:prSet presAssocID="{FF81702A-531A-4CF9-96DD-1C69C4E8D7B7}" presName="dstNode" presStyleLbl="node1" presStyleIdx="0" presStyleCnt="1"/>
      <dgm:spPr/>
    </dgm:pt>
    <dgm:pt modelId="{D4400747-74D0-482B-AD8D-22E0D8BCB00C}" type="pres">
      <dgm:prSet presAssocID="{FD7D7856-D295-47CF-B2B5-1241A979CC86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C5F838-B594-45F0-8983-96379F7CCAEA}" type="pres">
      <dgm:prSet presAssocID="{FD7D7856-D295-47CF-B2B5-1241A979CC86}" presName="accent_1" presStyleCnt="0"/>
      <dgm:spPr/>
    </dgm:pt>
    <dgm:pt modelId="{484CD88F-08FF-4FB0-BACE-1F382ED2D349}" type="pres">
      <dgm:prSet presAssocID="{FD7D7856-D295-47CF-B2B5-1241A979CC86}" presName="accentRepeatNode" presStyleLbl="solidFgAcc1" presStyleIdx="0" presStyleCnt="1"/>
      <dgm:spPr/>
      <dgm:t>
        <a:bodyPr/>
        <a:lstStyle/>
        <a:p>
          <a:endParaRPr lang="id-ID"/>
        </a:p>
      </dgm:t>
    </dgm:pt>
  </dgm:ptLst>
  <dgm:cxnLst>
    <dgm:cxn modelId="{502FD936-9D37-4EAF-A86C-69DB44C4169B}" type="presOf" srcId="{FF81702A-531A-4CF9-96DD-1C69C4E8D7B7}" destId="{93071D51-FBC8-40C9-A1BA-D5067D8AA9E3}" srcOrd="0" destOrd="0" presId="urn:microsoft.com/office/officeart/2008/layout/VerticalCurvedList"/>
    <dgm:cxn modelId="{CFE2E09C-0905-4C69-AEDD-F92052F73824}" srcId="{FF81702A-531A-4CF9-96DD-1C69C4E8D7B7}" destId="{FD7D7856-D295-47CF-B2B5-1241A979CC86}" srcOrd="0" destOrd="0" parTransId="{C6EABAAC-26F3-4064-BE3F-7272095E0A44}" sibTransId="{30419EE7-A803-4AC1-94C0-28CA7612BF29}"/>
    <dgm:cxn modelId="{CA28A526-32B6-4A0D-B0E8-E4DCDC0202DE}" type="presOf" srcId="{30419EE7-A803-4AC1-94C0-28CA7612BF29}" destId="{C949E5DC-6A26-4805-8A8D-6A2C96369E82}" srcOrd="0" destOrd="0" presId="urn:microsoft.com/office/officeart/2008/layout/VerticalCurvedList"/>
    <dgm:cxn modelId="{9C67E741-9A92-4E46-9142-9171A73261D1}" type="presOf" srcId="{FD7D7856-D295-47CF-B2B5-1241A979CC86}" destId="{D4400747-74D0-482B-AD8D-22E0D8BCB00C}" srcOrd="0" destOrd="0" presId="urn:microsoft.com/office/officeart/2008/layout/VerticalCurvedList"/>
    <dgm:cxn modelId="{24C7CC2C-E5D9-43B7-8B36-412BBEBC9B8F}" type="presParOf" srcId="{93071D51-FBC8-40C9-A1BA-D5067D8AA9E3}" destId="{462012AB-9EE6-499D-8CB0-77D6413AD783}" srcOrd="0" destOrd="0" presId="urn:microsoft.com/office/officeart/2008/layout/VerticalCurvedList"/>
    <dgm:cxn modelId="{2A492A12-BB38-4530-9762-1DC10BF7C39F}" type="presParOf" srcId="{462012AB-9EE6-499D-8CB0-77D6413AD783}" destId="{9340A497-F5BC-4DD8-8846-79BA80191798}" srcOrd="0" destOrd="0" presId="urn:microsoft.com/office/officeart/2008/layout/VerticalCurvedList"/>
    <dgm:cxn modelId="{7F53AE24-5976-4906-9E15-D6FC9414B660}" type="presParOf" srcId="{9340A497-F5BC-4DD8-8846-79BA80191798}" destId="{23F53C0A-F5FE-4AA9-8FC2-6C29225AE1C7}" srcOrd="0" destOrd="0" presId="urn:microsoft.com/office/officeart/2008/layout/VerticalCurvedList"/>
    <dgm:cxn modelId="{226F15B7-DC37-4EC5-B61F-07603D335A70}" type="presParOf" srcId="{9340A497-F5BC-4DD8-8846-79BA80191798}" destId="{C949E5DC-6A26-4805-8A8D-6A2C96369E82}" srcOrd="1" destOrd="0" presId="urn:microsoft.com/office/officeart/2008/layout/VerticalCurvedList"/>
    <dgm:cxn modelId="{5DF4B2BE-61DF-47F8-A0E0-AB185CB52B06}" type="presParOf" srcId="{9340A497-F5BC-4DD8-8846-79BA80191798}" destId="{CC326283-90D5-44B8-BD98-D2B67DAB9A15}" srcOrd="2" destOrd="0" presId="urn:microsoft.com/office/officeart/2008/layout/VerticalCurvedList"/>
    <dgm:cxn modelId="{DAEB2E65-4A59-4071-AA14-5C605ACDC1E4}" type="presParOf" srcId="{9340A497-F5BC-4DD8-8846-79BA80191798}" destId="{12CC9248-BE47-4CA6-83BE-C3EA81939949}" srcOrd="3" destOrd="0" presId="urn:microsoft.com/office/officeart/2008/layout/VerticalCurvedList"/>
    <dgm:cxn modelId="{7A604700-9FD9-478F-B537-1696068BFD0E}" type="presParOf" srcId="{462012AB-9EE6-499D-8CB0-77D6413AD783}" destId="{D4400747-74D0-482B-AD8D-22E0D8BCB00C}" srcOrd="1" destOrd="0" presId="urn:microsoft.com/office/officeart/2008/layout/VerticalCurvedList"/>
    <dgm:cxn modelId="{2E6B9D28-AD5C-412D-AE9C-1EA0CB753E83}" type="presParOf" srcId="{462012AB-9EE6-499D-8CB0-77D6413AD783}" destId="{B6C5F838-B594-45F0-8983-96379F7CCAEA}" srcOrd="2" destOrd="0" presId="urn:microsoft.com/office/officeart/2008/layout/VerticalCurvedList"/>
    <dgm:cxn modelId="{0DD7A9C7-9554-489A-9EE6-823E2D537A7F}" type="presParOf" srcId="{B6C5F838-B594-45F0-8983-96379F7CCAEA}" destId="{484CD88F-08FF-4FB0-BACE-1F382ED2D3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81702A-531A-4CF9-96DD-1C69C4E8D7B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3071D51-FBC8-40C9-A1BA-D5067D8AA9E3}" type="pres">
      <dgm:prSet presAssocID="{FF81702A-531A-4CF9-96DD-1C69C4E8D7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62012AB-9EE6-499D-8CB0-77D6413AD783}" type="pres">
      <dgm:prSet presAssocID="{FF81702A-531A-4CF9-96DD-1C69C4E8D7B7}" presName="Name1" presStyleCnt="0"/>
      <dgm:spPr/>
    </dgm:pt>
    <dgm:pt modelId="{9340A497-F5BC-4DD8-8846-79BA80191798}" type="pres">
      <dgm:prSet presAssocID="{FF81702A-531A-4CF9-96DD-1C69C4E8D7B7}" presName="cycle" presStyleCnt="0"/>
      <dgm:spPr/>
    </dgm:pt>
    <dgm:pt modelId="{23F53C0A-F5FE-4AA9-8FC2-6C29225AE1C7}" type="pres">
      <dgm:prSet presAssocID="{FF81702A-531A-4CF9-96DD-1C69C4E8D7B7}" presName="srcNode" presStyleLbl="node1" presStyleIdx="0" presStyleCnt="0"/>
      <dgm:spPr/>
    </dgm:pt>
    <dgm:pt modelId="{C949E5DC-6A26-4805-8A8D-6A2C96369E82}" type="pres">
      <dgm:prSet presAssocID="{FF81702A-531A-4CF9-96DD-1C69C4E8D7B7}" presName="conn" presStyleLbl="parChTrans1D2" presStyleIdx="0" presStyleCnt="1"/>
      <dgm:spPr/>
      <dgm:t>
        <a:bodyPr/>
        <a:lstStyle/>
        <a:p>
          <a:endParaRPr lang="id-ID"/>
        </a:p>
      </dgm:t>
    </dgm:pt>
    <dgm:pt modelId="{CC326283-90D5-44B8-BD98-D2B67DAB9A15}" type="pres">
      <dgm:prSet presAssocID="{FF81702A-531A-4CF9-96DD-1C69C4E8D7B7}" presName="extraNode" presStyleLbl="node1" presStyleIdx="0" presStyleCnt="0"/>
      <dgm:spPr/>
    </dgm:pt>
    <dgm:pt modelId="{12CC9248-BE47-4CA6-83BE-C3EA81939949}" type="pres">
      <dgm:prSet presAssocID="{FF81702A-531A-4CF9-96DD-1C69C4E8D7B7}" presName="dstNode" presStyleLbl="node1" presStyleIdx="0" presStyleCnt="0"/>
      <dgm:spPr/>
    </dgm:pt>
  </dgm:ptLst>
  <dgm:cxnLst>
    <dgm:cxn modelId="{B911DE8C-FEEE-465B-941C-B2ACFB8F1D03}" type="presOf" srcId="{FF81702A-531A-4CF9-96DD-1C69C4E8D7B7}" destId="{93071D51-FBC8-40C9-A1BA-D5067D8AA9E3}" srcOrd="0" destOrd="0" presId="urn:microsoft.com/office/officeart/2008/layout/VerticalCurvedList"/>
    <dgm:cxn modelId="{6DDB622B-41E6-47F3-8049-8FF069DBC3BC}" type="presParOf" srcId="{93071D51-FBC8-40C9-A1BA-D5067D8AA9E3}" destId="{462012AB-9EE6-499D-8CB0-77D6413AD783}" srcOrd="0" destOrd="0" presId="urn:microsoft.com/office/officeart/2008/layout/VerticalCurvedList"/>
    <dgm:cxn modelId="{C28DDA90-8E17-406C-916F-16BC53F8214D}" type="presParOf" srcId="{462012AB-9EE6-499D-8CB0-77D6413AD783}" destId="{9340A497-F5BC-4DD8-8846-79BA80191798}" srcOrd="0" destOrd="0" presId="urn:microsoft.com/office/officeart/2008/layout/VerticalCurvedList"/>
    <dgm:cxn modelId="{7950E825-86DB-4957-8B94-D07C1DE24661}" type="presParOf" srcId="{9340A497-F5BC-4DD8-8846-79BA80191798}" destId="{23F53C0A-F5FE-4AA9-8FC2-6C29225AE1C7}" srcOrd="0" destOrd="0" presId="urn:microsoft.com/office/officeart/2008/layout/VerticalCurvedList"/>
    <dgm:cxn modelId="{83DD374E-255A-4213-81E2-3EF9CD5823E8}" type="presParOf" srcId="{9340A497-F5BC-4DD8-8846-79BA80191798}" destId="{C949E5DC-6A26-4805-8A8D-6A2C96369E82}" srcOrd="1" destOrd="0" presId="urn:microsoft.com/office/officeart/2008/layout/VerticalCurvedList"/>
    <dgm:cxn modelId="{AE3573D0-46F3-458C-A906-D2D99BD860DA}" type="presParOf" srcId="{9340A497-F5BC-4DD8-8846-79BA80191798}" destId="{CC326283-90D5-44B8-BD98-D2B67DAB9A15}" srcOrd="2" destOrd="0" presId="urn:microsoft.com/office/officeart/2008/layout/VerticalCurvedList"/>
    <dgm:cxn modelId="{EBCBC209-D306-4665-94EB-45A66315764A}" type="presParOf" srcId="{9340A497-F5BC-4DD8-8846-79BA80191798}" destId="{12CC9248-BE47-4CA6-83BE-C3EA81939949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BAD4577-D8A7-4235-8095-BB1A6CFB3F86}">
      <dgm:prSet phldrT="[Text]"/>
      <dgm:spPr/>
      <dgm:t>
        <a:bodyPr/>
        <a:lstStyle/>
        <a:p>
          <a:r>
            <a:rPr lang="en-US" dirty="0" smtClean="0"/>
            <a:t>1.</a:t>
          </a:r>
          <a:endParaRPr lang="id-ID" dirty="0"/>
        </a:p>
      </dgm:t>
    </dgm:pt>
    <dgm:pt modelId="{D57272C1-7D18-4EB6-8A0D-D61396546387}" type="parTrans" cxnId="{7C93AC24-A62B-4170-8989-B32DDD4CD16B}">
      <dgm:prSet/>
      <dgm:spPr/>
      <dgm:t>
        <a:bodyPr/>
        <a:lstStyle/>
        <a:p>
          <a:endParaRPr lang="id-ID"/>
        </a:p>
      </dgm:t>
    </dgm:pt>
    <dgm:pt modelId="{76464EDA-1E1E-4CD9-8ADB-993035D4349A}" type="sibTrans" cxnId="{7C93AC24-A62B-4170-8989-B32DDD4CD16B}">
      <dgm:prSet/>
      <dgm:spPr/>
      <dgm:t>
        <a:bodyPr/>
        <a:lstStyle/>
        <a:p>
          <a:endParaRPr lang="id-ID"/>
        </a:p>
      </dgm:t>
    </dgm:pt>
    <dgm:pt modelId="{3D35C72C-4290-4717-85CC-50ED63EEDFF0}">
      <dgm:prSet phldrT="[Text]"/>
      <dgm:spPr/>
      <dgm:t>
        <a:bodyPr/>
        <a:lstStyle/>
        <a:p>
          <a:r>
            <a:rPr lang="id-ID" dirty="0" smtClean="0"/>
            <a:t>Telah dibuat sistem informasi yang dibuat dapat memberikan informasi</a:t>
          </a:r>
          <a:r>
            <a:rPr lang="en-US" dirty="0" smtClean="0"/>
            <a:t> </a:t>
          </a:r>
          <a:r>
            <a:rPr lang="id-ID" dirty="0" smtClean="0"/>
            <a:t>secara grafik.</a:t>
          </a:r>
          <a:endParaRPr lang="id-ID" dirty="0"/>
        </a:p>
      </dgm:t>
    </dgm:pt>
    <dgm:pt modelId="{D514A60E-D43C-403A-97B7-29AE8BD25F59}" type="parTrans" cxnId="{6A927F02-3867-4932-A13E-94CD903BA2D0}">
      <dgm:prSet/>
      <dgm:spPr/>
      <dgm:t>
        <a:bodyPr/>
        <a:lstStyle/>
        <a:p>
          <a:endParaRPr lang="id-ID"/>
        </a:p>
      </dgm:t>
    </dgm:pt>
    <dgm:pt modelId="{D83615E2-213B-4CF7-950F-EFE2279C4B36}" type="sibTrans" cxnId="{6A927F02-3867-4932-A13E-94CD903BA2D0}">
      <dgm:prSet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2.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r>
            <a:rPr lang="id-ID" dirty="0" smtClean="0"/>
            <a:t>Telah dibuat sistem informasi yang dibuat dapat memudahkan pekerjaan</a:t>
          </a:r>
          <a:r>
            <a:rPr lang="en-US" dirty="0" smtClean="0"/>
            <a:t> </a:t>
          </a:r>
          <a:r>
            <a:rPr lang="pt-BR" dirty="0" smtClean="0"/>
            <a:t>dalam mengelola data import dan export.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61ACCE8A-DE18-47F4-99A8-65F68ABF1CF8}">
      <dgm:prSet phldrT="[Text]"/>
      <dgm:spPr/>
      <dgm:t>
        <a:bodyPr/>
        <a:lstStyle/>
        <a:p>
          <a:r>
            <a:rPr lang="en-US" dirty="0" smtClean="0"/>
            <a:t>3.</a:t>
          </a:r>
          <a:endParaRPr lang="id-ID" dirty="0"/>
        </a:p>
      </dgm:t>
    </dgm:pt>
    <dgm:pt modelId="{C56204E4-8A78-4EA0-AC37-17AF15479CE7}" type="parTrans" cxnId="{C4A4FA4F-B91A-462A-A0AB-83647CAB23B5}">
      <dgm:prSet/>
      <dgm:spPr/>
      <dgm:t>
        <a:bodyPr/>
        <a:lstStyle/>
        <a:p>
          <a:endParaRPr lang="id-ID"/>
        </a:p>
      </dgm:t>
    </dgm:pt>
    <dgm:pt modelId="{A46EA40F-3A74-45D7-84F4-96F886AA29A9}" type="sibTrans" cxnId="{C4A4FA4F-B91A-462A-A0AB-83647CAB23B5}">
      <dgm:prSet/>
      <dgm:spPr/>
      <dgm:t>
        <a:bodyPr/>
        <a:lstStyle/>
        <a:p>
          <a:endParaRPr lang="id-ID"/>
        </a:p>
      </dgm:t>
    </dgm:pt>
    <dgm:pt modelId="{84C139A9-4C4A-4A29-9831-37DE58EA69FB}">
      <dgm:prSet phldrT="[Text]"/>
      <dgm:spPr/>
      <dgm:t>
        <a:bodyPr/>
        <a:lstStyle/>
        <a:p>
          <a:r>
            <a:rPr lang="id-ID" dirty="0" smtClean="0"/>
            <a:t>Telah dibuat sistem informasi yang dapat memberikan pesan tentang hama</a:t>
          </a:r>
          <a:r>
            <a:rPr lang="en-US" dirty="0" smtClean="0"/>
            <a:t> </a:t>
          </a:r>
          <a:r>
            <a:rPr lang="sv-SE" dirty="0" smtClean="0"/>
            <a:t>yang menyerang pada hasil perikanan di Lampung dari fitur pesan yang </a:t>
          </a:r>
          <a:r>
            <a:rPr lang="id-ID" dirty="0" smtClean="0"/>
            <a:t>terdapat di sistem.</a:t>
          </a:r>
          <a:endParaRPr lang="id-ID" dirty="0"/>
        </a:p>
      </dgm:t>
    </dgm:pt>
    <dgm:pt modelId="{FC3882A8-9924-40A5-825D-9C9D5058456C}" type="parTrans" cxnId="{538740C0-1E55-4B5C-BF81-9B26FB680D4A}">
      <dgm:prSet/>
      <dgm:spPr/>
      <dgm:t>
        <a:bodyPr/>
        <a:lstStyle/>
        <a:p>
          <a:endParaRPr lang="id-ID"/>
        </a:p>
      </dgm:t>
    </dgm:pt>
    <dgm:pt modelId="{DBA26DF7-3EC2-40CF-B483-17CC9927B43B}" type="sibTrans" cxnId="{538740C0-1E55-4B5C-BF81-9B26FB680D4A}">
      <dgm:prSet/>
      <dgm:spPr/>
      <dgm:t>
        <a:bodyPr/>
        <a:lstStyle/>
        <a:p>
          <a:endParaRPr lang="id-ID"/>
        </a:p>
      </dgm:t>
    </dgm:pt>
    <dgm:pt modelId="{389DC72B-F8F8-4F02-9EE9-01700FFC92BC}">
      <dgm:prSet/>
      <dgm:spPr/>
      <dgm:t>
        <a:bodyPr/>
        <a:lstStyle/>
        <a:p>
          <a:r>
            <a:rPr lang="en-US" dirty="0" smtClean="0"/>
            <a:t>4.</a:t>
          </a:r>
          <a:endParaRPr lang="id-ID" dirty="0"/>
        </a:p>
      </dgm:t>
    </dgm:pt>
    <dgm:pt modelId="{9A80447A-FA49-4AA5-BA77-418458DBA97A}" type="parTrans" cxnId="{39A634A2-6455-45EA-822E-8D672654A20D}">
      <dgm:prSet/>
      <dgm:spPr/>
      <dgm:t>
        <a:bodyPr/>
        <a:lstStyle/>
        <a:p>
          <a:endParaRPr lang="id-ID"/>
        </a:p>
      </dgm:t>
    </dgm:pt>
    <dgm:pt modelId="{DF88D8FD-3EAB-4F69-A79F-D947F8531286}" type="sibTrans" cxnId="{39A634A2-6455-45EA-822E-8D672654A20D}">
      <dgm:prSet/>
      <dgm:spPr/>
      <dgm:t>
        <a:bodyPr/>
        <a:lstStyle/>
        <a:p>
          <a:endParaRPr lang="id-ID"/>
        </a:p>
      </dgm:t>
    </dgm:pt>
    <dgm:pt modelId="{8F730252-A9AB-49B8-9D25-8B8267475109}">
      <dgm:prSet/>
      <dgm:spPr/>
      <dgm:t>
        <a:bodyPr/>
        <a:lstStyle/>
        <a:p>
          <a:r>
            <a:rPr lang="en-US" dirty="0" err="1" smtClean="0"/>
            <a:t>Telah</a:t>
          </a:r>
          <a:r>
            <a:rPr lang="en-US" dirty="0" smtClean="0"/>
            <a:t> </a:t>
          </a:r>
          <a:r>
            <a:rPr lang="en-US" dirty="0" err="1" smtClean="0"/>
            <a:t>dibuat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dipakai</a:t>
          </a:r>
          <a:r>
            <a:rPr lang="en-US" dirty="0" smtClean="0"/>
            <a:t> </a:t>
          </a:r>
          <a:r>
            <a:rPr lang="en-US" dirty="0" err="1" smtClean="0"/>
            <a:t>diberbagai</a:t>
          </a:r>
          <a:r>
            <a:rPr lang="en-US" dirty="0" smtClean="0"/>
            <a:t> </a:t>
          </a:r>
          <a:r>
            <a:rPr lang="en-US" dirty="0" err="1" smtClean="0"/>
            <a:t>perangkat</a:t>
          </a:r>
          <a:r>
            <a:rPr lang="en-US" dirty="0" smtClean="0"/>
            <a:t>  (Laptop, Tablet,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Hp</a:t>
          </a:r>
          <a:r>
            <a:rPr lang="en-US" dirty="0" smtClean="0"/>
            <a:t>).</a:t>
          </a:r>
          <a:endParaRPr lang="id-ID" dirty="0"/>
        </a:p>
      </dgm:t>
    </dgm:pt>
    <dgm:pt modelId="{B74ECF49-3C23-4881-B6C8-37ADEBF2869B}" type="parTrans" cxnId="{1F1E2076-7297-4077-B117-0A3A62E289E5}">
      <dgm:prSet/>
      <dgm:spPr/>
      <dgm:t>
        <a:bodyPr/>
        <a:lstStyle/>
        <a:p>
          <a:endParaRPr lang="id-ID"/>
        </a:p>
      </dgm:t>
    </dgm:pt>
    <dgm:pt modelId="{B5E18696-935A-46BD-BACF-33E22B22EB56}" type="sibTrans" cxnId="{1F1E2076-7297-4077-B117-0A3A62E289E5}">
      <dgm:prSet/>
      <dgm:spPr/>
      <dgm:t>
        <a:bodyPr/>
        <a:lstStyle/>
        <a:p>
          <a:endParaRPr lang="id-ID"/>
        </a:p>
      </dgm:t>
    </dgm:pt>
    <dgm:pt modelId="{EDABFFCC-696F-4D91-AC30-F42055685BD3}">
      <dgm:prSet/>
      <dgm:spPr/>
      <dgm:t>
        <a:bodyPr/>
        <a:lstStyle/>
        <a:p>
          <a:r>
            <a:rPr lang="en-US" dirty="0" smtClean="0"/>
            <a:t>5.</a:t>
          </a:r>
          <a:endParaRPr lang="id-ID" dirty="0"/>
        </a:p>
      </dgm:t>
    </dgm:pt>
    <dgm:pt modelId="{6131A9B9-1B1D-4750-9784-0478405C77AD}" type="parTrans" cxnId="{AAB1A230-125F-415C-B58D-D46ABDBF4682}">
      <dgm:prSet/>
      <dgm:spPr/>
      <dgm:t>
        <a:bodyPr/>
        <a:lstStyle/>
        <a:p>
          <a:endParaRPr lang="id-ID"/>
        </a:p>
      </dgm:t>
    </dgm:pt>
    <dgm:pt modelId="{0FAEC70B-D3C7-4486-A80A-C44B5D0A0B78}" type="sibTrans" cxnId="{AAB1A230-125F-415C-B58D-D46ABDBF4682}">
      <dgm:prSet/>
      <dgm:spPr/>
      <dgm:t>
        <a:bodyPr/>
        <a:lstStyle/>
        <a:p>
          <a:endParaRPr lang="id-ID"/>
        </a:p>
      </dgm:t>
    </dgm:pt>
    <dgm:pt modelId="{048ADBA0-E624-48CF-9D9E-3539BB9738CE}">
      <dgm:prSet/>
      <dgm:spPr/>
      <dgm:t>
        <a:bodyPr/>
        <a:lstStyle/>
        <a:p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digunakan</a:t>
          </a:r>
          <a:r>
            <a:rPr lang="en-US" dirty="0" smtClean="0"/>
            <a:t> di </a:t>
          </a:r>
          <a:r>
            <a:rPr lang="en-US" dirty="0" err="1" smtClean="0"/>
            <a:t>berbagai</a:t>
          </a:r>
          <a:r>
            <a:rPr lang="en-US" dirty="0" smtClean="0"/>
            <a:t> browser (Chrome, </a:t>
          </a:r>
          <a:r>
            <a:rPr lang="en-US" dirty="0" err="1" smtClean="0"/>
            <a:t>Mozila</a:t>
          </a:r>
          <a:r>
            <a:rPr lang="en-US" dirty="0" smtClean="0"/>
            <a:t>, Opera, </a:t>
          </a:r>
          <a:r>
            <a:rPr lang="en-US" dirty="0" err="1" smtClean="0"/>
            <a:t>dan</a:t>
          </a:r>
          <a:r>
            <a:rPr lang="en-US" dirty="0" smtClean="0"/>
            <a:t> Internet Explore)</a:t>
          </a:r>
          <a:endParaRPr lang="id-ID" dirty="0"/>
        </a:p>
      </dgm:t>
    </dgm:pt>
    <dgm:pt modelId="{87BDA20F-CD3B-406C-A919-991FB4651CFB}" type="parTrans" cxnId="{42C851CF-9476-42FE-91DB-C8E036EF2202}">
      <dgm:prSet/>
      <dgm:spPr/>
      <dgm:t>
        <a:bodyPr/>
        <a:lstStyle/>
        <a:p>
          <a:endParaRPr lang="id-ID"/>
        </a:p>
      </dgm:t>
    </dgm:pt>
    <dgm:pt modelId="{B09AA935-754F-4309-82D3-3E4BD71BB683}" type="sibTrans" cxnId="{42C851CF-9476-42FE-91DB-C8E036EF2202}">
      <dgm:prSet/>
      <dgm:spPr/>
      <dgm:t>
        <a:bodyPr/>
        <a:lstStyle/>
        <a:p>
          <a:endParaRPr lang="id-ID"/>
        </a:p>
      </dgm:t>
    </dgm:pt>
    <dgm:pt modelId="{C762CBF4-4E9D-45FF-A4B8-3F69A04B3840}">
      <dgm:prSet/>
      <dgm:spPr/>
      <dgm:t>
        <a:bodyPr/>
        <a:lstStyle/>
        <a:p>
          <a:r>
            <a:rPr lang="en-US" dirty="0" smtClean="0"/>
            <a:t>6.</a:t>
          </a:r>
          <a:endParaRPr lang="id-ID" dirty="0"/>
        </a:p>
      </dgm:t>
    </dgm:pt>
    <dgm:pt modelId="{BF9F3592-5FE9-45A5-9A03-C2E336D2E3DE}" type="parTrans" cxnId="{86E512BB-6FFD-402E-9C38-2AB6280D9930}">
      <dgm:prSet/>
      <dgm:spPr/>
      <dgm:t>
        <a:bodyPr/>
        <a:lstStyle/>
        <a:p>
          <a:endParaRPr lang="id-ID"/>
        </a:p>
      </dgm:t>
    </dgm:pt>
    <dgm:pt modelId="{C865FEA9-AC1A-439E-BE8B-79D089026321}" type="sibTrans" cxnId="{86E512BB-6FFD-402E-9C38-2AB6280D9930}">
      <dgm:prSet/>
      <dgm:spPr/>
      <dgm:t>
        <a:bodyPr/>
        <a:lstStyle/>
        <a:p>
          <a:endParaRPr lang="id-ID"/>
        </a:p>
      </dgm:t>
    </dgm:pt>
    <dgm:pt modelId="{21C98C9B-4630-4DC5-990F-DD0AE0EE8CD5}">
      <dgm:prSet/>
      <dgm:spPr/>
      <dgm:t>
        <a:bodyPr/>
        <a:lstStyle/>
        <a:p>
          <a:r>
            <a:rPr lang="en-US" dirty="0" err="1" smtClean="0"/>
            <a:t>Terdapat</a:t>
          </a:r>
          <a:r>
            <a:rPr lang="en-US" dirty="0" smtClean="0"/>
            <a:t> 2 user (guest </a:t>
          </a:r>
          <a:r>
            <a:rPr lang="en-US" dirty="0" err="1" smtClean="0"/>
            <a:t>dan</a:t>
          </a:r>
          <a:r>
            <a:rPr lang="en-US" dirty="0" smtClean="0"/>
            <a:t> administrator)</a:t>
          </a:r>
          <a:endParaRPr lang="id-ID" dirty="0"/>
        </a:p>
      </dgm:t>
    </dgm:pt>
    <dgm:pt modelId="{A211115B-A1A7-4214-8ACE-4E09813779AC}" type="parTrans" cxnId="{C0DAAA55-8C43-43E0-85D7-F905369F435F}">
      <dgm:prSet/>
      <dgm:spPr/>
      <dgm:t>
        <a:bodyPr/>
        <a:lstStyle/>
        <a:p>
          <a:endParaRPr lang="id-ID"/>
        </a:p>
      </dgm:t>
    </dgm:pt>
    <dgm:pt modelId="{7D49F391-BDAC-4B4B-B166-EFC0E713618D}" type="sibTrans" cxnId="{C0DAAA55-8C43-43E0-85D7-F905369F435F}">
      <dgm:prSet/>
      <dgm:spPr/>
      <dgm:t>
        <a:bodyPr/>
        <a:lstStyle/>
        <a:p>
          <a:endParaRPr lang="id-ID"/>
        </a:p>
      </dgm:t>
    </dgm:pt>
    <dgm:pt modelId="{9627CFAE-36EE-451C-BF12-E9C92C49B0EB}">
      <dgm:prSet/>
      <dgm:spPr/>
      <dgm:t>
        <a:bodyPr/>
        <a:lstStyle/>
        <a:p>
          <a:r>
            <a:rPr lang="en-US" dirty="0" smtClean="0"/>
            <a:t>7.</a:t>
          </a:r>
          <a:endParaRPr lang="id-ID" dirty="0"/>
        </a:p>
      </dgm:t>
    </dgm:pt>
    <dgm:pt modelId="{50425EA8-D778-439A-9305-2132CBCDB4DD}" type="parTrans" cxnId="{0C2BF9C5-6086-4DB6-B3A8-2EF1254CEF8C}">
      <dgm:prSet/>
      <dgm:spPr/>
      <dgm:t>
        <a:bodyPr/>
        <a:lstStyle/>
        <a:p>
          <a:endParaRPr lang="id-ID"/>
        </a:p>
      </dgm:t>
    </dgm:pt>
    <dgm:pt modelId="{FB35DD44-30AC-4258-B8E5-8838DA367580}" type="sibTrans" cxnId="{0C2BF9C5-6086-4DB6-B3A8-2EF1254CEF8C}">
      <dgm:prSet/>
      <dgm:spPr/>
      <dgm:t>
        <a:bodyPr/>
        <a:lstStyle/>
        <a:p>
          <a:endParaRPr lang="id-ID"/>
        </a:p>
      </dgm:t>
    </dgm:pt>
    <dgm:pt modelId="{F187B7F8-8C8B-46EC-987A-C9D954DCD785}">
      <dgm:prSet/>
      <dgm:spPr/>
      <dgm:t>
        <a:bodyPr/>
        <a:lstStyle/>
        <a:p>
          <a:r>
            <a:rPr lang="en-US" dirty="0" err="1" smtClean="0"/>
            <a:t>Mengembangkan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SIPOR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php</a:t>
          </a:r>
          <a:r>
            <a:rPr lang="en-US" dirty="0" smtClean="0"/>
            <a:t> 5.7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bantuan</a:t>
          </a:r>
          <a:r>
            <a:rPr lang="en-US" dirty="0" smtClean="0"/>
            <a:t> </a:t>
          </a:r>
          <a:r>
            <a:rPr lang="en-US" i="1" dirty="0" smtClean="0"/>
            <a:t>framework</a:t>
          </a:r>
          <a:r>
            <a:rPr lang="en-US" dirty="0" smtClean="0"/>
            <a:t> LARAVEL</a:t>
          </a:r>
          <a:endParaRPr lang="id-ID" dirty="0"/>
        </a:p>
      </dgm:t>
    </dgm:pt>
    <dgm:pt modelId="{29E74DE0-1226-4CD2-B77A-43623B659803}" type="parTrans" cxnId="{B0760318-D813-4E64-A798-D3F9E59FE127}">
      <dgm:prSet/>
      <dgm:spPr/>
      <dgm:t>
        <a:bodyPr/>
        <a:lstStyle/>
        <a:p>
          <a:endParaRPr lang="id-ID"/>
        </a:p>
      </dgm:t>
    </dgm:pt>
    <dgm:pt modelId="{A32B30DB-8F34-4BDD-B6D0-F21B7CEE13A7}" type="sibTrans" cxnId="{B0760318-D813-4E64-A798-D3F9E59FE127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178F87-E581-48C8-9F34-6B185F1AAE6E}" type="pres">
      <dgm:prSet presAssocID="{7BAD4577-D8A7-4235-8095-BB1A6CFB3F86}" presName="composite" presStyleCnt="0"/>
      <dgm:spPr/>
    </dgm:pt>
    <dgm:pt modelId="{3EE1271B-516E-46B0-B6EB-47800DED4C45}" type="pres">
      <dgm:prSet presAssocID="{7BAD4577-D8A7-4235-8095-BB1A6CFB3F86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09A103-9E8D-494F-8D8A-78BE1349FE43}" type="pres">
      <dgm:prSet presAssocID="{7BAD4577-D8A7-4235-8095-BB1A6CFB3F86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854B19-5440-4D50-BAAF-9189FC74EA70}" type="pres">
      <dgm:prSet presAssocID="{76464EDA-1E1E-4CD9-8ADB-993035D4349A}" presName="sp" presStyleCnt="0"/>
      <dgm:spPr/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E4CB3B-28B2-4F0F-969C-2DD0A47C134F}" type="pres">
      <dgm:prSet presAssocID="{DFB71CD0-016F-469C-A6B8-FD393B94994D}" presName="sp" presStyleCnt="0"/>
      <dgm:spPr/>
    </dgm:pt>
    <dgm:pt modelId="{8716390F-825A-4C5A-8DA6-B01E66C21DD6}" type="pres">
      <dgm:prSet presAssocID="{61ACCE8A-DE18-47F4-99A8-65F68ABF1CF8}" presName="composite" presStyleCnt="0"/>
      <dgm:spPr/>
    </dgm:pt>
    <dgm:pt modelId="{FF0D9F75-5268-4D3F-98DD-D09E22F14198}" type="pres">
      <dgm:prSet presAssocID="{61ACCE8A-DE18-47F4-99A8-65F68ABF1CF8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1E7DD8C-9F0E-46F0-81DB-600BECC23813}" type="pres">
      <dgm:prSet presAssocID="{61ACCE8A-DE18-47F4-99A8-65F68ABF1CF8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FEBFCE-3A89-4CD0-AC4A-6014DA20F4F2}" type="pres">
      <dgm:prSet presAssocID="{A46EA40F-3A74-45D7-84F4-96F886AA29A9}" presName="sp" presStyleCnt="0"/>
      <dgm:spPr/>
    </dgm:pt>
    <dgm:pt modelId="{16CE65DB-DE09-4669-8DC7-131260CD3EB1}" type="pres">
      <dgm:prSet presAssocID="{389DC72B-F8F8-4F02-9EE9-01700FFC92BC}" presName="composite" presStyleCnt="0"/>
      <dgm:spPr/>
    </dgm:pt>
    <dgm:pt modelId="{5A8CC8C1-23A3-44DA-B926-4CC26C7856E7}" type="pres">
      <dgm:prSet presAssocID="{389DC72B-F8F8-4F02-9EE9-01700FFC92BC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206F2DF-1107-4308-A652-27061B48013E}" type="pres">
      <dgm:prSet presAssocID="{389DC72B-F8F8-4F02-9EE9-01700FFC92B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56F126F-60BC-45A1-B8DE-54AD9F89F35C}" type="pres">
      <dgm:prSet presAssocID="{DF88D8FD-3EAB-4F69-A79F-D947F8531286}" presName="sp" presStyleCnt="0"/>
      <dgm:spPr/>
    </dgm:pt>
    <dgm:pt modelId="{FDAF9D43-EC46-473E-832B-5D8B4E73EF42}" type="pres">
      <dgm:prSet presAssocID="{EDABFFCC-696F-4D91-AC30-F42055685BD3}" presName="composite" presStyleCnt="0"/>
      <dgm:spPr/>
    </dgm:pt>
    <dgm:pt modelId="{4960C235-6387-45C5-9857-8CD872316B44}" type="pres">
      <dgm:prSet presAssocID="{EDABFFCC-696F-4D91-AC30-F42055685BD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8276C3-2C65-4F19-B6CF-A71DC5C43868}" type="pres">
      <dgm:prSet presAssocID="{EDABFFCC-696F-4D91-AC30-F42055685BD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DECD97-0F35-4278-8F08-11C133138A18}" type="pres">
      <dgm:prSet presAssocID="{0FAEC70B-D3C7-4486-A80A-C44B5D0A0B78}" presName="sp" presStyleCnt="0"/>
      <dgm:spPr/>
    </dgm:pt>
    <dgm:pt modelId="{C8C05767-0123-4616-B3E6-A799D36142CA}" type="pres">
      <dgm:prSet presAssocID="{C762CBF4-4E9D-45FF-A4B8-3F69A04B3840}" presName="composite" presStyleCnt="0"/>
      <dgm:spPr/>
    </dgm:pt>
    <dgm:pt modelId="{E15D0BC3-1E9F-497B-9F17-5952A13814C7}" type="pres">
      <dgm:prSet presAssocID="{C762CBF4-4E9D-45FF-A4B8-3F69A04B3840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ADB8A7-2E67-4D0E-9A82-AE4E1EB10CFC}" type="pres">
      <dgm:prSet presAssocID="{C762CBF4-4E9D-45FF-A4B8-3F69A04B3840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8D53ED4-3E9A-4CD2-9B08-6309BA7EC1FD}" type="pres">
      <dgm:prSet presAssocID="{C865FEA9-AC1A-439E-BE8B-79D089026321}" presName="sp" presStyleCnt="0"/>
      <dgm:spPr/>
    </dgm:pt>
    <dgm:pt modelId="{791766FD-7773-4978-975F-7147374067B3}" type="pres">
      <dgm:prSet presAssocID="{9627CFAE-36EE-451C-BF12-E9C92C49B0EB}" presName="composite" presStyleCnt="0"/>
      <dgm:spPr/>
    </dgm:pt>
    <dgm:pt modelId="{8950CD35-F836-4C28-81CA-84E6D3123B67}" type="pres">
      <dgm:prSet presAssocID="{9627CFAE-36EE-451C-BF12-E9C92C49B0EB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4CEE66E-60EA-46F5-8CF3-9C015B547DF8}" type="pres">
      <dgm:prSet presAssocID="{9627CFAE-36EE-451C-BF12-E9C92C49B0EB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E801737-E380-4DDC-919F-479B44292E49}" type="presOf" srcId="{9627CFAE-36EE-451C-BF12-E9C92C49B0EB}" destId="{8950CD35-F836-4C28-81CA-84E6D3123B67}" srcOrd="0" destOrd="0" presId="urn:microsoft.com/office/officeart/2005/8/layout/chevron2"/>
    <dgm:cxn modelId="{CD435018-86BB-4FC8-A5CD-480D472949BF}" type="presOf" srcId="{C762CBF4-4E9D-45FF-A4B8-3F69A04B3840}" destId="{E15D0BC3-1E9F-497B-9F17-5952A13814C7}" srcOrd="0" destOrd="0" presId="urn:microsoft.com/office/officeart/2005/8/layout/chevron2"/>
    <dgm:cxn modelId="{AAB1A230-125F-415C-B58D-D46ABDBF4682}" srcId="{64440DB3-5778-4B3E-870F-6A2E497C76EA}" destId="{EDABFFCC-696F-4D91-AC30-F42055685BD3}" srcOrd="4" destOrd="0" parTransId="{6131A9B9-1B1D-4750-9784-0478405C77AD}" sibTransId="{0FAEC70B-D3C7-4486-A80A-C44B5D0A0B78}"/>
    <dgm:cxn modelId="{7C93AC24-A62B-4170-8989-B32DDD4CD16B}" srcId="{64440DB3-5778-4B3E-870F-6A2E497C76EA}" destId="{7BAD4577-D8A7-4235-8095-BB1A6CFB3F86}" srcOrd="0" destOrd="0" parTransId="{D57272C1-7D18-4EB6-8A0D-D61396546387}" sibTransId="{76464EDA-1E1E-4CD9-8ADB-993035D4349A}"/>
    <dgm:cxn modelId="{DDB84DA0-0A9D-429F-A5A6-482FFFC0ABA5}" type="presOf" srcId="{21C98C9B-4630-4DC5-990F-DD0AE0EE8CD5}" destId="{00ADB8A7-2E67-4D0E-9A82-AE4E1EB10CFC}" srcOrd="0" destOrd="0" presId="urn:microsoft.com/office/officeart/2005/8/layout/chevron2"/>
    <dgm:cxn modelId="{0C2BF9C5-6086-4DB6-B3A8-2EF1254CEF8C}" srcId="{64440DB3-5778-4B3E-870F-6A2E497C76EA}" destId="{9627CFAE-36EE-451C-BF12-E9C92C49B0EB}" srcOrd="6" destOrd="0" parTransId="{50425EA8-D778-439A-9305-2132CBCDB4DD}" sibTransId="{FB35DD44-30AC-4258-B8E5-8838DA367580}"/>
    <dgm:cxn modelId="{C0DAAA55-8C43-43E0-85D7-F905369F435F}" srcId="{C762CBF4-4E9D-45FF-A4B8-3F69A04B3840}" destId="{21C98C9B-4630-4DC5-990F-DD0AE0EE8CD5}" srcOrd="0" destOrd="0" parTransId="{A211115B-A1A7-4214-8ACE-4E09813779AC}" sibTransId="{7D49F391-BDAC-4B4B-B166-EFC0E713618D}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3C63CA36-7EFC-48E5-89AF-7C7EE19FDA88}" type="presOf" srcId="{048ADBA0-E624-48CF-9D9E-3539BB9738CE}" destId="{5D8276C3-2C65-4F19-B6CF-A71DC5C43868}" srcOrd="0" destOrd="0" presId="urn:microsoft.com/office/officeart/2005/8/layout/chevron2"/>
    <dgm:cxn modelId="{42C851CF-9476-42FE-91DB-C8E036EF2202}" srcId="{EDABFFCC-696F-4D91-AC30-F42055685BD3}" destId="{048ADBA0-E624-48CF-9D9E-3539BB9738CE}" srcOrd="0" destOrd="0" parTransId="{87BDA20F-CD3B-406C-A919-991FB4651CFB}" sibTransId="{B09AA935-754F-4309-82D3-3E4BD71BB683}"/>
    <dgm:cxn modelId="{39A634A2-6455-45EA-822E-8D672654A20D}" srcId="{64440DB3-5778-4B3E-870F-6A2E497C76EA}" destId="{389DC72B-F8F8-4F02-9EE9-01700FFC92BC}" srcOrd="3" destOrd="0" parTransId="{9A80447A-FA49-4AA5-BA77-418458DBA97A}" sibTransId="{DF88D8FD-3EAB-4F69-A79F-D947F8531286}"/>
    <dgm:cxn modelId="{4B1FCE91-0D25-4110-9405-1BA4F7643FA8}" type="presOf" srcId="{77E3C6A7-597B-458F-AD46-2DDB8FF0A767}" destId="{DCD29AE0-7D80-4585-9712-F7CCD5DB9F75}" srcOrd="0" destOrd="0" presId="urn:microsoft.com/office/officeart/2005/8/layout/chevron2"/>
    <dgm:cxn modelId="{068B7CFA-679E-4C03-86E2-093C0BFFE9F7}" type="presOf" srcId="{3D35C72C-4290-4717-85CC-50ED63EEDFF0}" destId="{E709A103-9E8D-494F-8D8A-78BE1349FE43}" srcOrd="0" destOrd="0" presId="urn:microsoft.com/office/officeart/2005/8/layout/chevron2"/>
    <dgm:cxn modelId="{3B4DFF6D-2D7A-478C-9F97-82EB2CF4C10B}" type="presOf" srcId="{AE79A97B-D5AC-4779-9002-09B0463444FA}" destId="{36EBC195-D15D-442D-B000-53F158877C31}" srcOrd="0" destOrd="0" presId="urn:microsoft.com/office/officeart/2005/8/layout/chevron2"/>
    <dgm:cxn modelId="{253D6641-D686-4D9A-90CC-90502A074219}" type="presOf" srcId="{F187B7F8-8C8B-46EC-987A-C9D954DCD785}" destId="{A4CEE66E-60EA-46F5-8CF3-9C015B547DF8}" srcOrd="0" destOrd="0" presId="urn:microsoft.com/office/officeart/2005/8/layout/chevron2"/>
    <dgm:cxn modelId="{C4A4FA4F-B91A-462A-A0AB-83647CAB23B5}" srcId="{64440DB3-5778-4B3E-870F-6A2E497C76EA}" destId="{61ACCE8A-DE18-47F4-99A8-65F68ABF1CF8}" srcOrd="2" destOrd="0" parTransId="{C56204E4-8A78-4EA0-AC37-17AF15479CE7}" sibTransId="{A46EA40F-3A74-45D7-84F4-96F886AA29A9}"/>
    <dgm:cxn modelId="{2D6AA212-E473-4062-BDDD-D9F5C2F57699}" type="presOf" srcId="{64440DB3-5778-4B3E-870F-6A2E497C76EA}" destId="{F5CE2BC0-2882-407B-ACDC-55E7B49BD6F3}" srcOrd="0" destOrd="0" presId="urn:microsoft.com/office/officeart/2005/8/layout/chevron2"/>
    <dgm:cxn modelId="{8F2AFF2A-952D-4B6A-B297-B4AA94509679}" type="presOf" srcId="{389DC72B-F8F8-4F02-9EE9-01700FFC92BC}" destId="{5A8CC8C1-23A3-44DA-B926-4CC26C7856E7}" srcOrd="0" destOrd="0" presId="urn:microsoft.com/office/officeart/2005/8/layout/chevron2"/>
    <dgm:cxn modelId="{1F1E2076-7297-4077-B117-0A3A62E289E5}" srcId="{389DC72B-F8F8-4F02-9EE9-01700FFC92BC}" destId="{8F730252-A9AB-49B8-9D25-8B8267475109}" srcOrd="0" destOrd="0" parTransId="{B74ECF49-3C23-4881-B6C8-37ADEBF2869B}" sibTransId="{B5E18696-935A-46BD-BACF-33E22B22EB56}"/>
    <dgm:cxn modelId="{89AEB57F-95B3-45E0-8DD8-3D6DC816D430}" type="presOf" srcId="{84C139A9-4C4A-4A29-9831-37DE58EA69FB}" destId="{A1E7DD8C-9F0E-46F0-81DB-600BECC23813}" srcOrd="0" destOrd="0" presId="urn:microsoft.com/office/officeart/2005/8/layout/chevron2"/>
    <dgm:cxn modelId="{86E512BB-6FFD-402E-9C38-2AB6280D9930}" srcId="{64440DB3-5778-4B3E-870F-6A2E497C76EA}" destId="{C762CBF4-4E9D-45FF-A4B8-3F69A04B3840}" srcOrd="5" destOrd="0" parTransId="{BF9F3592-5FE9-45A5-9A03-C2E336D2E3DE}" sibTransId="{C865FEA9-AC1A-439E-BE8B-79D089026321}"/>
    <dgm:cxn modelId="{6A927F02-3867-4932-A13E-94CD903BA2D0}" srcId="{7BAD4577-D8A7-4235-8095-BB1A6CFB3F86}" destId="{3D35C72C-4290-4717-85CC-50ED63EEDFF0}" srcOrd="0" destOrd="0" parTransId="{D514A60E-D43C-403A-97B7-29AE8BD25F59}" sibTransId="{D83615E2-213B-4CF7-950F-EFE2279C4B36}"/>
    <dgm:cxn modelId="{B492C05D-8C8F-41BB-8892-06C60C9894A8}" type="presOf" srcId="{8F730252-A9AB-49B8-9D25-8B8267475109}" destId="{9206F2DF-1107-4308-A652-27061B48013E}" srcOrd="0" destOrd="0" presId="urn:microsoft.com/office/officeart/2005/8/layout/chevron2"/>
    <dgm:cxn modelId="{36492365-6F2F-451A-8585-22F510ADE63A}" type="presOf" srcId="{EDABFFCC-696F-4D91-AC30-F42055685BD3}" destId="{4960C235-6387-45C5-9857-8CD872316B44}" srcOrd="0" destOrd="0" presId="urn:microsoft.com/office/officeart/2005/8/layout/chevron2"/>
    <dgm:cxn modelId="{B0760318-D813-4E64-A798-D3F9E59FE127}" srcId="{9627CFAE-36EE-451C-BF12-E9C92C49B0EB}" destId="{F187B7F8-8C8B-46EC-987A-C9D954DCD785}" srcOrd="0" destOrd="0" parTransId="{29E74DE0-1226-4CD2-B77A-43623B659803}" sibTransId="{A32B30DB-8F34-4BDD-B6D0-F21B7CEE13A7}"/>
    <dgm:cxn modelId="{4AEE66BD-5306-4EFE-ABBC-97B340D6E41E}" type="presOf" srcId="{7BAD4577-D8A7-4235-8095-BB1A6CFB3F86}" destId="{3EE1271B-516E-46B0-B6EB-47800DED4C45}" srcOrd="0" destOrd="0" presId="urn:microsoft.com/office/officeart/2005/8/layout/chevron2"/>
    <dgm:cxn modelId="{392AC8B0-AAEA-4238-A24C-2BE752632370}" type="presOf" srcId="{61ACCE8A-DE18-47F4-99A8-65F68ABF1CF8}" destId="{FF0D9F75-5268-4D3F-98DD-D09E22F14198}" srcOrd="0" destOrd="0" presId="urn:microsoft.com/office/officeart/2005/8/layout/chevron2"/>
    <dgm:cxn modelId="{538740C0-1E55-4B5C-BF81-9B26FB680D4A}" srcId="{61ACCE8A-DE18-47F4-99A8-65F68ABF1CF8}" destId="{84C139A9-4C4A-4A29-9831-37DE58EA69FB}" srcOrd="0" destOrd="0" parTransId="{FC3882A8-9924-40A5-825D-9C9D5058456C}" sibTransId="{DBA26DF7-3EC2-40CF-B483-17CC9927B43B}"/>
    <dgm:cxn modelId="{5CD225FC-48F2-439D-99F6-905C2803EC66}" srcId="{64440DB3-5778-4B3E-870F-6A2E497C76EA}" destId="{AE79A97B-D5AC-4779-9002-09B0463444FA}" srcOrd="1" destOrd="0" parTransId="{8854FC06-F039-429C-BD39-B35741524426}" sibTransId="{DFB71CD0-016F-469C-A6B8-FD393B94994D}"/>
    <dgm:cxn modelId="{8B26246B-0FDF-4C2D-B428-87E0551442EA}" type="presParOf" srcId="{F5CE2BC0-2882-407B-ACDC-55E7B49BD6F3}" destId="{CD178F87-E581-48C8-9F34-6B185F1AAE6E}" srcOrd="0" destOrd="0" presId="urn:microsoft.com/office/officeart/2005/8/layout/chevron2"/>
    <dgm:cxn modelId="{C4C1640D-1B7A-4363-BB08-DB0AE3A6320B}" type="presParOf" srcId="{CD178F87-E581-48C8-9F34-6B185F1AAE6E}" destId="{3EE1271B-516E-46B0-B6EB-47800DED4C45}" srcOrd="0" destOrd="0" presId="urn:microsoft.com/office/officeart/2005/8/layout/chevron2"/>
    <dgm:cxn modelId="{13E95E3A-1D13-41B7-9EE0-5310AA62C4F5}" type="presParOf" srcId="{CD178F87-E581-48C8-9F34-6B185F1AAE6E}" destId="{E709A103-9E8D-494F-8D8A-78BE1349FE43}" srcOrd="1" destOrd="0" presId="urn:microsoft.com/office/officeart/2005/8/layout/chevron2"/>
    <dgm:cxn modelId="{D67C90D2-CC5D-4778-9E28-6A921B997784}" type="presParOf" srcId="{F5CE2BC0-2882-407B-ACDC-55E7B49BD6F3}" destId="{75854B19-5440-4D50-BAAF-9189FC74EA70}" srcOrd="1" destOrd="0" presId="urn:microsoft.com/office/officeart/2005/8/layout/chevron2"/>
    <dgm:cxn modelId="{C95F9D55-2BEB-4631-B87A-BE38FEC1D9ED}" type="presParOf" srcId="{F5CE2BC0-2882-407B-ACDC-55E7B49BD6F3}" destId="{4835F3F2-2DC9-4CAF-9255-80339EA83B28}" srcOrd="2" destOrd="0" presId="urn:microsoft.com/office/officeart/2005/8/layout/chevron2"/>
    <dgm:cxn modelId="{A0E7ABB5-34F3-4072-8577-6E13AF6A1202}" type="presParOf" srcId="{4835F3F2-2DC9-4CAF-9255-80339EA83B28}" destId="{36EBC195-D15D-442D-B000-53F158877C31}" srcOrd="0" destOrd="0" presId="urn:microsoft.com/office/officeart/2005/8/layout/chevron2"/>
    <dgm:cxn modelId="{E4A460F2-D88C-4A6A-BAFD-1E7C4C70B3D1}" type="presParOf" srcId="{4835F3F2-2DC9-4CAF-9255-80339EA83B28}" destId="{DCD29AE0-7D80-4585-9712-F7CCD5DB9F75}" srcOrd="1" destOrd="0" presId="urn:microsoft.com/office/officeart/2005/8/layout/chevron2"/>
    <dgm:cxn modelId="{E45D274B-CDE0-4213-8842-AF6D3B1D42A4}" type="presParOf" srcId="{F5CE2BC0-2882-407B-ACDC-55E7B49BD6F3}" destId="{2EE4CB3B-28B2-4F0F-969C-2DD0A47C134F}" srcOrd="3" destOrd="0" presId="urn:microsoft.com/office/officeart/2005/8/layout/chevron2"/>
    <dgm:cxn modelId="{587F6FA6-8F08-4D9C-8944-142FEB3CA5AA}" type="presParOf" srcId="{F5CE2BC0-2882-407B-ACDC-55E7B49BD6F3}" destId="{8716390F-825A-4C5A-8DA6-B01E66C21DD6}" srcOrd="4" destOrd="0" presId="urn:microsoft.com/office/officeart/2005/8/layout/chevron2"/>
    <dgm:cxn modelId="{9E4450B5-8235-43AD-A90C-5B2C4DF9E14A}" type="presParOf" srcId="{8716390F-825A-4C5A-8DA6-B01E66C21DD6}" destId="{FF0D9F75-5268-4D3F-98DD-D09E22F14198}" srcOrd="0" destOrd="0" presId="urn:microsoft.com/office/officeart/2005/8/layout/chevron2"/>
    <dgm:cxn modelId="{67198F15-DA15-4861-BC48-EB89D841E020}" type="presParOf" srcId="{8716390F-825A-4C5A-8DA6-B01E66C21DD6}" destId="{A1E7DD8C-9F0E-46F0-81DB-600BECC23813}" srcOrd="1" destOrd="0" presId="urn:microsoft.com/office/officeart/2005/8/layout/chevron2"/>
    <dgm:cxn modelId="{BEE2B7FE-5842-4287-82F9-406CBE934F05}" type="presParOf" srcId="{F5CE2BC0-2882-407B-ACDC-55E7B49BD6F3}" destId="{9EFEBFCE-3A89-4CD0-AC4A-6014DA20F4F2}" srcOrd="5" destOrd="0" presId="urn:microsoft.com/office/officeart/2005/8/layout/chevron2"/>
    <dgm:cxn modelId="{81C8FCD1-C6B9-4DAC-9D37-4143C7E15D12}" type="presParOf" srcId="{F5CE2BC0-2882-407B-ACDC-55E7B49BD6F3}" destId="{16CE65DB-DE09-4669-8DC7-131260CD3EB1}" srcOrd="6" destOrd="0" presId="urn:microsoft.com/office/officeart/2005/8/layout/chevron2"/>
    <dgm:cxn modelId="{4D9D8AC5-1950-4AAC-8D5A-B826A325770B}" type="presParOf" srcId="{16CE65DB-DE09-4669-8DC7-131260CD3EB1}" destId="{5A8CC8C1-23A3-44DA-B926-4CC26C7856E7}" srcOrd="0" destOrd="0" presId="urn:microsoft.com/office/officeart/2005/8/layout/chevron2"/>
    <dgm:cxn modelId="{CDEA39ED-8A53-4401-8286-DDFDE0786265}" type="presParOf" srcId="{16CE65DB-DE09-4669-8DC7-131260CD3EB1}" destId="{9206F2DF-1107-4308-A652-27061B48013E}" srcOrd="1" destOrd="0" presId="urn:microsoft.com/office/officeart/2005/8/layout/chevron2"/>
    <dgm:cxn modelId="{32003976-1927-4598-B970-1EA775CB22FD}" type="presParOf" srcId="{F5CE2BC0-2882-407B-ACDC-55E7B49BD6F3}" destId="{356F126F-60BC-45A1-B8DE-54AD9F89F35C}" srcOrd="7" destOrd="0" presId="urn:microsoft.com/office/officeart/2005/8/layout/chevron2"/>
    <dgm:cxn modelId="{FECAD109-5B6C-490D-BD36-1A58CE3A8F93}" type="presParOf" srcId="{F5CE2BC0-2882-407B-ACDC-55E7B49BD6F3}" destId="{FDAF9D43-EC46-473E-832B-5D8B4E73EF42}" srcOrd="8" destOrd="0" presId="urn:microsoft.com/office/officeart/2005/8/layout/chevron2"/>
    <dgm:cxn modelId="{E7949F00-8A02-4B85-8A63-8F2C67BFBF7E}" type="presParOf" srcId="{FDAF9D43-EC46-473E-832B-5D8B4E73EF42}" destId="{4960C235-6387-45C5-9857-8CD872316B44}" srcOrd="0" destOrd="0" presId="urn:microsoft.com/office/officeart/2005/8/layout/chevron2"/>
    <dgm:cxn modelId="{3DABC6B1-1E3C-41E6-9D39-8E9F6582CA6B}" type="presParOf" srcId="{FDAF9D43-EC46-473E-832B-5D8B4E73EF42}" destId="{5D8276C3-2C65-4F19-B6CF-A71DC5C43868}" srcOrd="1" destOrd="0" presId="urn:microsoft.com/office/officeart/2005/8/layout/chevron2"/>
    <dgm:cxn modelId="{7E833AD2-50D9-4F1B-BAE9-B5025FE10849}" type="presParOf" srcId="{F5CE2BC0-2882-407B-ACDC-55E7B49BD6F3}" destId="{B2DECD97-0F35-4278-8F08-11C133138A18}" srcOrd="9" destOrd="0" presId="urn:microsoft.com/office/officeart/2005/8/layout/chevron2"/>
    <dgm:cxn modelId="{0FD5CF96-554D-40E7-AA23-96FF19B745F3}" type="presParOf" srcId="{F5CE2BC0-2882-407B-ACDC-55E7B49BD6F3}" destId="{C8C05767-0123-4616-B3E6-A799D36142CA}" srcOrd="10" destOrd="0" presId="urn:microsoft.com/office/officeart/2005/8/layout/chevron2"/>
    <dgm:cxn modelId="{85B98606-DA1F-4DED-8671-20516D005420}" type="presParOf" srcId="{C8C05767-0123-4616-B3E6-A799D36142CA}" destId="{E15D0BC3-1E9F-497B-9F17-5952A13814C7}" srcOrd="0" destOrd="0" presId="urn:microsoft.com/office/officeart/2005/8/layout/chevron2"/>
    <dgm:cxn modelId="{1C64D26D-886F-4447-854F-B93176680221}" type="presParOf" srcId="{C8C05767-0123-4616-B3E6-A799D36142CA}" destId="{00ADB8A7-2E67-4D0E-9A82-AE4E1EB10CFC}" srcOrd="1" destOrd="0" presId="urn:microsoft.com/office/officeart/2005/8/layout/chevron2"/>
    <dgm:cxn modelId="{ED75F42A-0AAE-481A-848C-3C45D32051E4}" type="presParOf" srcId="{F5CE2BC0-2882-407B-ACDC-55E7B49BD6F3}" destId="{48D53ED4-3E9A-4CD2-9B08-6309BA7EC1FD}" srcOrd="11" destOrd="0" presId="urn:microsoft.com/office/officeart/2005/8/layout/chevron2"/>
    <dgm:cxn modelId="{8E1F34EE-6B96-4E49-BF85-24B9582DCDA1}" type="presParOf" srcId="{F5CE2BC0-2882-407B-ACDC-55E7B49BD6F3}" destId="{791766FD-7773-4978-975F-7147374067B3}" srcOrd="12" destOrd="0" presId="urn:microsoft.com/office/officeart/2005/8/layout/chevron2"/>
    <dgm:cxn modelId="{CED58A59-B5C9-455D-935A-391BEE0BCAF3}" type="presParOf" srcId="{791766FD-7773-4978-975F-7147374067B3}" destId="{8950CD35-F836-4C28-81CA-84E6D3123B67}" srcOrd="0" destOrd="0" presId="urn:microsoft.com/office/officeart/2005/8/layout/chevron2"/>
    <dgm:cxn modelId="{D6665FDA-9662-4352-B2D5-F03C4B6F636E}" type="presParOf" srcId="{791766FD-7773-4978-975F-7147374067B3}" destId="{A4CEE66E-60EA-46F5-8CF3-9C015B547D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BAD4577-D8A7-4235-8095-BB1A6CFB3F86}">
      <dgm:prSet phldrT="[Text]"/>
      <dgm:spPr/>
      <dgm:t>
        <a:bodyPr/>
        <a:lstStyle/>
        <a:p>
          <a:r>
            <a:rPr lang="en-US" dirty="0" smtClean="0"/>
            <a:t>1.</a:t>
          </a:r>
          <a:endParaRPr lang="id-ID" dirty="0"/>
        </a:p>
      </dgm:t>
    </dgm:pt>
    <dgm:pt modelId="{D57272C1-7D18-4EB6-8A0D-D61396546387}" type="parTrans" cxnId="{7C93AC24-A62B-4170-8989-B32DDD4CD16B}">
      <dgm:prSet/>
      <dgm:spPr/>
      <dgm:t>
        <a:bodyPr/>
        <a:lstStyle/>
        <a:p>
          <a:endParaRPr lang="id-ID"/>
        </a:p>
      </dgm:t>
    </dgm:pt>
    <dgm:pt modelId="{76464EDA-1E1E-4CD9-8ADB-993035D4349A}" type="sibTrans" cxnId="{7C93AC24-A62B-4170-8989-B32DDD4CD16B}">
      <dgm:prSet/>
      <dgm:spPr/>
      <dgm:t>
        <a:bodyPr/>
        <a:lstStyle/>
        <a:p>
          <a:endParaRPr lang="id-ID"/>
        </a:p>
      </dgm:t>
    </dgm:pt>
    <dgm:pt modelId="{3D35C72C-4290-4717-85CC-50ED63EEDFF0}">
      <dgm:prSet phldrT="[Text]"/>
      <dgm:spPr/>
      <dgm:t>
        <a:bodyPr/>
        <a:lstStyle/>
        <a:p>
          <a:r>
            <a:rPr lang="id-ID" dirty="0" smtClean="0"/>
            <a:t>Ditambahkan fitur untuk mencentak dalam bentuk pdf dan langsung dapat di</a:t>
          </a:r>
          <a:r>
            <a:rPr lang="en-US" dirty="0" smtClean="0"/>
            <a:t> </a:t>
          </a:r>
          <a:r>
            <a:rPr lang="id-ID" dirty="0" smtClean="0"/>
            <a:t>print.</a:t>
          </a:r>
          <a:endParaRPr lang="id-ID" dirty="0"/>
        </a:p>
      </dgm:t>
    </dgm:pt>
    <dgm:pt modelId="{D514A60E-D43C-403A-97B7-29AE8BD25F59}" type="parTrans" cxnId="{6A927F02-3867-4932-A13E-94CD903BA2D0}">
      <dgm:prSet/>
      <dgm:spPr/>
      <dgm:t>
        <a:bodyPr/>
        <a:lstStyle/>
        <a:p>
          <a:endParaRPr lang="id-ID"/>
        </a:p>
      </dgm:t>
    </dgm:pt>
    <dgm:pt modelId="{D83615E2-213B-4CF7-950F-EFE2279C4B36}" type="sibTrans" cxnId="{6A927F02-3867-4932-A13E-94CD903BA2D0}">
      <dgm:prSet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2.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pPr algn="l"/>
          <a:r>
            <a:rPr lang="id-ID" dirty="0" smtClean="0"/>
            <a:t>Ditambahkan fitur untuk validasi data untuk Administrator ketika</a:t>
          </a:r>
          <a:r>
            <a:rPr lang="en-US" dirty="0" smtClean="0"/>
            <a:t> </a:t>
          </a:r>
          <a:r>
            <a:rPr lang="id-ID" dirty="0" smtClean="0"/>
            <a:t>menambahkan data dari guess.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6F4BF43C-0BC2-4713-AFE5-6860F2EE7334}">
      <dgm:prSet/>
      <dgm:spPr/>
      <dgm:t>
        <a:bodyPr/>
        <a:lstStyle/>
        <a:p>
          <a:r>
            <a:rPr lang="en-US" dirty="0" smtClean="0"/>
            <a:t>3.</a:t>
          </a:r>
          <a:endParaRPr lang="id-ID" dirty="0"/>
        </a:p>
      </dgm:t>
    </dgm:pt>
    <dgm:pt modelId="{D2FA540D-CB6C-4674-955F-C0DE7E9E4B4F}" type="parTrans" cxnId="{83058F91-EEDC-4026-AD48-39F03090B40B}">
      <dgm:prSet/>
      <dgm:spPr/>
      <dgm:t>
        <a:bodyPr/>
        <a:lstStyle/>
        <a:p>
          <a:endParaRPr lang="id-ID"/>
        </a:p>
      </dgm:t>
    </dgm:pt>
    <dgm:pt modelId="{CAF1B8D1-0E6A-4EDF-9B18-BF793CD89100}" type="sibTrans" cxnId="{83058F91-EEDC-4026-AD48-39F03090B40B}">
      <dgm:prSet/>
      <dgm:spPr/>
      <dgm:t>
        <a:bodyPr/>
        <a:lstStyle/>
        <a:p>
          <a:endParaRPr lang="id-ID"/>
        </a:p>
      </dgm:t>
    </dgm:pt>
    <dgm:pt modelId="{11CACD96-4733-46DA-9262-EFBE4B143D8C}">
      <dgm:prSet/>
      <dgm:spPr/>
      <dgm:t>
        <a:bodyPr/>
        <a:lstStyle/>
        <a:p>
          <a:r>
            <a:rPr lang="en-US" dirty="0" err="1" smtClean="0"/>
            <a:t>Enkripsi</a:t>
          </a:r>
          <a:r>
            <a:rPr lang="en-US" dirty="0" smtClean="0"/>
            <a:t> </a:t>
          </a:r>
          <a:r>
            <a:rPr lang="en-US" dirty="0" err="1" smtClean="0"/>
            <a:t>diperkuat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privat</a:t>
          </a:r>
          <a:r>
            <a:rPr lang="en-US" dirty="0" smtClean="0"/>
            <a:t> key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.</a:t>
          </a:r>
          <a:endParaRPr lang="id-ID" dirty="0"/>
        </a:p>
      </dgm:t>
    </dgm:pt>
    <dgm:pt modelId="{6A177117-103A-4EC0-9DB6-463FBB9F1C59}" type="parTrans" cxnId="{A6B02D19-4CBD-4C72-8422-10F1C7F28664}">
      <dgm:prSet/>
      <dgm:spPr/>
      <dgm:t>
        <a:bodyPr/>
        <a:lstStyle/>
        <a:p>
          <a:endParaRPr lang="id-ID"/>
        </a:p>
      </dgm:t>
    </dgm:pt>
    <dgm:pt modelId="{A31CAED5-3573-4231-9F1B-5205EC68B834}" type="sibTrans" cxnId="{A6B02D19-4CBD-4C72-8422-10F1C7F28664}">
      <dgm:prSet/>
      <dgm:spPr/>
      <dgm:t>
        <a:bodyPr/>
        <a:lstStyle/>
        <a:p>
          <a:endParaRPr lang="id-ID"/>
        </a:p>
      </dgm:t>
    </dgm:pt>
    <dgm:pt modelId="{D659B998-39B8-47F7-804E-ACCFB167F09C}">
      <dgm:prSet/>
      <dgm:spPr/>
      <dgm:t>
        <a:bodyPr/>
        <a:lstStyle/>
        <a:p>
          <a:r>
            <a:rPr lang="en-US" dirty="0" smtClean="0"/>
            <a:t>4.</a:t>
          </a:r>
          <a:endParaRPr lang="id-ID" dirty="0"/>
        </a:p>
      </dgm:t>
    </dgm:pt>
    <dgm:pt modelId="{E131704A-DD11-4163-A07F-BB31F71B78C2}" type="parTrans" cxnId="{7A00C2D0-42B4-41A2-8D49-F78A28FCC754}">
      <dgm:prSet/>
      <dgm:spPr/>
      <dgm:t>
        <a:bodyPr/>
        <a:lstStyle/>
        <a:p>
          <a:endParaRPr lang="id-ID"/>
        </a:p>
      </dgm:t>
    </dgm:pt>
    <dgm:pt modelId="{4C8A5E0C-E255-453E-AEF3-F6C19C1EFC7C}" type="sibTrans" cxnId="{7A00C2D0-42B4-41A2-8D49-F78A28FCC754}">
      <dgm:prSet/>
      <dgm:spPr/>
      <dgm:t>
        <a:bodyPr/>
        <a:lstStyle/>
        <a:p>
          <a:endParaRPr lang="id-ID"/>
        </a:p>
      </dgm:t>
    </dgm:pt>
    <dgm:pt modelId="{4EE88D6E-98E9-4ADC-B9B7-4020B8BA434D}">
      <dgm:prSet/>
      <dgm:spPr/>
      <dgm:t>
        <a:bodyPr/>
        <a:lstStyle/>
        <a:p>
          <a:r>
            <a:rPr lang="en-US" dirty="0" err="1" smtClean="0"/>
            <a:t>Ditambahkan</a:t>
          </a:r>
          <a:r>
            <a:rPr lang="en-US" dirty="0" smtClean="0"/>
            <a:t> </a:t>
          </a:r>
          <a:r>
            <a:rPr lang="en-US" dirty="0" err="1" smtClean="0"/>
            <a:t>fitur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mengunggah</a:t>
          </a:r>
          <a:r>
            <a:rPr lang="en-US" dirty="0" smtClean="0"/>
            <a:t> data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r>
            <a:rPr lang="en-US" dirty="0" smtClean="0"/>
            <a:t> di </a:t>
          </a:r>
          <a:r>
            <a:rPr lang="en-US" dirty="0" err="1" smtClean="0"/>
            <a:t>sistem</a:t>
          </a:r>
          <a:r>
            <a:rPr lang="en-US" dirty="0" smtClean="0"/>
            <a:t> SIPOR. </a:t>
          </a:r>
          <a:endParaRPr lang="id-ID" dirty="0"/>
        </a:p>
      </dgm:t>
    </dgm:pt>
    <dgm:pt modelId="{B6F18161-A285-464E-AD0F-B11A5BAE3664}" type="parTrans" cxnId="{C462E137-FD18-4441-BC4B-C621E624093E}">
      <dgm:prSet/>
      <dgm:spPr/>
      <dgm:t>
        <a:bodyPr/>
        <a:lstStyle/>
        <a:p>
          <a:endParaRPr lang="id-ID"/>
        </a:p>
      </dgm:t>
    </dgm:pt>
    <dgm:pt modelId="{01DC7B38-349A-4818-8938-32E664872975}" type="sibTrans" cxnId="{C462E137-FD18-4441-BC4B-C621E624093E}">
      <dgm:prSet/>
      <dgm:spPr/>
      <dgm:t>
        <a:bodyPr/>
        <a:lstStyle/>
        <a:p>
          <a:endParaRPr lang="id-ID"/>
        </a:p>
      </dgm:t>
    </dgm:pt>
    <dgm:pt modelId="{6B1DB546-C94B-401F-A1AD-D79B63E4EC5A}">
      <dgm:prSet/>
      <dgm:spPr/>
      <dgm:t>
        <a:bodyPr/>
        <a:lstStyle/>
        <a:p>
          <a:r>
            <a:rPr lang="en-US" dirty="0" smtClean="0"/>
            <a:t>5.</a:t>
          </a:r>
          <a:endParaRPr lang="id-ID" dirty="0"/>
        </a:p>
      </dgm:t>
    </dgm:pt>
    <dgm:pt modelId="{5D7D5426-0E22-44A1-AF09-79779DEBE940}" type="parTrans" cxnId="{9C4C51A7-F789-4E04-96CB-1A9A642EE4B7}">
      <dgm:prSet/>
      <dgm:spPr/>
      <dgm:t>
        <a:bodyPr/>
        <a:lstStyle/>
        <a:p>
          <a:endParaRPr lang="id-ID"/>
        </a:p>
      </dgm:t>
    </dgm:pt>
    <dgm:pt modelId="{87CE5C8D-C006-4B2D-8CAD-7ADEFBA98112}" type="sibTrans" cxnId="{9C4C51A7-F789-4E04-96CB-1A9A642EE4B7}">
      <dgm:prSet/>
      <dgm:spPr/>
      <dgm:t>
        <a:bodyPr/>
        <a:lstStyle/>
        <a:p>
          <a:endParaRPr lang="id-ID"/>
        </a:p>
      </dgm:t>
    </dgm:pt>
    <dgm:pt modelId="{EB927307-5E19-4DF9-B63B-0BC9127D5B05}">
      <dgm:prSet/>
      <dgm:spPr/>
      <dgm:t>
        <a:bodyPr/>
        <a:lstStyle/>
        <a:p>
          <a:r>
            <a:rPr lang="en-US" dirty="0" err="1" smtClean="0"/>
            <a:t>Ditambahkan</a:t>
          </a:r>
          <a:r>
            <a:rPr lang="en-US" dirty="0" smtClean="0"/>
            <a:t> </a:t>
          </a:r>
          <a:r>
            <a:rPr lang="en-US" dirty="0" err="1" smtClean="0"/>
            <a:t>fitur</a:t>
          </a:r>
          <a:r>
            <a:rPr lang="en-US" dirty="0" smtClean="0"/>
            <a:t> </a:t>
          </a:r>
          <a:r>
            <a:rPr lang="en-US" dirty="0" err="1" smtClean="0"/>
            <a:t>notifikasi</a:t>
          </a:r>
          <a:r>
            <a:rPr lang="en-US" dirty="0" smtClean="0"/>
            <a:t> </a:t>
          </a:r>
          <a:r>
            <a:rPr lang="en-US" dirty="0" err="1" smtClean="0"/>
            <a:t>ketika</a:t>
          </a:r>
          <a:r>
            <a:rPr lang="en-US" dirty="0" smtClean="0"/>
            <a:t> data </a:t>
          </a:r>
          <a:r>
            <a:rPr lang="en-US" dirty="0" err="1" smtClean="0"/>
            <a:t>masuk</a:t>
          </a:r>
          <a:r>
            <a:rPr lang="en-US" dirty="0" smtClean="0"/>
            <a:t> </a:t>
          </a:r>
          <a:r>
            <a:rPr lang="en-US" dirty="0" err="1" smtClean="0"/>
            <a:t>kedalam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.</a:t>
          </a:r>
          <a:endParaRPr lang="id-ID" dirty="0"/>
        </a:p>
      </dgm:t>
    </dgm:pt>
    <dgm:pt modelId="{E25CAD19-127F-486E-96CB-DEEAC2259DF7}" type="parTrans" cxnId="{8C6F0C90-0482-45AB-9A3D-D04AFED0963B}">
      <dgm:prSet/>
      <dgm:spPr/>
      <dgm:t>
        <a:bodyPr/>
        <a:lstStyle/>
        <a:p>
          <a:endParaRPr lang="id-ID"/>
        </a:p>
      </dgm:t>
    </dgm:pt>
    <dgm:pt modelId="{A42CE823-E895-42C3-9A77-8ADF5576E5B0}" type="sibTrans" cxnId="{8C6F0C90-0482-45AB-9A3D-D04AFED0963B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178F87-E581-48C8-9F34-6B185F1AAE6E}" type="pres">
      <dgm:prSet presAssocID="{7BAD4577-D8A7-4235-8095-BB1A6CFB3F86}" presName="composite" presStyleCnt="0"/>
      <dgm:spPr/>
    </dgm:pt>
    <dgm:pt modelId="{3EE1271B-516E-46B0-B6EB-47800DED4C45}" type="pres">
      <dgm:prSet presAssocID="{7BAD4577-D8A7-4235-8095-BB1A6CFB3F8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09A103-9E8D-494F-8D8A-78BE1349FE43}" type="pres">
      <dgm:prSet presAssocID="{7BAD4577-D8A7-4235-8095-BB1A6CFB3F8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854B19-5440-4D50-BAAF-9189FC74EA70}" type="pres">
      <dgm:prSet presAssocID="{76464EDA-1E1E-4CD9-8ADB-993035D4349A}" presName="sp" presStyleCnt="0"/>
      <dgm:spPr/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5D8083E-0207-47F3-BC0B-7FB84303EAB8}" type="pres">
      <dgm:prSet presAssocID="{DFB71CD0-016F-469C-A6B8-FD393B94994D}" presName="sp" presStyleCnt="0"/>
      <dgm:spPr/>
    </dgm:pt>
    <dgm:pt modelId="{9E12CEAF-0F5C-45D0-AB95-6AE67C960A34}" type="pres">
      <dgm:prSet presAssocID="{6F4BF43C-0BC2-4713-AFE5-6860F2EE7334}" presName="composite" presStyleCnt="0"/>
      <dgm:spPr/>
    </dgm:pt>
    <dgm:pt modelId="{1AAF523A-FB5D-4900-BB2F-E79BB541E7D9}" type="pres">
      <dgm:prSet presAssocID="{6F4BF43C-0BC2-4713-AFE5-6860F2EE733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C3B373-A9C2-436A-8218-176D20453FDC}" type="pres">
      <dgm:prSet presAssocID="{6F4BF43C-0BC2-4713-AFE5-6860F2EE733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D3925E-C45D-43BD-9EE7-2EBA8641F271}" type="pres">
      <dgm:prSet presAssocID="{CAF1B8D1-0E6A-4EDF-9B18-BF793CD89100}" presName="sp" presStyleCnt="0"/>
      <dgm:spPr/>
    </dgm:pt>
    <dgm:pt modelId="{3790A61A-E36F-4771-B536-1426DCAFAC5E}" type="pres">
      <dgm:prSet presAssocID="{D659B998-39B8-47F7-804E-ACCFB167F09C}" presName="composite" presStyleCnt="0"/>
      <dgm:spPr/>
    </dgm:pt>
    <dgm:pt modelId="{E70010FC-E059-43F7-BD29-9A7E151C5271}" type="pres">
      <dgm:prSet presAssocID="{D659B998-39B8-47F7-804E-ACCFB167F09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13E156-6568-49DC-BBE4-A06C8334B344}" type="pres">
      <dgm:prSet presAssocID="{D659B998-39B8-47F7-804E-ACCFB167F09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CA89211-039C-4B74-9734-C19159529405}" type="pres">
      <dgm:prSet presAssocID="{4C8A5E0C-E255-453E-AEF3-F6C19C1EFC7C}" presName="sp" presStyleCnt="0"/>
      <dgm:spPr/>
    </dgm:pt>
    <dgm:pt modelId="{E1813B4A-01CF-4EB8-912B-B93D0D00DD69}" type="pres">
      <dgm:prSet presAssocID="{6B1DB546-C94B-401F-A1AD-D79B63E4EC5A}" presName="composite" presStyleCnt="0"/>
      <dgm:spPr/>
    </dgm:pt>
    <dgm:pt modelId="{5818DF32-FD1B-492E-81BE-0A3C2D59B0D2}" type="pres">
      <dgm:prSet presAssocID="{6B1DB546-C94B-401F-A1AD-D79B63E4EC5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10FD21B-BB9F-4910-BB31-E801B3526E4B}" type="pres">
      <dgm:prSet presAssocID="{6B1DB546-C94B-401F-A1AD-D79B63E4EC5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C355E01-650D-47A4-926A-FCE95BABA790}" type="presOf" srcId="{11CACD96-4733-46DA-9262-EFBE4B143D8C}" destId="{E8C3B373-A9C2-436A-8218-176D20453FDC}" srcOrd="0" destOrd="0" presId="urn:microsoft.com/office/officeart/2005/8/layout/chevron2"/>
    <dgm:cxn modelId="{7125AAFA-9188-4C21-9D76-0A408FD02DFB}" type="presOf" srcId="{6B1DB546-C94B-401F-A1AD-D79B63E4EC5A}" destId="{5818DF32-FD1B-492E-81BE-0A3C2D59B0D2}" srcOrd="0" destOrd="0" presId="urn:microsoft.com/office/officeart/2005/8/layout/chevron2"/>
    <dgm:cxn modelId="{8C6F0C90-0482-45AB-9A3D-D04AFED0963B}" srcId="{6B1DB546-C94B-401F-A1AD-D79B63E4EC5A}" destId="{EB927307-5E19-4DF9-B63B-0BC9127D5B05}" srcOrd="0" destOrd="0" parTransId="{E25CAD19-127F-486E-96CB-DEEAC2259DF7}" sibTransId="{A42CE823-E895-42C3-9A77-8ADF5576E5B0}"/>
    <dgm:cxn modelId="{9C4C51A7-F789-4E04-96CB-1A9A642EE4B7}" srcId="{64440DB3-5778-4B3E-870F-6A2E497C76EA}" destId="{6B1DB546-C94B-401F-A1AD-D79B63E4EC5A}" srcOrd="4" destOrd="0" parTransId="{5D7D5426-0E22-44A1-AF09-79779DEBE940}" sibTransId="{87CE5C8D-C006-4B2D-8CAD-7ADEFBA98112}"/>
    <dgm:cxn modelId="{53C6F3DA-81F0-41BC-B257-EE528083A316}" type="presOf" srcId="{77E3C6A7-597B-458F-AD46-2DDB8FF0A767}" destId="{DCD29AE0-7D80-4585-9712-F7CCD5DB9F75}" srcOrd="0" destOrd="0" presId="urn:microsoft.com/office/officeart/2005/8/layout/chevron2"/>
    <dgm:cxn modelId="{A1DC358C-0962-481C-BF83-987626D5948C}" type="presOf" srcId="{7BAD4577-D8A7-4235-8095-BB1A6CFB3F86}" destId="{3EE1271B-516E-46B0-B6EB-47800DED4C45}" srcOrd="0" destOrd="0" presId="urn:microsoft.com/office/officeart/2005/8/layout/chevron2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DDB2B444-5190-436C-A390-1BC4866F12A8}" type="presOf" srcId="{EB927307-5E19-4DF9-B63B-0BC9127D5B05}" destId="{310FD21B-BB9F-4910-BB31-E801B3526E4B}" srcOrd="0" destOrd="0" presId="urn:microsoft.com/office/officeart/2005/8/layout/chevron2"/>
    <dgm:cxn modelId="{5CD225FC-48F2-439D-99F6-905C2803EC66}" srcId="{64440DB3-5778-4B3E-870F-6A2E497C76EA}" destId="{AE79A97B-D5AC-4779-9002-09B0463444FA}" srcOrd="1" destOrd="0" parTransId="{8854FC06-F039-429C-BD39-B35741524426}" sibTransId="{DFB71CD0-016F-469C-A6B8-FD393B94994D}"/>
    <dgm:cxn modelId="{42B0FBC6-C5E2-4D77-A1C8-7C3F9AFD2D78}" type="presOf" srcId="{D659B998-39B8-47F7-804E-ACCFB167F09C}" destId="{E70010FC-E059-43F7-BD29-9A7E151C5271}" srcOrd="0" destOrd="0" presId="urn:microsoft.com/office/officeart/2005/8/layout/chevron2"/>
    <dgm:cxn modelId="{E56591CE-6F03-4D60-9B7A-973CCA6C55F8}" type="presOf" srcId="{4EE88D6E-98E9-4ADC-B9B7-4020B8BA434D}" destId="{3E13E156-6568-49DC-BBE4-A06C8334B344}" srcOrd="0" destOrd="0" presId="urn:microsoft.com/office/officeart/2005/8/layout/chevron2"/>
    <dgm:cxn modelId="{38507446-F01C-400A-99E3-589A5857289B}" type="presOf" srcId="{3D35C72C-4290-4717-85CC-50ED63EEDFF0}" destId="{E709A103-9E8D-494F-8D8A-78BE1349FE43}" srcOrd="0" destOrd="0" presId="urn:microsoft.com/office/officeart/2005/8/layout/chevron2"/>
    <dgm:cxn modelId="{3916128C-DE68-499E-A361-4FC1DAF17F96}" type="presOf" srcId="{AE79A97B-D5AC-4779-9002-09B0463444FA}" destId="{36EBC195-D15D-442D-B000-53F158877C31}" srcOrd="0" destOrd="0" presId="urn:microsoft.com/office/officeart/2005/8/layout/chevron2"/>
    <dgm:cxn modelId="{7C93AC24-A62B-4170-8989-B32DDD4CD16B}" srcId="{64440DB3-5778-4B3E-870F-6A2E497C76EA}" destId="{7BAD4577-D8A7-4235-8095-BB1A6CFB3F86}" srcOrd="0" destOrd="0" parTransId="{D57272C1-7D18-4EB6-8A0D-D61396546387}" sibTransId="{76464EDA-1E1E-4CD9-8ADB-993035D4349A}"/>
    <dgm:cxn modelId="{7A00C2D0-42B4-41A2-8D49-F78A28FCC754}" srcId="{64440DB3-5778-4B3E-870F-6A2E497C76EA}" destId="{D659B998-39B8-47F7-804E-ACCFB167F09C}" srcOrd="3" destOrd="0" parTransId="{E131704A-DD11-4163-A07F-BB31F71B78C2}" sibTransId="{4C8A5E0C-E255-453E-AEF3-F6C19C1EFC7C}"/>
    <dgm:cxn modelId="{FBBA5052-2EE7-4D6E-AC0C-194319B02173}" type="presOf" srcId="{6F4BF43C-0BC2-4713-AFE5-6860F2EE7334}" destId="{1AAF523A-FB5D-4900-BB2F-E79BB541E7D9}" srcOrd="0" destOrd="0" presId="urn:microsoft.com/office/officeart/2005/8/layout/chevron2"/>
    <dgm:cxn modelId="{1EBAB2B7-329C-4BEF-88BB-4C12F894D637}" type="presOf" srcId="{64440DB3-5778-4B3E-870F-6A2E497C76EA}" destId="{F5CE2BC0-2882-407B-ACDC-55E7B49BD6F3}" srcOrd="0" destOrd="0" presId="urn:microsoft.com/office/officeart/2005/8/layout/chevron2"/>
    <dgm:cxn modelId="{83058F91-EEDC-4026-AD48-39F03090B40B}" srcId="{64440DB3-5778-4B3E-870F-6A2E497C76EA}" destId="{6F4BF43C-0BC2-4713-AFE5-6860F2EE7334}" srcOrd="2" destOrd="0" parTransId="{D2FA540D-CB6C-4674-955F-C0DE7E9E4B4F}" sibTransId="{CAF1B8D1-0E6A-4EDF-9B18-BF793CD89100}"/>
    <dgm:cxn modelId="{C462E137-FD18-4441-BC4B-C621E624093E}" srcId="{D659B998-39B8-47F7-804E-ACCFB167F09C}" destId="{4EE88D6E-98E9-4ADC-B9B7-4020B8BA434D}" srcOrd="0" destOrd="0" parTransId="{B6F18161-A285-464E-AD0F-B11A5BAE3664}" sibTransId="{01DC7B38-349A-4818-8938-32E664872975}"/>
    <dgm:cxn modelId="{6A927F02-3867-4932-A13E-94CD903BA2D0}" srcId="{7BAD4577-D8A7-4235-8095-BB1A6CFB3F86}" destId="{3D35C72C-4290-4717-85CC-50ED63EEDFF0}" srcOrd="0" destOrd="0" parTransId="{D514A60E-D43C-403A-97B7-29AE8BD25F59}" sibTransId="{D83615E2-213B-4CF7-950F-EFE2279C4B36}"/>
    <dgm:cxn modelId="{A6B02D19-4CBD-4C72-8422-10F1C7F28664}" srcId="{6F4BF43C-0BC2-4713-AFE5-6860F2EE7334}" destId="{11CACD96-4733-46DA-9262-EFBE4B143D8C}" srcOrd="0" destOrd="0" parTransId="{6A177117-103A-4EC0-9DB6-463FBB9F1C59}" sibTransId="{A31CAED5-3573-4231-9F1B-5205EC68B834}"/>
    <dgm:cxn modelId="{7CED02E0-1B30-45B1-9892-DA4A9C7D1B02}" type="presParOf" srcId="{F5CE2BC0-2882-407B-ACDC-55E7B49BD6F3}" destId="{CD178F87-E581-48C8-9F34-6B185F1AAE6E}" srcOrd="0" destOrd="0" presId="urn:microsoft.com/office/officeart/2005/8/layout/chevron2"/>
    <dgm:cxn modelId="{B60406B9-CE1A-4749-98E1-A5E7D693DA47}" type="presParOf" srcId="{CD178F87-E581-48C8-9F34-6B185F1AAE6E}" destId="{3EE1271B-516E-46B0-B6EB-47800DED4C45}" srcOrd="0" destOrd="0" presId="urn:microsoft.com/office/officeart/2005/8/layout/chevron2"/>
    <dgm:cxn modelId="{BB4BDC2D-BFA4-4AEF-BDAC-2F63C50F2175}" type="presParOf" srcId="{CD178F87-E581-48C8-9F34-6B185F1AAE6E}" destId="{E709A103-9E8D-494F-8D8A-78BE1349FE43}" srcOrd="1" destOrd="0" presId="urn:microsoft.com/office/officeart/2005/8/layout/chevron2"/>
    <dgm:cxn modelId="{9A038EB2-55F0-4A8D-B2F7-61ED90312918}" type="presParOf" srcId="{F5CE2BC0-2882-407B-ACDC-55E7B49BD6F3}" destId="{75854B19-5440-4D50-BAAF-9189FC74EA70}" srcOrd="1" destOrd="0" presId="urn:microsoft.com/office/officeart/2005/8/layout/chevron2"/>
    <dgm:cxn modelId="{996144C2-ADD1-416E-8DA4-9817BE13479C}" type="presParOf" srcId="{F5CE2BC0-2882-407B-ACDC-55E7B49BD6F3}" destId="{4835F3F2-2DC9-4CAF-9255-80339EA83B28}" srcOrd="2" destOrd="0" presId="urn:microsoft.com/office/officeart/2005/8/layout/chevron2"/>
    <dgm:cxn modelId="{E2EC2B63-20DE-4195-9C41-2D8CDF5405E8}" type="presParOf" srcId="{4835F3F2-2DC9-4CAF-9255-80339EA83B28}" destId="{36EBC195-D15D-442D-B000-53F158877C31}" srcOrd="0" destOrd="0" presId="urn:microsoft.com/office/officeart/2005/8/layout/chevron2"/>
    <dgm:cxn modelId="{7A4E8650-D62A-408A-9E6E-7225F6AF5AAC}" type="presParOf" srcId="{4835F3F2-2DC9-4CAF-9255-80339EA83B28}" destId="{DCD29AE0-7D80-4585-9712-F7CCD5DB9F75}" srcOrd="1" destOrd="0" presId="urn:microsoft.com/office/officeart/2005/8/layout/chevron2"/>
    <dgm:cxn modelId="{5D4BCA89-2CFE-405A-A374-DB7150753AEA}" type="presParOf" srcId="{F5CE2BC0-2882-407B-ACDC-55E7B49BD6F3}" destId="{35D8083E-0207-47F3-BC0B-7FB84303EAB8}" srcOrd="3" destOrd="0" presId="urn:microsoft.com/office/officeart/2005/8/layout/chevron2"/>
    <dgm:cxn modelId="{CC500A64-69EA-4135-BEBC-F6D4A19BE219}" type="presParOf" srcId="{F5CE2BC0-2882-407B-ACDC-55E7B49BD6F3}" destId="{9E12CEAF-0F5C-45D0-AB95-6AE67C960A34}" srcOrd="4" destOrd="0" presId="urn:microsoft.com/office/officeart/2005/8/layout/chevron2"/>
    <dgm:cxn modelId="{256E00AF-8448-47FA-8D95-796DBBE68E72}" type="presParOf" srcId="{9E12CEAF-0F5C-45D0-AB95-6AE67C960A34}" destId="{1AAF523A-FB5D-4900-BB2F-E79BB541E7D9}" srcOrd="0" destOrd="0" presId="urn:microsoft.com/office/officeart/2005/8/layout/chevron2"/>
    <dgm:cxn modelId="{987E194B-2FF3-45E7-B411-0CA6E89A69FB}" type="presParOf" srcId="{9E12CEAF-0F5C-45D0-AB95-6AE67C960A34}" destId="{E8C3B373-A9C2-436A-8218-176D20453FDC}" srcOrd="1" destOrd="0" presId="urn:microsoft.com/office/officeart/2005/8/layout/chevron2"/>
    <dgm:cxn modelId="{0573E8C8-665C-4B38-8780-ACA4C3A81E59}" type="presParOf" srcId="{F5CE2BC0-2882-407B-ACDC-55E7B49BD6F3}" destId="{1CD3925E-C45D-43BD-9EE7-2EBA8641F271}" srcOrd="5" destOrd="0" presId="urn:microsoft.com/office/officeart/2005/8/layout/chevron2"/>
    <dgm:cxn modelId="{71ACE3F8-99B6-4F39-9A51-BD4D81D62028}" type="presParOf" srcId="{F5CE2BC0-2882-407B-ACDC-55E7B49BD6F3}" destId="{3790A61A-E36F-4771-B536-1426DCAFAC5E}" srcOrd="6" destOrd="0" presId="urn:microsoft.com/office/officeart/2005/8/layout/chevron2"/>
    <dgm:cxn modelId="{F0CC0AE7-05DE-487B-9D11-536D1C336F4A}" type="presParOf" srcId="{3790A61A-E36F-4771-B536-1426DCAFAC5E}" destId="{E70010FC-E059-43F7-BD29-9A7E151C5271}" srcOrd="0" destOrd="0" presId="urn:microsoft.com/office/officeart/2005/8/layout/chevron2"/>
    <dgm:cxn modelId="{A4A1442D-007A-4D2C-9FF5-570C61B10C9A}" type="presParOf" srcId="{3790A61A-E36F-4771-B536-1426DCAFAC5E}" destId="{3E13E156-6568-49DC-BBE4-A06C8334B344}" srcOrd="1" destOrd="0" presId="urn:microsoft.com/office/officeart/2005/8/layout/chevron2"/>
    <dgm:cxn modelId="{C4C90670-B621-4921-B4E1-5C2FA33B6576}" type="presParOf" srcId="{F5CE2BC0-2882-407B-ACDC-55E7B49BD6F3}" destId="{2CA89211-039C-4B74-9734-C19159529405}" srcOrd="7" destOrd="0" presId="urn:microsoft.com/office/officeart/2005/8/layout/chevron2"/>
    <dgm:cxn modelId="{6C33BEEE-7C1E-4015-9DF5-4D653D0DDD5C}" type="presParOf" srcId="{F5CE2BC0-2882-407B-ACDC-55E7B49BD6F3}" destId="{E1813B4A-01CF-4EB8-912B-B93D0D00DD69}" srcOrd="8" destOrd="0" presId="urn:microsoft.com/office/officeart/2005/8/layout/chevron2"/>
    <dgm:cxn modelId="{8F6113F2-8A2E-4E12-8C89-978D02F42873}" type="presParOf" srcId="{E1813B4A-01CF-4EB8-912B-B93D0D00DD69}" destId="{5818DF32-FD1B-492E-81BE-0A3C2D59B0D2}" srcOrd="0" destOrd="0" presId="urn:microsoft.com/office/officeart/2005/8/layout/chevron2"/>
    <dgm:cxn modelId="{A885A169-B090-485D-A600-0E152130D574}" type="presParOf" srcId="{E1813B4A-01CF-4EB8-912B-B93D0D00DD69}" destId="{310FD21B-BB9F-4910-BB31-E801B3526E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BAD4577-D8A7-4235-8095-BB1A6CFB3F86}">
      <dgm:prSet phldrT="[Text]"/>
      <dgm:spPr/>
      <dgm:t>
        <a:bodyPr/>
        <a:lstStyle/>
        <a:p>
          <a:r>
            <a:rPr lang="en-US" dirty="0" smtClean="0"/>
            <a:t>1.</a:t>
          </a:r>
          <a:endParaRPr lang="id-ID" dirty="0"/>
        </a:p>
      </dgm:t>
    </dgm:pt>
    <dgm:pt modelId="{D57272C1-7D18-4EB6-8A0D-D61396546387}" type="parTrans" cxnId="{7C93AC24-A62B-4170-8989-B32DDD4CD16B}">
      <dgm:prSet/>
      <dgm:spPr/>
      <dgm:t>
        <a:bodyPr/>
        <a:lstStyle/>
        <a:p>
          <a:endParaRPr lang="id-ID"/>
        </a:p>
      </dgm:t>
    </dgm:pt>
    <dgm:pt modelId="{76464EDA-1E1E-4CD9-8ADB-993035D4349A}" type="sibTrans" cxnId="{7C93AC24-A62B-4170-8989-B32DDD4CD16B}">
      <dgm:prSet/>
      <dgm:spPr/>
      <dgm:t>
        <a:bodyPr/>
        <a:lstStyle/>
        <a:p>
          <a:endParaRPr lang="id-ID"/>
        </a:p>
      </dgm:t>
    </dgm:pt>
    <dgm:pt modelId="{3D35C72C-4290-4717-85CC-50ED63EEDFF0}">
      <dgm:prSet phldrT="[Text]"/>
      <dgm:spPr/>
      <dgm:t>
        <a:bodyPr/>
        <a:lstStyle/>
        <a:p>
          <a:r>
            <a:rPr lang="en-US" dirty="0" smtClean="0"/>
            <a:t>Al </a:t>
          </a:r>
          <a:r>
            <a:rPr lang="en-US" dirty="0" err="1" smtClean="0"/>
            <a:t>Fatta</a:t>
          </a:r>
          <a:r>
            <a:rPr lang="en-US" dirty="0" smtClean="0"/>
            <a:t>, H. (2007). </a:t>
          </a:r>
          <a:r>
            <a:rPr lang="en-US" i="1" dirty="0" err="1" smtClean="0"/>
            <a:t>Analisis</a:t>
          </a:r>
          <a:r>
            <a:rPr lang="en-US" i="1" dirty="0" smtClean="0"/>
            <a:t> </a:t>
          </a:r>
          <a:r>
            <a:rPr lang="en-US" i="1" dirty="0" err="1" smtClean="0"/>
            <a:t>dan</a:t>
          </a:r>
          <a:r>
            <a:rPr lang="en-US" i="1" dirty="0" smtClean="0"/>
            <a:t> </a:t>
          </a:r>
          <a:r>
            <a:rPr lang="en-US" i="1" dirty="0" err="1" smtClean="0"/>
            <a:t>Perancangan</a:t>
          </a:r>
          <a:r>
            <a:rPr lang="en-US" i="1" dirty="0" smtClean="0"/>
            <a:t> </a:t>
          </a:r>
          <a:r>
            <a:rPr lang="en-US" i="1" dirty="0" err="1" smtClean="0"/>
            <a:t>Sistem</a:t>
          </a:r>
          <a:r>
            <a:rPr lang="en-US" i="1" dirty="0" smtClean="0"/>
            <a:t> </a:t>
          </a:r>
          <a:r>
            <a:rPr lang="en-US" i="1" dirty="0" err="1" smtClean="0"/>
            <a:t>Informasi</a:t>
          </a:r>
          <a:r>
            <a:rPr lang="en-US" i="1" dirty="0" smtClean="0"/>
            <a:t>: </a:t>
          </a:r>
          <a:r>
            <a:rPr lang="en-US" i="1" dirty="0" err="1" smtClean="0"/>
            <a:t>untuk</a:t>
          </a:r>
          <a:r>
            <a:rPr lang="en-US" i="1" dirty="0" smtClean="0"/>
            <a:t> </a:t>
          </a:r>
          <a:r>
            <a:rPr lang="en-US" i="1" dirty="0" err="1" smtClean="0"/>
            <a:t>Keunggulan</a:t>
          </a:r>
          <a:r>
            <a:rPr lang="en-US" i="1" dirty="0" smtClean="0"/>
            <a:t> </a:t>
          </a:r>
          <a:r>
            <a:rPr lang="en-US" i="1" dirty="0" err="1" smtClean="0"/>
            <a:t>Bersaing</a:t>
          </a:r>
          <a:r>
            <a:rPr lang="en-US" i="1" dirty="0" smtClean="0"/>
            <a:t> Perusahaan </a:t>
          </a:r>
          <a:r>
            <a:rPr lang="en-US" i="1" dirty="0" err="1" smtClean="0"/>
            <a:t>dan</a:t>
          </a:r>
          <a:r>
            <a:rPr lang="en-US" i="1" dirty="0" smtClean="0"/>
            <a:t> </a:t>
          </a:r>
          <a:r>
            <a:rPr lang="en-US" i="1" dirty="0" err="1" smtClean="0"/>
            <a:t>Organisasi</a:t>
          </a:r>
          <a:r>
            <a:rPr lang="en-US" i="1" dirty="0" smtClean="0"/>
            <a:t> Modern.</a:t>
          </a:r>
          <a:r>
            <a:rPr lang="en-US" dirty="0" smtClean="0"/>
            <a:t> Yogyakarta: Andi Yogyakarta.</a:t>
          </a:r>
          <a:endParaRPr lang="id-ID" dirty="0"/>
        </a:p>
      </dgm:t>
    </dgm:pt>
    <dgm:pt modelId="{D514A60E-D43C-403A-97B7-29AE8BD25F59}" type="parTrans" cxnId="{6A927F02-3867-4932-A13E-94CD903BA2D0}">
      <dgm:prSet/>
      <dgm:spPr/>
      <dgm:t>
        <a:bodyPr/>
        <a:lstStyle/>
        <a:p>
          <a:endParaRPr lang="id-ID"/>
        </a:p>
      </dgm:t>
    </dgm:pt>
    <dgm:pt modelId="{D83615E2-213B-4CF7-950F-EFE2279C4B36}" type="sibTrans" cxnId="{6A927F02-3867-4932-A13E-94CD903BA2D0}">
      <dgm:prSet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2.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pPr algn="l"/>
          <a:r>
            <a:rPr lang="en-US" dirty="0" err="1" smtClean="0"/>
            <a:t>Aminudin</a:t>
          </a:r>
          <a:r>
            <a:rPr lang="en-US" dirty="0" smtClean="0"/>
            <a:t>. (2015). </a:t>
          </a:r>
          <a:r>
            <a:rPr lang="en-US" i="1" dirty="0" err="1" smtClean="0"/>
            <a:t>Berkenalan</a:t>
          </a:r>
          <a:r>
            <a:rPr lang="en-US" i="1" dirty="0" smtClean="0"/>
            <a:t> </a:t>
          </a:r>
          <a:r>
            <a:rPr lang="en-US" i="1" dirty="0" err="1" smtClean="0"/>
            <a:t>dengan</a:t>
          </a:r>
          <a:r>
            <a:rPr lang="en-US" i="1" dirty="0" smtClean="0"/>
            <a:t> </a:t>
          </a:r>
          <a:r>
            <a:rPr lang="en-US" i="1" dirty="0" err="1" smtClean="0"/>
            <a:t>Laravel</a:t>
          </a:r>
          <a:r>
            <a:rPr lang="en-US" i="1" dirty="0" smtClean="0"/>
            <a:t>: In Cara </a:t>
          </a:r>
          <a:r>
            <a:rPr lang="en-US" i="1" dirty="0" err="1" smtClean="0"/>
            <a:t>Efektif</a:t>
          </a:r>
          <a:r>
            <a:rPr lang="en-US" i="1" dirty="0" smtClean="0"/>
            <a:t> </a:t>
          </a:r>
          <a:r>
            <a:rPr lang="en-US" i="1" dirty="0" err="1" smtClean="0"/>
            <a:t>Belajar</a:t>
          </a:r>
          <a:r>
            <a:rPr lang="en-US" i="1" dirty="0" smtClean="0"/>
            <a:t> Framework. </a:t>
          </a:r>
          <a:r>
            <a:rPr lang="en-US" i="1" dirty="0" err="1" smtClean="0"/>
            <a:t>Laravel</a:t>
          </a:r>
          <a:r>
            <a:rPr lang="en-US" i="1" dirty="0" smtClean="0"/>
            <a:t> (p. 2).</a:t>
          </a:r>
          <a:r>
            <a:rPr lang="en-US" dirty="0" smtClean="0"/>
            <a:t> Yogyakarta: </a:t>
          </a:r>
          <a:r>
            <a:rPr lang="en-US" dirty="0" err="1" smtClean="0"/>
            <a:t>Lokomedia</a:t>
          </a:r>
          <a:r>
            <a:rPr lang="en-US" dirty="0" smtClean="0"/>
            <a:t>. </a:t>
          </a:r>
          <a:r>
            <a:rPr lang="en-US" dirty="0" err="1" smtClean="0"/>
            <a:t>Jogiyanto</a:t>
          </a:r>
          <a:r>
            <a:rPr lang="en-US" dirty="0" smtClean="0"/>
            <a:t>. 2005.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1E637F76-51F0-4A27-AF80-977C87F7C0EE}">
      <dgm:prSet/>
      <dgm:spPr/>
      <dgm:t>
        <a:bodyPr/>
        <a:lstStyle/>
        <a:p>
          <a:r>
            <a:rPr lang="en-US" dirty="0" smtClean="0"/>
            <a:t>3.</a:t>
          </a:r>
          <a:endParaRPr lang="id-ID" dirty="0"/>
        </a:p>
      </dgm:t>
    </dgm:pt>
    <dgm:pt modelId="{9DAE4D5B-CF13-424D-8CAA-CA9C116E8250}" type="parTrans" cxnId="{B9C9CA63-8E55-4F11-AEB6-A6D2C99D5052}">
      <dgm:prSet/>
      <dgm:spPr/>
      <dgm:t>
        <a:bodyPr/>
        <a:lstStyle/>
        <a:p>
          <a:endParaRPr lang="id-ID"/>
        </a:p>
      </dgm:t>
    </dgm:pt>
    <dgm:pt modelId="{874C7683-C1D5-4870-B4FC-F0F136D9797F}" type="sibTrans" cxnId="{B9C9CA63-8E55-4F11-AEB6-A6D2C99D5052}">
      <dgm:prSet/>
      <dgm:spPr/>
      <dgm:t>
        <a:bodyPr/>
        <a:lstStyle/>
        <a:p>
          <a:endParaRPr lang="id-ID"/>
        </a:p>
      </dgm:t>
    </dgm:pt>
    <dgm:pt modelId="{7ABA5E8E-35A4-4341-8213-2611405BFCB6}">
      <dgm:prSet/>
      <dgm:spPr/>
      <dgm:t>
        <a:bodyPr/>
        <a:lstStyle/>
        <a:p>
          <a:r>
            <a:rPr lang="en-US" smtClean="0"/>
            <a:t>Astamal, R. (2005). </a:t>
          </a:r>
          <a:r>
            <a:rPr lang="en-US" i="1" smtClean="0"/>
            <a:t>Mastering Kode HTML Edisi Kedua.</a:t>
          </a:r>
          <a:r>
            <a:rPr lang="en-US" smtClean="0"/>
            <a:t> Surabaya.</a:t>
          </a:r>
          <a:endParaRPr lang="id-ID"/>
        </a:p>
      </dgm:t>
    </dgm:pt>
    <dgm:pt modelId="{50DD0B9D-37E7-461B-A3E2-73764D332C4A}" type="parTrans" cxnId="{B7BB900D-8286-45AD-9FB4-243C7BD94EAF}">
      <dgm:prSet/>
      <dgm:spPr/>
      <dgm:t>
        <a:bodyPr/>
        <a:lstStyle/>
        <a:p>
          <a:endParaRPr lang="id-ID"/>
        </a:p>
      </dgm:t>
    </dgm:pt>
    <dgm:pt modelId="{7CC2A4D4-3E6B-490E-AF3C-F6ECB7BB87E5}" type="sibTrans" cxnId="{B7BB900D-8286-45AD-9FB4-243C7BD94EAF}">
      <dgm:prSet/>
      <dgm:spPr/>
      <dgm:t>
        <a:bodyPr/>
        <a:lstStyle/>
        <a:p>
          <a:endParaRPr lang="id-ID"/>
        </a:p>
      </dgm:t>
    </dgm:pt>
    <dgm:pt modelId="{F365CDAF-DFAA-4FE1-96ED-94B77FD08563}">
      <dgm:prSet/>
      <dgm:spPr/>
      <dgm:t>
        <a:bodyPr/>
        <a:lstStyle/>
        <a:p>
          <a:r>
            <a:rPr lang="en-US" dirty="0" smtClean="0"/>
            <a:t>4.</a:t>
          </a:r>
          <a:endParaRPr lang="id-ID" dirty="0"/>
        </a:p>
      </dgm:t>
    </dgm:pt>
    <dgm:pt modelId="{C9064297-A2E6-42DB-8351-AD622B496508}" type="parTrans" cxnId="{CFC6DBBD-B758-43C7-952D-D2DCEFB20407}">
      <dgm:prSet/>
      <dgm:spPr/>
      <dgm:t>
        <a:bodyPr/>
        <a:lstStyle/>
        <a:p>
          <a:endParaRPr lang="id-ID"/>
        </a:p>
      </dgm:t>
    </dgm:pt>
    <dgm:pt modelId="{CBDACECF-E53C-4A99-A0F5-68896185B810}" type="sibTrans" cxnId="{CFC6DBBD-B758-43C7-952D-D2DCEFB20407}">
      <dgm:prSet/>
      <dgm:spPr/>
      <dgm:t>
        <a:bodyPr/>
        <a:lstStyle/>
        <a:p>
          <a:endParaRPr lang="id-ID"/>
        </a:p>
      </dgm:t>
    </dgm:pt>
    <dgm:pt modelId="{ACCE83DA-5CF6-4150-A8F1-371BD9848510}">
      <dgm:prSet/>
      <dgm:spPr/>
      <dgm:t>
        <a:bodyPr/>
        <a:lstStyle/>
        <a:p>
          <a:r>
            <a:rPr lang="en-US" dirty="0" smtClean="0"/>
            <a:t>5.</a:t>
          </a:r>
          <a:endParaRPr lang="id-ID" dirty="0"/>
        </a:p>
      </dgm:t>
    </dgm:pt>
    <dgm:pt modelId="{90610521-CD56-4AF9-86A5-58E416768606}" type="parTrans" cxnId="{48975017-9844-408F-A37E-2B4DFEC687C4}">
      <dgm:prSet/>
      <dgm:spPr/>
      <dgm:t>
        <a:bodyPr/>
        <a:lstStyle/>
        <a:p>
          <a:endParaRPr lang="id-ID"/>
        </a:p>
      </dgm:t>
    </dgm:pt>
    <dgm:pt modelId="{38F70D41-4A99-4350-A5DC-0553EC030BB6}" type="sibTrans" cxnId="{48975017-9844-408F-A37E-2B4DFEC687C4}">
      <dgm:prSet/>
      <dgm:spPr/>
      <dgm:t>
        <a:bodyPr/>
        <a:lstStyle/>
        <a:p>
          <a:endParaRPr lang="id-ID"/>
        </a:p>
      </dgm:t>
    </dgm:pt>
    <dgm:pt modelId="{39DF3D47-D7F5-4D9D-9FE1-7DDB450F97C4}">
      <dgm:prSet/>
      <dgm:spPr/>
      <dgm:t>
        <a:bodyPr/>
        <a:lstStyle/>
        <a:p>
          <a:r>
            <a:rPr lang="en-US" dirty="0" smtClean="0"/>
            <a:t>6.</a:t>
          </a:r>
          <a:endParaRPr lang="id-ID" dirty="0"/>
        </a:p>
      </dgm:t>
    </dgm:pt>
    <dgm:pt modelId="{7E5CE601-E253-4026-B1C4-C57EBEDB246B}" type="parTrans" cxnId="{B7B08EFF-FF92-4DF8-8C3E-FC59370BF1AE}">
      <dgm:prSet/>
      <dgm:spPr/>
      <dgm:t>
        <a:bodyPr/>
        <a:lstStyle/>
        <a:p>
          <a:endParaRPr lang="id-ID"/>
        </a:p>
      </dgm:t>
    </dgm:pt>
    <dgm:pt modelId="{FB559CAB-DDDD-4DF6-983B-973EE7580778}" type="sibTrans" cxnId="{B7B08EFF-FF92-4DF8-8C3E-FC59370BF1AE}">
      <dgm:prSet/>
      <dgm:spPr/>
      <dgm:t>
        <a:bodyPr/>
        <a:lstStyle/>
        <a:p>
          <a:endParaRPr lang="id-ID"/>
        </a:p>
      </dgm:t>
    </dgm:pt>
    <dgm:pt modelId="{719B694C-A9C7-4A5A-93CE-604DE69DDA81}">
      <dgm:prSet/>
      <dgm:spPr/>
      <dgm:t>
        <a:bodyPr/>
        <a:lstStyle/>
        <a:p>
          <a:r>
            <a:rPr lang="en-US" smtClean="0"/>
            <a:t>Herman. (2016). </a:t>
          </a:r>
          <a:r>
            <a:rPr lang="en-US" i="1" smtClean="0"/>
            <a:t>Struktur Organisasi BKIPM Lampung.</a:t>
          </a:r>
          <a:r>
            <a:rPr lang="en-US" smtClean="0"/>
            <a:t> Lampung: BKIPM Lampung.</a:t>
          </a:r>
          <a:endParaRPr lang="id-ID"/>
        </a:p>
      </dgm:t>
    </dgm:pt>
    <dgm:pt modelId="{51B8C6C3-0FE0-4305-89E0-50E6B3BDE101}" type="parTrans" cxnId="{8F1FFD07-7F00-45A8-BF77-3EE50C2F3B99}">
      <dgm:prSet/>
      <dgm:spPr/>
      <dgm:t>
        <a:bodyPr/>
        <a:lstStyle/>
        <a:p>
          <a:endParaRPr lang="id-ID"/>
        </a:p>
      </dgm:t>
    </dgm:pt>
    <dgm:pt modelId="{3AC6621A-9900-4EBD-B0C4-4FA31A412122}" type="sibTrans" cxnId="{8F1FFD07-7F00-45A8-BF77-3EE50C2F3B99}">
      <dgm:prSet/>
      <dgm:spPr/>
      <dgm:t>
        <a:bodyPr/>
        <a:lstStyle/>
        <a:p>
          <a:endParaRPr lang="id-ID"/>
        </a:p>
      </dgm:t>
    </dgm:pt>
    <dgm:pt modelId="{FC1DAEB7-B41F-46F3-959E-DF0E017CA922}">
      <dgm:prSet/>
      <dgm:spPr/>
      <dgm:t>
        <a:bodyPr/>
        <a:lstStyle/>
        <a:p>
          <a:r>
            <a:rPr lang="en-US" smtClean="0"/>
            <a:t>Jogiyanto, H. (2005). </a:t>
          </a:r>
          <a:r>
            <a:rPr lang="en-US" i="1" smtClean="0"/>
            <a:t>Sistem Teknologi Informasi.</a:t>
          </a:r>
          <a:r>
            <a:rPr lang="en-US" smtClean="0"/>
            <a:t> Yogyakarta: Andi Yogyakarta.</a:t>
          </a:r>
          <a:endParaRPr lang="id-ID"/>
        </a:p>
      </dgm:t>
    </dgm:pt>
    <dgm:pt modelId="{B48B1114-F106-42AA-BAB4-41F67F99CAB5}" type="parTrans" cxnId="{7EE8AD4E-3E07-4920-832A-B6807073545C}">
      <dgm:prSet/>
      <dgm:spPr/>
      <dgm:t>
        <a:bodyPr/>
        <a:lstStyle/>
        <a:p>
          <a:endParaRPr lang="id-ID"/>
        </a:p>
      </dgm:t>
    </dgm:pt>
    <dgm:pt modelId="{F2A45348-3FD7-4E0E-AC20-F81957FE40CA}" type="sibTrans" cxnId="{7EE8AD4E-3E07-4920-832A-B6807073545C}">
      <dgm:prSet/>
      <dgm:spPr/>
      <dgm:t>
        <a:bodyPr/>
        <a:lstStyle/>
        <a:p>
          <a:endParaRPr lang="id-ID"/>
        </a:p>
      </dgm:t>
    </dgm:pt>
    <dgm:pt modelId="{4460CF1E-64CC-43AB-9B5A-3BDD6745F8DF}">
      <dgm:prSet/>
      <dgm:spPr/>
      <dgm:t>
        <a:bodyPr/>
        <a:lstStyle/>
        <a:p>
          <a:r>
            <a:rPr lang="en-US" dirty="0" err="1" smtClean="0"/>
            <a:t>Kadir</a:t>
          </a:r>
          <a:r>
            <a:rPr lang="en-US" dirty="0" smtClean="0"/>
            <a:t>, A. (2002). </a:t>
          </a:r>
          <a:r>
            <a:rPr lang="en-US" i="1" dirty="0" err="1" smtClean="0"/>
            <a:t>Pengenalan</a:t>
          </a:r>
          <a:r>
            <a:rPr lang="en-US" i="1" dirty="0" smtClean="0"/>
            <a:t> </a:t>
          </a:r>
          <a:r>
            <a:rPr lang="en-US" i="1" dirty="0" err="1" smtClean="0"/>
            <a:t>Sistem</a:t>
          </a:r>
          <a:r>
            <a:rPr lang="en-US" i="1" dirty="0" smtClean="0"/>
            <a:t> </a:t>
          </a:r>
          <a:r>
            <a:rPr lang="en-US" i="1" dirty="0" err="1" smtClean="0"/>
            <a:t>Informasi</a:t>
          </a:r>
          <a:r>
            <a:rPr lang="en-US" i="1" dirty="0" smtClean="0"/>
            <a:t>.</a:t>
          </a:r>
          <a:r>
            <a:rPr lang="en-US" dirty="0" smtClean="0"/>
            <a:t> Yogyakarta: Andi Yogyakarta.</a:t>
          </a:r>
          <a:endParaRPr lang="id-ID" dirty="0"/>
        </a:p>
      </dgm:t>
    </dgm:pt>
    <dgm:pt modelId="{13485215-3F7C-4702-B797-FD3F2CA6AB9A}" type="parTrans" cxnId="{8FCCC3D5-BFB4-4D94-A448-09E138027E89}">
      <dgm:prSet/>
      <dgm:spPr/>
      <dgm:t>
        <a:bodyPr/>
        <a:lstStyle/>
        <a:p>
          <a:endParaRPr lang="id-ID"/>
        </a:p>
      </dgm:t>
    </dgm:pt>
    <dgm:pt modelId="{6397797C-DEB1-460A-A4F1-68C7DD661F84}" type="sibTrans" cxnId="{8FCCC3D5-BFB4-4D94-A448-09E138027E89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178F87-E581-48C8-9F34-6B185F1AAE6E}" type="pres">
      <dgm:prSet presAssocID="{7BAD4577-D8A7-4235-8095-BB1A6CFB3F86}" presName="composite" presStyleCnt="0"/>
      <dgm:spPr/>
    </dgm:pt>
    <dgm:pt modelId="{3EE1271B-516E-46B0-B6EB-47800DED4C45}" type="pres">
      <dgm:prSet presAssocID="{7BAD4577-D8A7-4235-8095-BB1A6CFB3F86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09A103-9E8D-494F-8D8A-78BE1349FE43}" type="pres">
      <dgm:prSet presAssocID="{7BAD4577-D8A7-4235-8095-BB1A6CFB3F86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854B19-5440-4D50-BAAF-9189FC74EA70}" type="pres">
      <dgm:prSet presAssocID="{76464EDA-1E1E-4CD9-8ADB-993035D4349A}" presName="sp" presStyleCnt="0"/>
      <dgm:spPr/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E4CB3B-28B2-4F0F-969C-2DD0A47C134F}" type="pres">
      <dgm:prSet presAssocID="{DFB71CD0-016F-469C-A6B8-FD393B94994D}" presName="sp" presStyleCnt="0"/>
      <dgm:spPr/>
    </dgm:pt>
    <dgm:pt modelId="{BC2E29E9-6236-4B7D-BC20-37CF7FB6FD0C}" type="pres">
      <dgm:prSet presAssocID="{1E637F76-51F0-4A27-AF80-977C87F7C0EE}" presName="composite" presStyleCnt="0"/>
      <dgm:spPr/>
    </dgm:pt>
    <dgm:pt modelId="{11D6A3AB-4D72-40F6-A85A-C033AFF10B34}" type="pres">
      <dgm:prSet presAssocID="{1E637F76-51F0-4A27-AF80-977C87F7C0EE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5F65BE-57E9-4C12-AE06-ED3C792FDD9E}" type="pres">
      <dgm:prSet presAssocID="{1E637F76-51F0-4A27-AF80-977C87F7C0EE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BCC52E-62C2-4DB8-A7DF-2B83A8C94E9B}" type="pres">
      <dgm:prSet presAssocID="{874C7683-C1D5-4870-B4FC-F0F136D9797F}" presName="sp" presStyleCnt="0"/>
      <dgm:spPr/>
    </dgm:pt>
    <dgm:pt modelId="{9D6DBAE5-8D11-4C80-B587-DD43104629D4}" type="pres">
      <dgm:prSet presAssocID="{F365CDAF-DFAA-4FE1-96ED-94B77FD08563}" presName="composite" presStyleCnt="0"/>
      <dgm:spPr/>
    </dgm:pt>
    <dgm:pt modelId="{4C50FF2D-0F9A-49FD-86D8-930038B4280C}" type="pres">
      <dgm:prSet presAssocID="{F365CDAF-DFAA-4FE1-96ED-94B77FD0856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94495CA-ACEE-41CE-A5B3-BE12FD75506A}" type="pres">
      <dgm:prSet presAssocID="{F365CDAF-DFAA-4FE1-96ED-94B77FD0856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9C310D-6200-4A51-B7C4-68913EFEAEF9}" type="pres">
      <dgm:prSet presAssocID="{CBDACECF-E53C-4A99-A0F5-68896185B810}" presName="sp" presStyleCnt="0"/>
      <dgm:spPr/>
    </dgm:pt>
    <dgm:pt modelId="{777D04F0-F076-42C2-A90A-B77E871BEBC6}" type="pres">
      <dgm:prSet presAssocID="{ACCE83DA-5CF6-4150-A8F1-371BD9848510}" presName="composite" presStyleCnt="0"/>
      <dgm:spPr/>
    </dgm:pt>
    <dgm:pt modelId="{109E734F-F640-4C70-A058-46CF8C916976}" type="pres">
      <dgm:prSet presAssocID="{ACCE83DA-5CF6-4150-A8F1-371BD9848510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4E0705-2510-4B0A-9A35-4242830F9CDA}" type="pres">
      <dgm:prSet presAssocID="{ACCE83DA-5CF6-4150-A8F1-371BD9848510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FEBC8A-B2C0-4806-AB8E-4A94FED116CE}" type="pres">
      <dgm:prSet presAssocID="{38F70D41-4A99-4350-A5DC-0553EC030BB6}" presName="sp" presStyleCnt="0"/>
      <dgm:spPr/>
    </dgm:pt>
    <dgm:pt modelId="{52A15F53-745C-46BD-B0F1-710908778B92}" type="pres">
      <dgm:prSet presAssocID="{39DF3D47-D7F5-4D9D-9FE1-7DDB450F97C4}" presName="composite" presStyleCnt="0"/>
      <dgm:spPr/>
    </dgm:pt>
    <dgm:pt modelId="{3F35A484-0169-4464-AD41-FA72598911E7}" type="pres">
      <dgm:prSet presAssocID="{39DF3D47-D7F5-4D9D-9FE1-7DDB450F97C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1BB4ABB-3430-4215-A1FD-A06AD4F38A49}" type="pres">
      <dgm:prSet presAssocID="{39DF3D47-D7F5-4D9D-9FE1-7DDB450F97C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2017568-0F20-4215-BBA0-BA9FD6BB18EB}" type="presOf" srcId="{1E637F76-51F0-4A27-AF80-977C87F7C0EE}" destId="{11D6A3AB-4D72-40F6-A85A-C033AFF10B34}" srcOrd="0" destOrd="0" presId="urn:microsoft.com/office/officeart/2005/8/layout/chevron2"/>
    <dgm:cxn modelId="{1580B307-3F92-47DB-B0C4-8BC0FEDC5E58}" type="presOf" srcId="{4460CF1E-64CC-43AB-9B5A-3BDD6745F8DF}" destId="{41BB4ABB-3430-4215-A1FD-A06AD4F38A49}" srcOrd="0" destOrd="0" presId="urn:microsoft.com/office/officeart/2005/8/layout/chevron2"/>
    <dgm:cxn modelId="{C111DCF7-B037-4E73-9460-6D649CAA93A8}" type="presOf" srcId="{64440DB3-5778-4B3E-870F-6A2E497C76EA}" destId="{F5CE2BC0-2882-407B-ACDC-55E7B49BD6F3}" srcOrd="0" destOrd="0" presId="urn:microsoft.com/office/officeart/2005/8/layout/chevron2"/>
    <dgm:cxn modelId="{7C93AC24-A62B-4170-8989-B32DDD4CD16B}" srcId="{64440DB3-5778-4B3E-870F-6A2E497C76EA}" destId="{7BAD4577-D8A7-4235-8095-BB1A6CFB3F86}" srcOrd="0" destOrd="0" parTransId="{D57272C1-7D18-4EB6-8A0D-D61396546387}" sibTransId="{76464EDA-1E1E-4CD9-8ADB-993035D4349A}"/>
    <dgm:cxn modelId="{282CC9D1-CD71-48A2-A7E2-4DED7D8C0DDD}" type="presOf" srcId="{7BAD4577-D8A7-4235-8095-BB1A6CFB3F86}" destId="{3EE1271B-516E-46B0-B6EB-47800DED4C45}" srcOrd="0" destOrd="0" presId="urn:microsoft.com/office/officeart/2005/8/layout/chevron2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B9C9CA63-8E55-4F11-AEB6-A6D2C99D5052}" srcId="{64440DB3-5778-4B3E-870F-6A2E497C76EA}" destId="{1E637F76-51F0-4A27-AF80-977C87F7C0EE}" srcOrd="2" destOrd="0" parTransId="{9DAE4D5B-CF13-424D-8CAA-CA9C116E8250}" sibTransId="{874C7683-C1D5-4870-B4FC-F0F136D9797F}"/>
    <dgm:cxn modelId="{F9419B62-C05F-471A-848D-2B8470263EF4}" type="presOf" srcId="{AE79A97B-D5AC-4779-9002-09B0463444FA}" destId="{36EBC195-D15D-442D-B000-53F158877C31}" srcOrd="0" destOrd="0" presId="urn:microsoft.com/office/officeart/2005/8/layout/chevron2"/>
    <dgm:cxn modelId="{8F1FFD07-7F00-45A8-BF77-3EE50C2F3B99}" srcId="{F365CDAF-DFAA-4FE1-96ED-94B77FD08563}" destId="{719B694C-A9C7-4A5A-93CE-604DE69DDA81}" srcOrd="0" destOrd="0" parTransId="{51B8C6C3-0FE0-4305-89E0-50E6B3BDE101}" sibTransId="{3AC6621A-9900-4EBD-B0C4-4FA31A412122}"/>
    <dgm:cxn modelId="{00E250F8-314F-44E2-8C6F-53D1AF472C43}" type="presOf" srcId="{7ABA5E8E-35A4-4341-8213-2611405BFCB6}" destId="{D75F65BE-57E9-4C12-AE06-ED3C792FDD9E}" srcOrd="0" destOrd="0" presId="urn:microsoft.com/office/officeart/2005/8/layout/chevron2"/>
    <dgm:cxn modelId="{B7B08EFF-FF92-4DF8-8C3E-FC59370BF1AE}" srcId="{64440DB3-5778-4B3E-870F-6A2E497C76EA}" destId="{39DF3D47-D7F5-4D9D-9FE1-7DDB450F97C4}" srcOrd="5" destOrd="0" parTransId="{7E5CE601-E253-4026-B1C4-C57EBEDB246B}" sibTransId="{FB559CAB-DDDD-4DF6-983B-973EE7580778}"/>
    <dgm:cxn modelId="{8FCCC3D5-BFB4-4D94-A448-09E138027E89}" srcId="{39DF3D47-D7F5-4D9D-9FE1-7DDB450F97C4}" destId="{4460CF1E-64CC-43AB-9B5A-3BDD6745F8DF}" srcOrd="0" destOrd="0" parTransId="{13485215-3F7C-4702-B797-FD3F2CA6AB9A}" sibTransId="{6397797C-DEB1-460A-A4F1-68C7DD661F84}"/>
    <dgm:cxn modelId="{2C1CD06A-DD84-4822-B36D-18AA21267BC7}" type="presOf" srcId="{719B694C-A9C7-4A5A-93CE-604DE69DDA81}" destId="{594495CA-ACEE-41CE-A5B3-BE12FD75506A}" srcOrd="0" destOrd="0" presId="urn:microsoft.com/office/officeart/2005/8/layout/chevron2"/>
    <dgm:cxn modelId="{7EE8AD4E-3E07-4920-832A-B6807073545C}" srcId="{ACCE83DA-5CF6-4150-A8F1-371BD9848510}" destId="{FC1DAEB7-B41F-46F3-959E-DF0E017CA922}" srcOrd="0" destOrd="0" parTransId="{B48B1114-F106-42AA-BAB4-41F67F99CAB5}" sibTransId="{F2A45348-3FD7-4E0E-AC20-F81957FE40CA}"/>
    <dgm:cxn modelId="{7995044F-D9E4-4801-8A0B-A746D0819D3B}" type="presOf" srcId="{39DF3D47-D7F5-4D9D-9FE1-7DDB450F97C4}" destId="{3F35A484-0169-4464-AD41-FA72598911E7}" srcOrd="0" destOrd="0" presId="urn:microsoft.com/office/officeart/2005/8/layout/chevron2"/>
    <dgm:cxn modelId="{6A927F02-3867-4932-A13E-94CD903BA2D0}" srcId="{7BAD4577-D8A7-4235-8095-BB1A6CFB3F86}" destId="{3D35C72C-4290-4717-85CC-50ED63EEDFF0}" srcOrd="0" destOrd="0" parTransId="{D514A60E-D43C-403A-97B7-29AE8BD25F59}" sibTransId="{D83615E2-213B-4CF7-950F-EFE2279C4B36}"/>
    <dgm:cxn modelId="{62D9C438-7D19-4B86-93A0-13FD895BE6C8}" type="presOf" srcId="{3D35C72C-4290-4717-85CC-50ED63EEDFF0}" destId="{E709A103-9E8D-494F-8D8A-78BE1349FE43}" srcOrd="0" destOrd="0" presId="urn:microsoft.com/office/officeart/2005/8/layout/chevron2"/>
    <dgm:cxn modelId="{567DA704-4B79-4957-918E-3392A89C1CA7}" type="presOf" srcId="{77E3C6A7-597B-458F-AD46-2DDB8FF0A767}" destId="{DCD29AE0-7D80-4585-9712-F7CCD5DB9F75}" srcOrd="0" destOrd="0" presId="urn:microsoft.com/office/officeart/2005/8/layout/chevron2"/>
    <dgm:cxn modelId="{CFC6DBBD-B758-43C7-952D-D2DCEFB20407}" srcId="{64440DB3-5778-4B3E-870F-6A2E497C76EA}" destId="{F365CDAF-DFAA-4FE1-96ED-94B77FD08563}" srcOrd="3" destOrd="0" parTransId="{C9064297-A2E6-42DB-8351-AD622B496508}" sibTransId="{CBDACECF-E53C-4A99-A0F5-68896185B810}"/>
    <dgm:cxn modelId="{B7BB900D-8286-45AD-9FB4-243C7BD94EAF}" srcId="{1E637F76-51F0-4A27-AF80-977C87F7C0EE}" destId="{7ABA5E8E-35A4-4341-8213-2611405BFCB6}" srcOrd="0" destOrd="0" parTransId="{50DD0B9D-37E7-461B-A3E2-73764D332C4A}" sibTransId="{7CC2A4D4-3E6B-490E-AF3C-F6ECB7BB87E5}"/>
    <dgm:cxn modelId="{B2A48616-53AB-492F-B721-B2446E6E9267}" type="presOf" srcId="{F365CDAF-DFAA-4FE1-96ED-94B77FD08563}" destId="{4C50FF2D-0F9A-49FD-86D8-930038B4280C}" srcOrd="0" destOrd="0" presId="urn:microsoft.com/office/officeart/2005/8/layout/chevron2"/>
    <dgm:cxn modelId="{8077FACB-4881-46CF-A45C-F9131BAEFFDD}" type="presOf" srcId="{FC1DAEB7-B41F-46F3-959E-DF0E017CA922}" destId="{EC4E0705-2510-4B0A-9A35-4242830F9CDA}" srcOrd="0" destOrd="0" presId="urn:microsoft.com/office/officeart/2005/8/layout/chevron2"/>
    <dgm:cxn modelId="{884C1E1E-81E3-4DC6-9461-1A0DDAF17273}" type="presOf" srcId="{ACCE83DA-5CF6-4150-A8F1-371BD9848510}" destId="{109E734F-F640-4C70-A058-46CF8C916976}" srcOrd="0" destOrd="0" presId="urn:microsoft.com/office/officeart/2005/8/layout/chevron2"/>
    <dgm:cxn modelId="{48975017-9844-408F-A37E-2B4DFEC687C4}" srcId="{64440DB3-5778-4B3E-870F-6A2E497C76EA}" destId="{ACCE83DA-5CF6-4150-A8F1-371BD9848510}" srcOrd="4" destOrd="0" parTransId="{90610521-CD56-4AF9-86A5-58E416768606}" sibTransId="{38F70D41-4A99-4350-A5DC-0553EC030BB6}"/>
    <dgm:cxn modelId="{5CD225FC-48F2-439D-99F6-905C2803EC66}" srcId="{64440DB3-5778-4B3E-870F-6A2E497C76EA}" destId="{AE79A97B-D5AC-4779-9002-09B0463444FA}" srcOrd="1" destOrd="0" parTransId="{8854FC06-F039-429C-BD39-B35741524426}" sibTransId="{DFB71CD0-016F-469C-A6B8-FD393B94994D}"/>
    <dgm:cxn modelId="{DDA00BF0-6A07-40A2-A7E9-864EA9F32A9C}" type="presParOf" srcId="{F5CE2BC0-2882-407B-ACDC-55E7B49BD6F3}" destId="{CD178F87-E581-48C8-9F34-6B185F1AAE6E}" srcOrd="0" destOrd="0" presId="urn:microsoft.com/office/officeart/2005/8/layout/chevron2"/>
    <dgm:cxn modelId="{25A71ACF-8FBB-432F-B515-5574B0B7C247}" type="presParOf" srcId="{CD178F87-E581-48C8-9F34-6B185F1AAE6E}" destId="{3EE1271B-516E-46B0-B6EB-47800DED4C45}" srcOrd="0" destOrd="0" presId="urn:microsoft.com/office/officeart/2005/8/layout/chevron2"/>
    <dgm:cxn modelId="{69C9FD89-6F25-4F2A-A324-85D577429EE1}" type="presParOf" srcId="{CD178F87-E581-48C8-9F34-6B185F1AAE6E}" destId="{E709A103-9E8D-494F-8D8A-78BE1349FE43}" srcOrd="1" destOrd="0" presId="urn:microsoft.com/office/officeart/2005/8/layout/chevron2"/>
    <dgm:cxn modelId="{C317A9BF-0BE0-414E-A32B-7091450D7250}" type="presParOf" srcId="{F5CE2BC0-2882-407B-ACDC-55E7B49BD6F3}" destId="{75854B19-5440-4D50-BAAF-9189FC74EA70}" srcOrd="1" destOrd="0" presId="urn:microsoft.com/office/officeart/2005/8/layout/chevron2"/>
    <dgm:cxn modelId="{9E1FED15-E268-43AC-AF54-99620020E806}" type="presParOf" srcId="{F5CE2BC0-2882-407B-ACDC-55E7B49BD6F3}" destId="{4835F3F2-2DC9-4CAF-9255-80339EA83B28}" srcOrd="2" destOrd="0" presId="urn:microsoft.com/office/officeart/2005/8/layout/chevron2"/>
    <dgm:cxn modelId="{10A7403A-2571-4AE8-AC1D-CF21298B3467}" type="presParOf" srcId="{4835F3F2-2DC9-4CAF-9255-80339EA83B28}" destId="{36EBC195-D15D-442D-B000-53F158877C31}" srcOrd="0" destOrd="0" presId="urn:microsoft.com/office/officeart/2005/8/layout/chevron2"/>
    <dgm:cxn modelId="{DBA1AA18-2BC4-4B39-AF1E-71E028DD192C}" type="presParOf" srcId="{4835F3F2-2DC9-4CAF-9255-80339EA83B28}" destId="{DCD29AE0-7D80-4585-9712-F7CCD5DB9F75}" srcOrd="1" destOrd="0" presId="urn:microsoft.com/office/officeart/2005/8/layout/chevron2"/>
    <dgm:cxn modelId="{63916CAC-2F7B-46E0-ABC2-D661C551BFB7}" type="presParOf" srcId="{F5CE2BC0-2882-407B-ACDC-55E7B49BD6F3}" destId="{2EE4CB3B-28B2-4F0F-969C-2DD0A47C134F}" srcOrd="3" destOrd="0" presId="urn:microsoft.com/office/officeart/2005/8/layout/chevron2"/>
    <dgm:cxn modelId="{197AE281-3F6C-4191-8322-43C9A0F2699A}" type="presParOf" srcId="{F5CE2BC0-2882-407B-ACDC-55E7B49BD6F3}" destId="{BC2E29E9-6236-4B7D-BC20-37CF7FB6FD0C}" srcOrd="4" destOrd="0" presId="urn:microsoft.com/office/officeart/2005/8/layout/chevron2"/>
    <dgm:cxn modelId="{814980D0-58BA-4AFB-AB58-2D3C9979A42F}" type="presParOf" srcId="{BC2E29E9-6236-4B7D-BC20-37CF7FB6FD0C}" destId="{11D6A3AB-4D72-40F6-A85A-C033AFF10B34}" srcOrd="0" destOrd="0" presId="urn:microsoft.com/office/officeart/2005/8/layout/chevron2"/>
    <dgm:cxn modelId="{1F9E53BF-446F-4558-82ED-F3765D4CF6C0}" type="presParOf" srcId="{BC2E29E9-6236-4B7D-BC20-37CF7FB6FD0C}" destId="{D75F65BE-57E9-4C12-AE06-ED3C792FDD9E}" srcOrd="1" destOrd="0" presId="urn:microsoft.com/office/officeart/2005/8/layout/chevron2"/>
    <dgm:cxn modelId="{B4711524-6151-469E-A291-48D524ABED90}" type="presParOf" srcId="{F5CE2BC0-2882-407B-ACDC-55E7B49BD6F3}" destId="{33BCC52E-62C2-4DB8-A7DF-2B83A8C94E9B}" srcOrd="5" destOrd="0" presId="urn:microsoft.com/office/officeart/2005/8/layout/chevron2"/>
    <dgm:cxn modelId="{DD1094FF-970E-4D4C-8894-87847C6B02E8}" type="presParOf" srcId="{F5CE2BC0-2882-407B-ACDC-55E7B49BD6F3}" destId="{9D6DBAE5-8D11-4C80-B587-DD43104629D4}" srcOrd="6" destOrd="0" presId="urn:microsoft.com/office/officeart/2005/8/layout/chevron2"/>
    <dgm:cxn modelId="{3013B2EF-FF82-43CD-A7CD-F2269EFF41B0}" type="presParOf" srcId="{9D6DBAE5-8D11-4C80-B587-DD43104629D4}" destId="{4C50FF2D-0F9A-49FD-86D8-930038B4280C}" srcOrd="0" destOrd="0" presId="urn:microsoft.com/office/officeart/2005/8/layout/chevron2"/>
    <dgm:cxn modelId="{64761D10-0BC1-46C4-B739-DA88B090B44A}" type="presParOf" srcId="{9D6DBAE5-8D11-4C80-B587-DD43104629D4}" destId="{594495CA-ACEE-41CE-A5B3-BE12FD75506A}" srcOrd="1" destOrd="0" presId="urn:microsoft.com/office/officeart/2005/8/layout/chevron2"/>
    <dgm:cxn modelId="{D61592E3-DF93-437A-BFF2-BC1EFBA4F9C8}" type="presParOf" srcId="{F5CE2BC0-2882-407B-ACDC-55E7B49BD6F3}" destId="{2A9C310D-6200-4A51-B7C4-68913EFEAEF9}" srcOrd="7" destOrd="0" presId="urn:microsoft.com/office/officeart/2005/8/layout/chevron2"/>
    <dgm:cxn modelId="{D34CF640-9A36-48AB-A8BD-E05790B56AF3}" type="presParOf" srcId="{F5CE2BC0-2882-407B-ACDC-55E7B49BD6F3}" destId="{777D04F0-F076-42C2-A90A-B77E871BEBC6}" srcOrd="8" destOrd="0" presId="urn:microsoft.com/office/officeart/2005/8/layout/chevron2"/>
    <dgm:cxn modelId="{E201A962-91E4-4905-9CE6-6D24B13EDD31}" type="presParOf" srcId="{777D04F0-F076-42C2-A90A-B77E871BEBC6}" destId="{109E734F-F640-4C70-A058-46CF8C916976}" srcOrd="0" destOrd="0" presId="urn:microsoft.com/office/officeart/2005/8/layout/chevron2"/>
    <dgm:cxn modelId="{C9BF50CC-D20D-490F-A383-C73D14D826A8}" type="presParOf" srcId="{777D04F0-F076-42C2-A90A-B77E871BEBC6}" destId="{EC4E0705-2510-4B0A-9A35-4242830F9CDA}" srcOrd="1" destOrd="0" presId="urn:microsoft.com/office/officeart/2005/8/layout/chevron2"/>
    <dgm:cxn modelId="{674A9549-BE2D-4FD5-8BEB-074195091ACA}" type="presParOf" srcId="{F5CE2BC0-2882-407B-ACDC-55E7B49BD6F3}" destId="{1FFEBC8A-B2C0-4806-AB8E-4A94FED116CE}" srcOrd="9" destOrd="0" presId="urn:microsoft.com/office/officeart/2005/8/layout/chevron2"/>
    <dgm:cxn modelId="{5A3D95E6-2F4B-4D74-A648-D68DBCCFBF9D}" type="presParOf" srcId="{F5CE2BC0-2882-407B-ACDC-55E7B49BD6F3}" destId="{52A15F53-745C-46BD-B0F1-710908778B92}" srcOrd="10" destOrd="0" presId="urn:microsoft.com/office/officeart/2005/8/layout/chevron2"/>
    <dgm:cxn modelId="{D004DC3A-6121-471F-B4BD-46EADDD9A029}" type="presParOf" srcId="{52A15F53-745C-46BD-B0F1-710908778B92}" destId="{3F35A484-0169-4464-AD41-FA72598911E7}" srcOrd="0" destOrd="0" presId="urn:microsoft.com/office/officeart/2005/8/layout/chevron2"/>
    <dgm:cxn modelId="{1D327AC4-B0B0-4EC9-92E7-F6D565FF0A31}" type="presParOf" srcId="{52A15F53-745C-46BD-B0F1-710908778B92}" destId="{41BB4ABB-3430-4215-A1FD-A06AD4F38A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7.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pPr algn="l"/>
          <a:r>
            <a:rPr lang="en-US" dirty="0" err="1" smtClean="0"/>
            <a:t>Kustiyaningsih</a:t>
          </a:r>
          <a:r>
            <a:rPr lang="en-US" dirty="0" smtClean="0"/>
            <a:t>, Y. (2011). </a:t>
          </a:r>
          <a:r>
            <a:rPr lang="en-US" i="1" dirty="0" err="1" smtClean="0"/>
            <a:t>Pemrograman</a:t>
          </a:r>
          <a:r>
            <a:rPr lang="en-US" i="1" dirty="0" smtClean="0"/>
            <a:t> Basis Data </a:t>
          </a:r>
          <a:r>
            <a:rPr lang="en-US" i="1" dirty="0" err="1" smtClean="0"/>
            <a:t>Berbasis</a:t>
          </a:r>
          <a:r>
            <a:rPr lang="en-US" i="1" dirty="0" smtClean="0"/>
            <a:t> Web </a:t>
          </a:r>
          <a:r>
            <a:rPr lang="en-US" i="1" dirty="0" err="1" smtClean="0"/>
            <a:t>Menggunakan</a:t>
          </a:r>
          <a:r>
            <a:rPr lang="en-US" i="1" dirty="0" smtClean="0"/>
            <a:t> PHP &amp; </a:t>
          </a:r>
          <a:r>
            <a:rPr lang="en-US" i="1" dirty="0" err="1" smtClean="0"/>
            <a:t>MySql</a:t>
          </a:r>
          <a:r>
            <a:rPr lang="en-US" i="1" dirty="0" smtClean="0"/>
            <a:t>.</a:t>
          </a:r>
          <a:r>
            <a:rPr lang="en-US" dirty="0" smtClean="0"/>
            <a:t> Yogyakarta: </a:t>
          </a:r>
          <a:r>
            <a:rPr lang="en-US" dirty="0" err="1" smtClean="0"/>
            <a:t>Graha</a:t>
          </a:r>
          <a:r>
            <a:rPr lang="en-US" dirty="0" smtClean="0"/>
            <a:t> </a:t>
          </a:r>
          <a:r>
            <a:rPr lang="en-US" dirty="0" err="1" smtClean="0"/>
            <a:t>Ilmu</a:t>
          </a:r>
          <a:r>
            <a:rPr lang="en-US" dirty="0" smtClean="0"/>
            <a:t>.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1E637F76-51F0-4A27-AF80-977C87F7C0EE}">
      <dgm:prSet/>
      <dgm:spPr/>
      <dgm:t>
        <a:bodyPr/>
        <a:lstStyle/>
        <a:p>
          <a:r>
            <a:rPr lang="en-US" dirty="0" smtClean="0"/>
            <a:t>8.</a:t>
          </a:r>
          <a:endParaRPr lang="id-ID" dirty="0"/>
        </a:p>
      </dgm:t>
    </dgm:pt>
    <dgm:pt modelId="{9DAE4D5B-CF13-424D-8CAA-CA9C116E8250}" type="parTrans" cxnId="{B9C9CA63-8E55-4F11-AEB6-A6D2C99D5052}">
      <dgm:prSet/>
      <dgm:spPr/>
      <dgm:t>
        <a:bodyPr/>
        <a:lstStyle/>
        <a:p>
          <a:endParaRPr lang="id-ID"/>
        </a:p>
      </dgm:t>
    </dgm:pt>
    <dgm:pt modelId="{874C7683-C1D5-4870-B4FC-F0F136D9797F}" type="sibTrans" cxnId="{B9C9CA63-8E55-4F11-AEB6-A6D2C99D5052}">
      <dgm:prSet/>
      <dgm:spPr/>
      <dgm:t>
        <a:bodyPr/>
        <a:lstStyle/>
        <a:p>
          <a:endParaRPr lang="id-ID"/>
        </a:p>
      </dgm:t>
    </dgm:pt>
    <dgm:pt modelId="{7ABA5E8E-35A4-4341-8213-2611405BFCB6}">
      <dgm:prSet/>
      <dgm:spPr/>
      <dgm:t>
        <a:bodyPr/>
        <a:lstStyle/>
        <a:p>
          <a:r>
            <a:rPr lang="en-US" dirty="0" smtClean="0"/>
            <a:t>Mc, L. R. (2002). </a:t>
          </a:r>
          <a:r>
            <a:rPr lang="en-US" i="1" dirty="0" smtClean="0"/>
            <a:t>System Development: A Project Management Approach.</a:t>
          </a:r>
          <a:r>
            <a:rPr lang="en-US" dirty="0" smtClean="0"/>
            <a:t> New York: Leigh Publishing LLC.</a:t>
          </a:r>
          <a:endParaRPr lang="id-ID" dirty="0"/>
        </a:p>
      </dgm:t>
    </dgm:pt>
    <dgm:pt modelId="{50DD0B9D-37E7-461B-A3E2-73764D332C4A}" type="parTrans" cxnId="{B7BB900D-8286-45AD-9FB4-243C7BD94EAF}">
      <dgm:prSet/>
      <dgm:spPr/>
      <dgm:t>
        <a:bodyPr/>
        <a:lstStyle/>
        <a:p>
          <a:endParaRPr lang="id-ID"/>
        </a:p>
      </dgm:t>
    </dgm:pt>
    <dgm:pt modelId="{7CC2A4D4-3E6B-490E-AF3C-F6ECB7BB87E5}" type="sibTrans" cxnId="{B7BB900D-8286-45AD-9FB4-243C7BD94EAF}">
      <dgm:prSet/>
      <dgm:spPr/>
      <dgm:t>
        <a:bodyPr/>
        <a:lstStyle/>
        <a:p>
          <a:endParaRPr lang="id-ID"/>
        </a:p>
      </dgm:t>
    </dgm:pt>
    <dgm:pt modelId="{F365CDAF-DFAA-4FE1-96ED-94B77FD08563}">
      <dgm:prSet/>
      <dgm:spPr/>
      <dgm:t>
        <a:bodyPr/>
        <a:lstStyle/>
        <a:p>
          <a:r>
            <a:rPr lang="en-US" dirty="0" smtClean="0"/>
            <a:t>9.</a:t>
          </a:r>
          <a:endParaRPr lang="id-ID" dirty="0"/>
        </a:p>
      </dgm:t>
    </dgm:pt>
    <dgm:pt modelId="{C9064297-A2E6-42DB-8351-AD622B496508}" type="parTrans" cxnId="{CFC6DBBD-B758-43C7-952D-D2DCEFB20407}">
      <dgm:prSet/>
      <dgm:spPr/>
      <dgm:t>
        <a:bodyPr/>
        <a:lstStyle/>
        <a:p>
          <a:endParaRPr lang="id-ID"/>
        </a:p>
      </dgm:t>
    </dgm:pt>
    <dgm:pt modelId="{CBDACECF-E53C-4A99-A0F5-68896185B810}" type="sibTrans" cxnId="{CFC6DBBD-B758-43C7-952D-D2DCEFB20407}">
      <dgm:prSet/>
      <dgm:spPr/>
      <dgm:t>
        <a:bodyPr/>
        <a:lstStyle/>
        <a:p>
          <a:endParaRPr lang="id-ID"/>
        </a:p>
      </dgm:t>
    </dgm:pt>
    <dgm:pt modelId="{ACCE83DA-5CF6-4150-A8F1-371BD9848510}">
      <dgm:prSet/>
      <dgm:spPr/>
      <dgm:t>
        <a:bodyPr/>
        <a:lstStyle/>
        <a:p>
          <a:r>
            <a:rPr lang="en-US" dirty="0" smtClean="0"/>
            <a:t>10.</a:t>
          </a:r>
          <a:endParaRPr lang="id-ID" dirty="0"/>
        </a:p>
      </dgm:t>
    </dgm:pt>
    <dgm:pt modelId="{90610521-CD56-4AF9-86A5-58E416768606}" type="parTrans" cxnId="{48975017-9844-408F-A37E-2B4DFEC687C4}">
      <dgm:prSet/>
      <dgm:spPr/>
      <dgm:t>
        <a:bodyPr/>
        <a:lstStyle/>
        <a:p>
          <a:endParaRPr lang="id-ID"/>
        </a:p>
      </dgm:t>
    </dgm:pt>
    <dgm:pt modelId="{38F70D41-4A99-4350-A5DC-0553EC030BB6}" type="sibTrans" cxnId="{48975017-9844-408F-A37E-2B4DFEC687C4}">
      <dgm:prSet/>
      <dgm:spPr/>
      <dgm:t>
        <a:bodyPr/>
        <a:lstStyle/>
        <a:p>
          <a:endParaRPr lang="id-ID"/>
        </a:p>
      </dgm:t>
    </dgm:pt>
    <dgm:pt modelId="{719B694C-A9C7-4A5A-93CE-604DE69DDA81}">
      <dgm:prSet/>
      <dgm:spPr/>
      <dgm:t>
        <a:bodyPr/>
        <a:lstStyle/>
        <a:p>
          <a:r>
            <a:rPr lang="en-US" dirty="0" smtClean="0"/>
            <a:t>Sumino. (2018). </a:t>
          </a:r>
          <a:r>
            <a:rPr lang="en-US" i="1" dirty="0" err="1" smtClean="0"/>
            <a:t>Sejarah</a:t>
          </a:r>
          <a:r>
            <a:rPr lang="en-US" i="1" dirty="0" smtClean="0"/>
            <a:t> </a:t>
          </a:r>
          <a:r>
            <a:rPr lang="en-US" i="1" dirty="0" err="1" smtClean="0"/>
            <a:t>Berdirinya</a:t>
          </a:r>
          <a:r>
            <a:rPr lang="en-US" i="1" dirty="0" smtClean="0"/>
            <a:t> BKIPM Lampung.</a:t>
          </a:r>
          <a:r>
            <a:rPr lang="en-US" dirty="0" smtClean="0"/>
            <a:t> Lampung: BKIPM Lampung.</a:t>
          </a:r>
          <a:endParaRPr lang="id-ID" dirty="0"/>
        </a:p>
      </dgm:t>
    </dgm:pt>
    <dgm:pt modelId="{51B8C6C3-0FE0-4305-89E0-50E6B3BDE101}" type="parTrans" cxnId="{8F1FFD07-7F00-45A8-BF77-3EE50C2F3B99}">
      <dgm:prSet/>
      <dgm:spPr/>
      <dgm:t>
        <a:bodyPr/>
        <a:lstStyle/>
        <a:p>
          <a:endParaRPr lang="id-ID"/>
        </a:p>
      </dgm:t>
    </dgm:pt>
    <dgm:pt modelId="{3AC6621A-9900-4EBD-B0C4-4FA31A412122}" type="sibTrans" cxnId="{8F1FFD07-7F00-45A8-BF77-3EE50C2F3B99}">
      <dgm:prSet/>
      <dgm:spPr/>
      <dgm:t>
        <a:bodyPr/>
        <a:lstStyle/>
        <a:p>
          <a:endParaRPr lang="id-ID"/>
        </a:p>
      </dgm:t>
    </dgm:pt>
    <dgm:pt modelId="{FC1DAEB7-B41F-46F3-959E-DF0E017CA922}">
      <dgm:prSet/>
      <dgm:spPr/>
      <dgm:t>
        <a:bodyPr/>
        <a:lstStyle/>
        <a:p>
          <a:r>
            <a:rPr lang="en-US" dirty="0" smtClean="0"/>
            <a:t>Whitten, J., &amp; Bentley, L. (2004). </a:t>
          </a:r>
          <a:r>
            <a:rPr lang="en-US" i="1" dirty="0" smtClean="0"/>
            <a:t>System Analysis </a:t>
          </a:r>
          <a:r>
            <a:rPr lang="en-US" i="1" dirty="0" err="1" smtClean="0"/>
            <a:t>dan</a:t>
          </a:r>
          <a:r>
            <a:rPr lang="en-US" i="1" dirty="0" smtClean="0"/>
            <a:t> Design Methods: Sixth Edition.</a:t>
          </a:r>
          <a:r>
            <a:rPr lang="en-US" dirty="0" smtClean="0"/>
            <a:t> New York: </a:t>
          </a:r>
          <a:r>
            <a:rPr lang="en-US" dirty="0" err="1" smtClean="0"/>
            <a:t>Mc.Graw</a:t>
          </a:r>
          <a:r>
            <a:rPr lang="en-US" dirty="0" smtClean="0"/>
            <a:t>-Hill.</a:t>
          </a:r>
          <a:endParaRPr lang="id-ID" dirty="0"/>
        </a:p>
      </dgm:t>
    </dgm:pt>
    <dgm:pt modelId="{B48B1114-F106-42AA-BAB4-41F67F99CAB5}" type="parTrans" cxnId="{7EE8AD4E-3E07-4920-832A-B6807073545C}">
      <dgm:prSet/>
      <dgm:spPr/>
      <dgm:t>
        <a:bodyPr/>
        <a:lstStyle/>
        <a:p>
          <a:endParaRPr lang="id-ID"/>
        </a:p>
      </dgm:t>
    </dgm:pt>
    <dgm:pt modelId="{F2A45348-3FD7-4E0E-AC20-F81957FE40CA}" type="sibTrans" cxnId="{7EE8AD4E-3E07-4920-832A-B6807073545C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E4CB3B-28B2-4F0F-969C-2DD0A47C134F}" type="pres">
      <dgm:prSet presAssocID="{DFB71CD0-016F-469C-A6B8-FD393B94994D}" presName="sp" presStyleCnt="0"/>
      <dgm:spPr/>
    </dgm:pt>
    <dgm:pt modelId="{BC2E29E9-6236-4B7D-BC20-37CF7FB6FD0C}" type="pres">
      <dgm:prSet presAssocID="{1E637F76-51F0-4A27-AF80-977C87F7C0EE}" presName="composite" presStyleCnt="0"/>
      <dgm:spPr/>
    </dgm:pt>
    <dgm:pt modelId="{11D6A3AB-4D72-40F6-A85A-C033AFF10B34}" type="pres">
      <dgm:prSet presAssocID="{1E637F76-51F0-4A27-AF80-977C87F7C0E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5F65BE-57E9-4C12-AE06-ED3C792FDD9E}" type="pres">
      <dgm:prSet presAssocID="{1E637F76-51F0-4A27-AF80-977C87F7C0E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BCC52E-62C2-4DB8-A7DF-2B83A8C94E9B}" type="pres">
      <dgm:prSet presAssocID="{874C7683-C1D5-4870-B4FC-F0F136D9797F}" presName="sp" presStyleCnt="0"/>
      <dgm:spPr/>
    </dgm:pt>
    <dgm:pt modelId="{9D6DBAE5-8D11-4C80-B587-DD43104629D4}" type="pres">
      <dgm:prSet presAssocID="{F365CDAF-DFAA-4FE1-96ED-94B77FD08563}" presName="composite" presStyleCnt="0"/>
      <dgm:spPr/>
    </dgm:pt>
    <dgm:pt modelId="{4C50FF2D-0F9A-49FD-86D8-930038B4280C}" type="pres">
      <dgm:prSet presAssocID="{F365CDAF-DFAA-4FE1-96ED-94B77FD0856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94495CA-ACEE-41CE-A5B3-BE12FD75506A}" type="pres">
      <dgm:prSet presAssocID="{F365CDAF-DFAA-4FE1-96ED-94B77FD0856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9C310D-6200-4A51-B7C4-68913EFEAEF9}" type="pres">
      <dgm:prSet presAssocID="{CBDACECF-E53C-4A99-A0F5-68896185B810}" presName="sp" presStyleCnt="0"/>
      <dgm:spPr/>
    </dgm:pt>
    <dgm:pt modelId="{777D04F0-F076-42C2-A90A-B77E871BEBC6}" type="pres">
      <dgm:prSet presAssocID="{ACCE83DA-5CF6-4150-A8F1-371BD9848510}" presName="composite" presStyleCnt="0"/>
      <dgm:spPr/>
    </dgm:pt>
    <dgm:pt modelId="{109E734F-F640-4C70-A058-46CF8C916976}" type="pres">
      <dgm:prSet presAssocID="{ACCE83DA-5CF6-4150-A8F1-371BD984851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4E0705-2510-4B0A-9A35-4242830F9CDA}" type="pres">
      <dgm:prSet presAssocID="{ACCE83DA-5CF6-4150-A8F1-371BD9848510}" presName="descendantText" presStyleLbl="alignAcc1" presStyleIdx="3" presStyleCnt="4" custLinFactNeighborX="-636" custLinFactNeighborY="-563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68A8C44-D8C9-4408-A393-98840638248C}" type="presOf" srcId="{FC1DAEB7-B41F-46F3-959E-DF0E017CA922}" destId="{EC4E0705-2510-4B0A-9A35-4242830F9CDA}" srcOrd="0" destOrd="0" presId="urn:microsoft.com/office/officeart/2005/8/layout/chevron2"/>
    <dgm:cxn modelId="{CBBB5692-BFDF-4198-9C2E-A648E2CC93F5}" type="presOf" srcId="{AE79A97B-D5AC-4779-9002-09B0463444FA}" destId="{36EBC195-D15D-442D-B000-53F158877C31}" srcOrd="0" destOrd="0" presId="urn:microsoft.com/office/officeart/2005/8/layout/chevron2"/>
    <dgm:cxn modelId="{CFC6DBBD-B758-43C7-952D-D2DCEFB20407}" srcId="{64440DB3-5778-4B3E-870F-6A2E497C76EA}" destId="{F365CDAF-DFAA-4FE1-96ED-94B77FD08563}" srcOrd="2" destOrd="0" parTransId="{C9064297-A2E6-42DB-8351-AD622B496508}" sibTransId="{CBDACECF-E53C-4A99-A0F5-68896185B810}"/>
    <dgm:cxn modelId="{B9C9CA63-8E55-4F11-AEB6-A6D2C99D5052}" srcId="{64440DB3-5778-4B3E-870F-6A2E497C76EA}" destId="{1E637F76-51F0-4A27-AF80-977C87F7C0EE}" srcOrd="1" destOrd="0" parTransId="{9DAE4D5B-CF13-424D-8CAA-CA9C116E8250}" sibTransId="{874C7683-C1D5-4870-B4FC-F0F136D9797F}"/>
    <dgm:cxn modelId="{6A3CA1D5-69B9-4F6B-9DDE-EC4109737439}" type="presOf" srcId="{1E637F76-51F0-4A27-AF80-977C87F7C0EE}" destId="{11D6A3AB-4D72-40F6-A85A-C033AFF10B34}" srcOrd="0" destOrd="0" presId="urn:microsoft.com/office/officeart/2005/8/layout/chevron2"/>
    <dgm:cxn modelId="{5E9A2711-A2AC-4DCA-AB2B-B027035FFE15}" type="presOf" srcId="{719B694C-A9C7-4A5A-93CE-604DE69DDA81}" destId="{594495CA-ACEE-41CE-A5B3-BE12FD75506A}" srcOrd="0" destOrd="0" presId="urn:microsoft.com/office/officeart/2005/8/layout/chevron2"/>
    <dgm:cxn modelId="{48975017-9844-408F-A37E-2B4DFEC687C4}" srcId="{64440DB3-5778-4B3E-870F-6A2E497C76EA}" destId="{ACCE83DA-5CF6-4150-A8F1-371BD9848510}" srcOrd="3" destOrd="0" parTransId="{90610521-CD56-4AF9-86A5-58E416768606}" sibTransId="{38F70D41-4A99-4350-A5DC-0553EC030BB6}"/>
    <dgm:cxn modelId="{0F4F93CE-F7B3-4A3D-9C10-66AFCC6D2844}" type="presOf" srcId="{77E3C6A7-597B-458F-AD46-2DDB8FF0A767}" destId="{DCD29AE0-7D80-4585-9712-F7CCD5DB9F75}" srcOrd="0" destOrd="0" presId="urn:microsoft.com/office/officeart/2005/8/layout/chevron2"/>
    <dgm:cxn modelId="{5CD225FC-48F2-439D-99F6-905C2803EC66}" srcId="{64440DB3-5778-4B3E-870F-6A2E497C76EA}" destId="{AE79A97B-D5AC-4779-9002-09B0463444FA}" srcOrd="0" destOrd="0" parTransId="{8854FC06-F039-429C-BD39-B35741524426}" sibTransId="{DFB71CD0-016F-469C-A6B8-FD393B94994D}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23000FFA-E4AE-44E2-AEEC-86AF5FC25072}" type="presOf" srcId="{7ABA5E8E-35A4-4341-8213-2611405BFCB6}" destId="{D75F65BE-57E9-4C12-AE06-ED3C792FDD9E}" srcOrd="0" destOrd="0" presId="urn:microsoft.com/office/officeart/2005/8/layout/chevron2"/>
    <dgm:cxn modelId="{8F1FFD07-7F00-45A8-BF77-3EE50C2F3B99}" srcId="{F365CDAF-DFAA-4FE1-96ED-94B77FD08563}" destId="{719B694C-A9C7-4A5A-93CE-604DE69DDA81}" srcOrd="0" destOrd="0" parTransId="{51B8C6C3-0FE0-4305-89E0-50E6B3BDE101}" sibTransId="{3AC6621A-9900-4EBD-B0C4-4FA31A412122}"/>
    <dgm:cxn modelId="{D078777B-149E-47CD-BA72-A98B92BB6B0E}" type="presOf" srcId="{64440DB3-5778-4B3E-870F-6A2E497C76EA}" destId="{F5CE2BC0-2882-407B-ACDC-55E7B49BD6F3}" srcOrd="0" destOrd="0" presId="urn:microsoft.com/office/officeart/2005/8/layout/chevron2"/>
    <dgm:cxn modelId="{85086210-8D82-449D-8CF0-87B872B6FB60}" type="presOf" srcId="{ACCE83DA-5CF6-4150-A8F1-371BD9848510}" destId="{109E734F-F640-4C70-A058-46CF8C916976}" srcOrd="0" destOrd="0" presId="urn:microsoft.com/office/officeart/2005/8/layout/chevron2"/>
    <dgm:cxn modelId="{13759DA5-E3BE-4EC6-9BF7-63A26F999E41}" type="presOf" srcId="{F365CDAF-DFAA-4FE1-96ED-94B77FD08563}" destId="{4C50FF2D-0F9A-49FD-86D8-930038B4280C}" srcOrd="0" destOrd="0" presId="urn:microsoft.com/office/officeart/2005/8/layout/chevron2"/>
    <dgm:cxn modelId="{7EE8AD4E-3E07-4920-832A-B6807073545C}" srcId="{ACCE83DA-5CF6-4150-A8F1-371BD9848510}" destId="{FC1DAEB7-B41F-46F3-959E-DF0E017CA922}" srcOrd="0" destOrd="0" parTransId="{B48B1114-F106-42AA-BAB4-41F67F99CAB5}" sibTransId="{F2A45348-3FD7-4E0E-AC20-F81957FE40CA}"/>
    <dgm:cxn modelId="{B7BB900D-8286-45AD-9FB4-243C7BD94EAF}" srcId="{1E637F76-51F0-4A27-AF80-977C87F7C0EE}" destId="{7ABA5E8E-35A4-4341-8213-2611405BFCB6}" srcOrd="0" destOrd="0" parTransId="{50DD0B9D-37E7-461B-A3E2-73764D332C4A}" sibTransId="{7CC2A4D4-3E6B-490E-AF3C-F6ECB7BB87E5}"/>
    <dgm:cxn modelId="{42E9CA94-AF4D-43BE-A91F-DBF7D9317146}" type="presParOf" srcId="{F5CE2BC0-2882-407B-ACDC-55E7B49BD6F3}" destId="{4835F3F2-2DC9-4CAF-9255-80339EA83B28}" srcOrd="0" destOrd="0" presId="urn:microsoft.com/office/officeart/2005/8/layout/chevron2"/>
    <dgm:cxn modelId="{87069C69-3DE1-44FC-95DA-E08F66454387}" type="presParOf" srcId="{4835F3F2-2DC9-4CAF-9255-80339EA83B28}" destId="{36EBC195-D15D-442D-B000-53F158877C31}" srcOrd="0" destOrd="0" presId="urn:microsoft.com/office/officeart/2005/8/layout/chevron2"/>
    <dgm:cxn modelId="{DFEA794C-FAB7-4000-9A01-C4B5A0F103C7}" type="presParOf" srcId="{4835F3F2-2DC9-4CAF-9255-80339EA83B28}" destId="{DCD29AE0-7D80-4585-9712-F7CCD5DB9F75}" srcOrd="1" destOrd="0" presId="urn:microsoft.com/office/officeart/2005/8/layout/chevron2"/>
    <dgm:cxn modelId="{EC842675-76E0-4BF9-8F9C-7D68E4FE16E1}" type="presParOf" srcId="{F5CE2BC0-2882-407B-ACDC-55E7B49BD6F3}" destId="{2EE4CB3B-28B2-4F0F-969C-2DD0A47C134F}" srcOrd="1" destOrd="0" presId="urn:microsoft.com/office/officeart/2005/8/layout/chevron2"/>
    <dgm:cxn modelId="{8CE31719-34FF-45C7-84FF-920417108014}" type="presParOf" srcId="{F5CE2BC0-2882-407B-ACDC-55E7B49BD6F3}" destId="{BC2E29E9-6236-4B7D-BC20-37CF7FB6FD0C}" srcOrd="2" destOrd="0" presId="urn:microsoft.com/office/officeart/2005/8/layout/chevron2"/>
    <dgm:cxn modelId="{CCFAA93F-8973-4ABC-8E1F-DF35D1E3EFC5}" type="presParOf" srcId="{BC2E29E9-6236-4B7D-BC20-37CF7FB6FD0C}" destId="{11D6A3AB-4D72-40F6-A85A-C033AFF10B34}" srcOrd="0" destOrd="0" presId="urn:microsoft.com/office/officeart/2005/8/layout/chevron2"/>
    <dgm:cxn modelId="{0C1F19D7-FFB2-432D-A4A5-643069921101}" type="presParOf" srcId="{BC2E29E9-6236-4B7D-BC20-37CF7FB6FD0C}" destId="{D75F65BE-57E9-4C12-AE06-ED3C792FDD9E}" srcOrd="1" destOrd="0" presId="urn:microsoft.com/office/officeart/2005/8/layout/chevron2"/>
    <dgm:cxn modelId="{2DC38B05-B95F-48C7-88C9-67C5C23630F5}" type="presParOf" srcId="{F5CE2BC0-2882-407B-ACDC-55E7B49BD6F3}" destId="{33BCC52E-62C2-4DB8-A7DF-2B83A8C94E9B}" srcOrd="3" destOrd="0" presId="urn:microsoft.com/office/officeart/2005/8/layout/chevron2"/>
    <dgm:cxn modelId="{5BF7CD89-ECB7-4A7B-94CF-845823732C2C}" type="presParOf" srcId="{F5CE2BC0-2882-407B-ACDC-55E7B49BD6F3}" destId="{9D6DBAE5-8D11-4C80-B587-DD43104629D4}" srcOrd="4" destOrd="0" presId="urn:microsoft.com/office/officeart/2005/8/layout/chevron2"/>
    <dgm:cxn modelId="{85E6DDDF-B860-4111-9726-DDA8C34DD217}" type="presParOf" srcId="{9D6DBAE5-8D11-4C80-B587-DD43104629D4}" destId="{4C50FF2D-0F9A-49FD-86D8-930038B4280C}" srcOrd="0" destOrd="0" presId="urn:microsoft.com/office/officeart/2005/8/layout/chevron2"/>
    <dgm:cxn modelId="{9A0CB4C3-5E11-487B-9207-89762EFA8C5A}" type="presParOf" srcId="{9D6DBAE5-8D11-4C80-B587-DD43104629D4}" destId="{594495CA-ACEE-41CE-A5B3-BE12FD75506A}" srcOrd="1" destOrd="0" presId="urn:microsoft.com/office/officeart/2005/8/layout/chevron2"/>
    <dgm:cxn modelId="{40987B1B-6D76-4C9E-A799-64330EF3D0F2}" type="presParOf" srcId="{F5CE2BC0-2882-407B-ACDC-55E7B49BD6F3}" destId="{2A9C310D-6200-4A51-B7C4-68913EFEAEF9}" srcOrd="5" destOrd="0" presId="urn:microsoft.com/office/officeart/2005/8/layout/chevron2"/>
    <dgm:cxn modelId="{3C53AD1B-C016-4C44-9F9A-EA5A63099ECE}" type="presParOf" srcId="{F5CE2BC0-2882-407B-ACDC-55E7B49BD6F3}" destId="{777D04F0-F076-42C2-A90A-B77E871BEBC6}" srcOrd="6" destOrd="0" presId="urn:microsoft.com/office/officeart/2005/8/layout/chevron2"/>
    <dgm:cxn modelId="{96AA4201-0947-48F8-B7A7-C9057453558E}" type="presParOf" srcId="{777D04F0-F076-42C2-A90A-B77E871BEBC6}" destId="{109E734F-F640-4C70-A058-46CF8C916976}" srcOrd="0" destOrd="0" presId="urn:microsoft.com/office/officeart/2005/8/layout/chevron2"/>
    <dgm:cxn modelId="{26EFC377-EFF5-4436-90CC-D7679D604C6D}" type="presParOf" srcId="{777D04F0-F076-42C2-A90A-B77E871BEBC6}" destId="{EC4E0705-2510-4B0A-9A35-4242830F9C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BAD4577-D8A7-4235-8095-BB1A6CFB3F86}">
      <dgm:prSet phldrT="[Text]"/>
      <dgm:spPr/>
      <dgm:t>
        <a:bodyPr/>
        <a:lstStyle/>
        <a:p>
          <a:r>
            <a:rPr lang="en-US" dirty="0" smtClean="0"/>
            <a:t>1.</a:t>
          </a:r>
          <a:endParaRPr lang="id-ID" dirty="0"/>
        </a:p>
      </dgm:t>
    </dgm:pt>
    <dgm:pt modelId="{D57272C1-7D18-4EB6-8A0D-D61396546387}" type="parTrans" cxnId="{7C93AC24-A62B-4170-8989-B32DDD4CD16B}">
      <dgm:prSet/>
      <dgm:spPr/>
      <dgm:t>
        <a:bodyPr/>
        <a:lstStyle/>
        <a:p>
          <a:endParaRPr lang="id-ID"/>
        </a:p>
      </dgm:t>
    </dgm:pt>
    <dgm:pt modelId="{76464EDA-1E1E-4CD9-8ADB-993035D4349A}" type="sibTrans" cxnId="{7C93AC24-A62B-4170-8989-B32DDD4CD16B}">
      <dgm:prSet/>
      <dgm:spPr/>
      <dgm:t>
        <a:bodyPr/>
        <a:lstStyle/>
        <a:p>
          <a:endParaRPr lang="id-ID"/>
        </a:p>
      </dgm:t>
    </dgm:pt>
    <dgm:pt modelId="{3D35C72C-4290-4717-85CC-50ED63EEDFF0}">
      <dgm:prSet phldrT="[Text]"/>
      <dgm:spPr/>
      <dgm:t>
        <a:bodyPr/>
        <a:lstStyle/>
        <a:p>
          <a:r>
            <a:rPr lang="en-US" dirty="0" err="1" smtClean="0"/>
            <a:t>Laporan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</a:t>
          </a:r>
          <a:r>
            <a:rPr lang="en-US" dirty="0" err="1" smtClean="0"/>
            <a:t>Uji</a:t>
          </a:r>
          <a:r>
            <a:rPr lang="en-US" dirty="0" smtClean="0"/>
            <a:t> (NHO).</a:t>
          </a:r>
          <a:endParaRPr lang="id-ID" dirty="0"/>
        </a:p>
      </dgm:t>
    </dgm:pt>
    <dgm:pt modelId="{D514A60E-D43C-403A-97B7-29AE8BD25F59}" type="parTrans" cxnId="{6A927F02-3867-4932-A13E-94CD903BA2D0}">
      <dgm:prSet/>
      <dgm:spPr/>
      <dgm:t>
        <a:bodyPr/>
        <a:lstStyle/>
        <a:p>
          <a:endParaRPr lang="id-ID"/>
        </a:p>
      </dgm:t>
    </dgm:pt>
    <dgm:pt modelId="{D83615E2-213B-4CF7-950F-EFE2279C4B36}" type="sibTrans" cxnId="{6A927F02-3867-4932-A13E-94CD903BA2D0}">
      <dgm:prSet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2.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r>
            <a:rPr lang="en-US" dirty="0" err="1" smtClean="0"/>
            <a:t>Sertifikat</a:t>
          </a:r>
          <a:r>
            <a:rPr lang="en-US" dirty="0" smtClean="0"/>
            <a:t> </a:t>
          </a:r>
          <a:r>
            <a:rPr lang="en-US" dirty="0" err="1" smtClean="0"/>
            <a:t>kesehatan</a:t>
          </a:r>
          <a:r>
            <a:rPr lang="en-US" dirty="0" smtClean="0"/>
            <a:t> </a:t>
          </a:r>
          <a:r>
            <a:rPr lang="en-US" dirty="0" err="1" smtClean="0"/>
            <a:t>ikan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mutu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</a:t>
          </a:r>
          <a:r>
            <a:rPr lang="en-US" dirty="0" err="1" smtClean="0"/>
            <a:t>perikanan</a:t>
          </a:r>
          <a:r>
            <a:rPr lang="en-US" dirty="0" smtClean="0"/>
            <a:t>.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595E619F-7B69-4624-A18E-80B248BD16C5}">
      <dgm:prSet/>
      <dgm:spPr/>
      <dgm:t>
        <a:bodyPr/>
        <a:lstStyle/>
        <a:p>
          <a:r>
            <a:rPr lang="en-US" dirty="0" smtClean="0"/>
            <a:t>3.</a:t>
          </a:r>
          <a:endParaRPr lang="id-ID" dirty="0"/>
        </a:p>
      </dgm:t>
    </dgm:pt>
    <dgm:pt modelId="{5181448C-0D91-427E-A3FC-1C357C9D81B4}" type="parTrans" cxnId="{FF9ADF61-E447-4EC1-8FF3-AF8661813DD5}">
      <dgm:prSet/>
      <dgm:spPr/>
      <dgm:t>
        <a:bodyPr/>
        <a:lstStyle/>
        <a:p>
          <a:endParaRPr lang="id-ID"/>
        </a:p>
      </dgm:t>
    </dgm:pt>
    <dgm:pt modelId="{CF318173-56CA-41C8-A648-55E155C99247}" type="sibTrans" cxnId="{FF9ADF61-E447-4EC1-8FF3-AF8661813DD5}">
      <dgm:prSet/>
      <dgm:spPr/>
      <dgm:t>
        <a:bodyPr/>
        <a:lstStyle/>
        <a:p>
          <a:endParaRPr lang="id-ID"/>
        </a:p>
      </dgm:t>
    </dgm:pt>
    <dgm:pt modelId="{D82B56E3-66CF-4C07-8C8C-9F080C666B5C}">
      <dgm:prSet/>
      <dgm:spPr/>
      <dgm:t>
        <a:bodyPr/>
        <a:lstStyle/>
        <a:p>
          <a:r>
            <a:rPr lang="en-US" dirty="0" err="1" smtClean="0"/>
            <a:t>Sertifikat</a:t>
          </a:r>
          <a:r>
            <a:rPr lang="en-US" dirty="0" smtClean="0"/>
            <a:t> CKIB.</a:t>
          </a:r>
          <a:endParaRPr lang="id-ID" dirty="0"/>
        </a:p>
      </dgm:t>
    </dgm:pt>
    <dgm:pt modelId="{D42BC60E-F5FC-4F26-99FC-5B472F24BCF5}" type="parTrans" cxnId="{3E354465-B81C-4A61-84C9-95F99AAC8816}">
      <dgm:prSet/>
      <dgm:spPr/>
      <dgm:t>
        <a:bodyPr/>
        <a:lstStyle/>
        <a:p>
          <a:endParaRPr lang="id-ID"/>
        </a:p>
      </dgm:t>
    </dgm:pt>
    <dgm:pt modelId="{381DA936-AC7B-4337-BC8C-F852CF031E0E}" type="sibTrans" cxnId="{3E354465-B81C-4A61-84C9-95F99AAC8816}">
      <dgm:prSet/>
      <dgm:spPr/>
      <dgm:t>
        <a:bodyPr/>
        <a:lstStyle/>
        <a:p>
          <a:endParaRPr lang="id-ID"/>
        </a:p>
      </dgm:t>
    </dgm:pt>
    <dgm:pt modelId="{65C11796-6F22-4E6A-BC15-25C982A1E04F}">
      <dgm:prSet/>
      <dgm:spPr/>
      <dgm:t>
        <a:bodyPr/>
        <a:lstStyle/>
        <a:p>
          <a:r>
            <a:rPr lang="en-US" dirty="0" smtClean="0"/>
            <a:t>4.</a:t>
          </a:r>
          <a:endParaRPr lang="id-ID" dirty="0"/>
        </a:p>
      </dgm:t>
    </dgm:pt>
    <dgm:pt modelId="{3D4CE1AC-523E-4E1B-9F86-3E32587186D9}" type="parTrans" cxnId="{772F3ABE-97B2-4D48-9586-99C571600B91}">
      <dgm:prSet/>
      <dgm:spPr/>
      <dgm:t>
        <a:bodyPr/>
        <a:lstStyle/>
        <a:p>
          <a:endParaRPr lang="id-ID"/>
        </a:p>
      </dgm:t>
    </dgm:pt>
    <dgm:pt modelId="{657269B3-A5D4-46B4-AA5E-D457B671004B}" type="sibTrans" cxnId="{772F3ABE-97B2-4D48-9586-99C571600B91}">
      <dgm:prSet/>
      <dgm:spPr/>
      <dgm:t>
        <a:bodyPr/>
        <a:lstStyle/>
        <a:p>
          <a:endParaRPr lang="id-ID"/>
        </a:p>
      </dgm:t>
    </dgm:pt>
    <dgm:pt modelId="{06C90F60-C767-4E50-9381-CB312845D37B}">
      <dgm:prSet/>
      <dgm:spPr/>
      <dgm:t>
        <a:bodyPr/>
        <a:lstStyle/>
        <a:p>
          <a:r>
            <a:rPr lang="en-US" dirty="0" err="1" smtClean="0"/>
            <a:t>Sertifikat</a:t>
          </a:r>
          <a:r>
            <a:rPr lang="en-US" dirty="0" smtClean="0"/>
            <a:t> IKI.</a:t>
          </a:r>
          <a:endParaRPr lang="id-ID" dirty="0"/>
        </a:p>
      </dgm:t>
    </dgm:pt>
    <dgm:pt modelId="{CF768DCB-7029-4B35-851E-EDA04446CA35}" type="parTrans" cxnId="{AC37891C-D90F-4A7B-B73C-110472575DFE}">
      <dgm:prSet/>
      <dgm:spPr/>
      <dgm:t>
        <a:bodyPr/>
        <a:lstStyle/>
        <a:p>
          <a:endParaRPr lang="id-ID"/>
        </a:p>
      </dgm:t>
    </dgm:pt>
    <dgm:pt modelId="{FF21DD67-0D21-427D-8942-0B41E421257B}" type="sibTrans" cxnId="{AC37891C-D90F-4A7B-B73C-110472575DFE}">
      <dgm:prSet/>
      <dgm:spPr/>
      <dgm:t>
        <a:bodyPr/>
        <a:lstStyle/>
        <a:p>
          <a:endParaRPr lang="id-ID"/>
        </a:p>
      </dgm:t>
    </dgm:pt>
    <dgm:pt modelId="{F1127C23-6405-4D7C-848C-ED68D69A4FB0}">
      <dgm:prSet/>
      <dgm:spPr/>
      <dgm:t>
        <a:bodyPr/>
        <a:lstStyle/>
        <a:p>
          <a:r>
            <a:rPr lang="en-US" dirty="0" smtClean="0"/>
            <a:t>5.</a:t>
          </a:r>
          <a:endParaRPr lang="id-ID" dirty="0"/>
        </a:p>
      </dgm:t>
    </dgm:pt>
    <dgm:pt modelId="{CC004CE0-52F0-4FE4-9D49-E3F5BFD05661}" type="parTrans" cxnId="{4684FC4E-B77B-4ABE-957C-08FE3D4DC6E4}">
      <dgm:prSet/>
      <dgm:spPr/>
      <dgm:t>
        <a:bodyPr/>
        <a:lstStyle/>
        <a:p>
          <a:endParaRPr lang="id-ID"/>
        </a:p>
      </dgm:t>
    </dgm:pt>
    <dgm:pt modelId="{EB25D5AE-7A47-4A51-8E89-8C8402645B35}" type="sibTrans" cxnId="{4684FC4E-B77B-4ABE-957C-08FE3D4DC6E4}">
      <dgm:prSet/>
      <dgm:spPr/>
      <dgm:t>
        <a:bodyPr/>
        <a:lstStyle/>
        <a:p>
          <a:endParaRPr lang="id-ID"/>
        </a:p>
      </dgm:t>
    </dgm:pt>
    <dgm:pt modelId="{741FBC50-282F-4E01-AC06-6AAB447F0CF2}">
      <dgm:prSet/>
      <dgm:spPr/>
      <dgm:t>
        <a:bodyPr/>
        <a:lstStyle/>
        <a:p>
          <a:r>
            <a:rPr lang="en-US" dirty="0" err="1" smtClean="0"/>
            <a:t>Sertifikat</a:t>
          </a:r>
          <a:r>
            <a:rPr lang="en-US" dirty="0" smtClean="0"/>
            <a:t> HACCP.</a:t>
          </a:r>
          <a:endParaRPr lang="id-ID" dirty="0"/>
        </a:p>
      </dgm:t>
    </dgm:pt>
    <dgm:pt modelId="{AE93953E-C7C1-4E7F-9689-6BBCA1B42D7B}" type="parTrans" cxnId="{002D982A-EDBD-4B85-B14B-6F554CEC19A5}">
      <dgm:prSet/>
      <dgm:spPr/>
      <dgm:t>
        <a:bodyPr/>
        <a:lstStyle/>
        <a:p>
          <a:endParaRPr lang="id-ID"/>
        </a:p>
      </dgm:t>
    </dgm:pt>
    <dgm:pt modelId="{C87327DA-7041-4D84-9AA8-2E7FB490ACD1}" type="sibTrans" cxnId="{002D982A-EDBD-4B85-B14B-6F554CEC19A5}">
      <dgm:prSet/>
      <dgm:spPr/>
      <dgm:t>
        <a:bodyPr/>
        <a:lstStyle/>
        <a:p>
          <a:endParaRPr lang="id-ID"/>
        </a:p>
      </dgm:t>
    </dgm:pt>
    <dgm:pt modelId="{9F46C43D-48C3-4B1C-8FE0-65BF61DA39FA}">
      <dgm:prSet/>
      <dgm:spPr/>
      <dgm:t>
        <a:bodyPr/>
        <a:lstStyle/>
        <a:p>
          <a:r>
            <a:rPr lang="en-US" dirty="0" smtClean="0"/>
            <a:t>6.</a:t>
          </a:r>
          <a:endParaRPr lang="id-ID" dirty="0"/>
        </a:p>
      </dgm:t>
    </dgm:pt>
    <dgm:pt modelId="{A4003C7C-E1C0-4686-BCFD-326E43B41E69}" type="parTrans" cxnId="{7FACF8BA-14B4-4002-AB29-06D4956473E2}">
      <dgm:prSet/>
      <dgm:spPr/>
      <dgm:t>
        <a:bodyPr/>
        <a:lstStyle/>
        <a:p>
          <a:endParaRPr lang="id-ID"/>
        </a:p>
      </dgm:t>
    </dgm:pt>
    <dgm:pt modelId="{EBF06F22-8E30-427E-BC46-72385B8BFEEF}" type="sibTrans" cxnId="{7FACF8BA-14B4-4002-AB29-06D4956473E2}">
      <dgm:prSet/>
      <dgm:spPr/>
      <dgm:t>
        <a:bodyPr/>
        <a:lstStyle/>
        <a:p>
          <a:endParaRPr lang="id-ID"/>
        </a:p>
      </dgm:t>
    </dgm:pt>
    <dgm:pt modelId="{4133D9E8-AC86-47B7-B255-9DC25A165577}">
      <dgm:prSet/>
      <dgm:spPr/>
      <dgm:t>
        <a:bodyPr/>
        <a:lstStyle/>
        <a:p>
          <a:r>
            <a:rPr lang="en-US" dirty="0" err="1" smtClean="0"/>
            <a:t>Sertifikat</a:t>
          </a:r>
          <a:r>
            <a:rPr lang="en-US" dirty="0" smtClean="0"/>
            <a:t> CPIB.</a:t>
          </a:r>
          <a:endParaRPr lang="id-ID" dirty="0"/>
        </a:p>
      </dgm:t>
    </dgm:pt>
    <dgm:pt modelId="{81855E54-F9A6-45C5-8C40-2315C7750A54}" type="parTrans" cxnId="{ACE132A0-CB67-47CC-A86D-3224D9E5C052}">
      <dgm:prSet/>
      <dgm:spPr/>
      <dgm:t>
        <a:bodyPr/>
        <a:lstStyle/>
        <a:p>
          <a:endParaRPr lang="id-ID"/>
        </a:p>
      </dgm:t>
    </dgm:pt>
    <dgm:pt modelId="{2147FF58-52F9-4BB3-81C7-2A5DDC1186D7}" type="sibTrans" cxnId="{ACE132A0-CB67-47CC-A86D-3224D9E5C052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178F87-E581-48C8-9F34-6B185F1AAE6E}" type="pres">
      <dgm:prSet presAssocID="{7BAD4577-D8A7-4235-8095-BB1A6CFB3F86}" presName="composite" presStyleCnt="0"/>
      <dgm:spPr/>
    </dgm:pt>
    <dgm:pt modelId="{3EE1271B-516E-46B0-B6EB-47800DED4C45}" type="pres">
      <dgm:prSet presAssocID="{7BAD4577-D8A7-4235-8095-BB1A6CFB3F86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09A103-9E8D-494F-8D8A-78BE1349FE43}" type="pres">
      <dgm:prSet presAssocID="{7BAD4577-D8A7-4235-8095-BB1A6CFB3F86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854B19-5440-4D50-BAAF-9189FC74EA70}" type="pres">
      <dgm:prSet presAssocID="{76464EDA-1E1E-4CD9-8ADB-993035D4349A}" presName="sp" presStyleCnt="0"/>
      <dgm:spPr/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E4CB3B-28B2-4F0F-969C-2DD0A47C134F}" type="pres">
      <dgm:prSet presAssocID="{DFB71CD0-016F-469C-A6B8-FD393B94994D}" presName="sp" presStyleCnt="0"/>
      <dgm:spPr/>
    </dgm:pt>
    <dgm:pt modelId="{4FED6255-1101-4EA4-A183-4464CB2DE882}" type="pres">
      <dgm:prSet presAssocID="{595E619F-7B69-4624-A18E-80B248BD16C5}" presName="composite" presStyleCnt="0"/>
      <dgm:spPr/>
    </dgm:pt>
    <dgm:pt modelId="{13181086-3BB8-4BCE-94D2-1B934862E678}" type="pres">
      <dgm:prSet presAssocID="{595E619F-7B69-4624-A18E-80B248BD16C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5FE3F9-D6F6-4283-92D3-2D31A1ABEA66}" type="pres">
      <dgm:prSet presAssocID="{595E619F-7B69-4624-A18E-80B248BD16C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7439E07-840F-49AE-9895-3AC6A06DAA71}" type="pres">
      <dgm:prSet presAssocID="{CF318173-56CA-41C8-A648-55E155C99247}" presName="sp" presStyleCnt="0"/>
      <dgm:spPr/>
    </dgm:pt>
    <dgm:pt modelId="{182CFAB4-26EB-4E47-A954-913D66B6455B}" type="pres">
      <dgm:prSet presAssocID="{65C11796-6F22-4E6A-BC15-25C982A1E04F}" presName="composite" presStyleCnt="0"/>
      <dgm:spPr/>
    </dgm:pt>
    <dgm:pt modelId="{A78B2D71-EA2C-49FD-BD4A-3C62A3306F9C}" type="pres">
      <dgm:prSet presAssocID="{65C11796-6F22-4E6A-BC15-25C982A1E04F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41F762-37B9-408A-AF02-13E5EF736656}" type="pres">
      <dgm:prSet presAssocID="{65C11796-6F22-4E6A-BC15-25C982A1E04F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3BCDFED-6BB7-43B0-86CF-783A316F8A70}" type="pres">
      <dgm:prSet presAssocID="{657269B3-A5D4-46B4-AA5E-D457B671004B}" presName="sp" presStyleCnt="0"/>
      <dgm:spPr/>
    </dgm:pt>
    <dgm:pt modelId="{DFE685C8-D12A-412D-8944-8ABB0DB9C3A8}" type="pres">
      <dgm:prSet presAssocID="{F1127C23-6405-4D7C-848C-ED68D69A4FB0}" presName="composite" presStyleCnt="0"/>
      <dgm:spPr/>
    </dgm:pt>
    <dgm:pt modelId="{C3CDBA5A-6547-4C98-9C0C-6F5BEC707C5A}" type="pres">
      <dgm:prSet presAssocID="{F1127C23-6405-4D7C-848C-ED68D69A4FB0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8A3C10-4E32-4E29-82B9-F465A122F639}" type="pres">
      <dgm:prSet presAssocID="{F1127C23-6405-4D7C-848C-ED68D69A4FB0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E6BFD7-D069-456C-9BC8-5C20EA359D8B}" type="pres">
      <dgm:prSet presAssocID="{EB25D5AE-7A47-4A51-8E89-8C8402645B35}" presName="sp" presStyleCnt="0"/>
      <dgm:spPr/>
    </dgm:pt>
    <dgm:pt modelId="{3D568FFB-9BC6-4423-9378-0A130197371D}" type="pres">
      <dgm:prSet presAssocID="{9F46C43D-48C3-4B1C-8FE0-65BF61DA39FA}" presName="composite" presStyleCnt="0"/>
      <dgm:spPr/>
    </dgm:pt>
    <dgm:pt modelId="{DF6AEAA6-C024-4BAB-A53E-0B2232ED1A2E}" type="pres">
      <dgm:prSet presAssocID="{9F46C43D-48C3-4B1C-8FE0-65BF61DA39F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C899D3-53DF-433D-8BD3-8B9C26B0311C}" type="pres">
      <dgm:prSet presAssocID="{9F46C43D-48C3-4B1C-8FE0-65BF61DA39F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72F3ABE-97B2-4D48-9586-99C571600B91}" srcId="{64440DB3-5778-4B3E-870F-6A2E497C76EA}" destId="{65C11796-6F22-4E6A-BC15-25C982A1E04F}" srcOrd="3" destOrd="0" parTransId="{3D4CE1AC-523E-4E1B-9F86-3E32587186D9}" sibTransId="{657269B3-A5D4-46B4-AA5E-D457B671004B}"/>
    <dgm:cxn modelId="{B83DC6EC-476D-480A-847B-4DCFACB31BFB}" type="presOf" srcId="{64440DB3-5778-4B3E-870F-6A2E497C76EA}" destId="{F5CE2BC0-2882-407B-ACDC-55E7B49BD6F3}" srcOrd="0" destOrd="0" presId="urn:microsoft.com/office/officeart/2005/8/layout/chevron2"/>
    <dgm:cxn modelId="{A1A08750-2BF7-402B-97DE-D74B6F4F7771}" type="presOf" srcId="{D82B56E3-66CF-4C07-8C8C-9F080C666B5C}" destId="{CC5FE3F9-D6F6-4283-92D3-2D31A1ABEA66}" srcOrd="0" destOrd="0" presId="urn:microsoft.com/office/officeart/2005/8/layout/chevron2"/>
    <dgm:cxn modelId="{7C93AC24-A62B-4170-8989-B32DDD4CD16B}" srcId="{64440DB3-5778-4B3E-870F-6A2E497C76EA}" destId="{7BAD4577-D8A7-4235-8095-BB1A6CFB3F86}" srcOrd="0" destOrd="0" parTransId="{D57272C1-7D18-4EB6-8A0D-D61396546387}" sibTransId="{76464EDA-1E1E-4CD9-8ADB-993035D4349A}"/>
    <dgm:cxn modelId="{AC37891C-D90F-4A7B-B73C-110472575DFE}" srcId="{65C11796-6F22-4E6A-BC15-25C982A1E04F}" destId="{06C90F60-C767-4E50-9381-CB312845D37B}" srcOrd="0" destOrd="0" parTransId="{CF768DCB-7029-4B35-851E-EDA04446CA35}" sibTransId="{FF21DD67-0D21-427D-8942-0B41E421257B}"/>
    <dgm:cxn modelId="{FF9ADF61-E447-4EC1-8FF3-AF8661813DD5}" srcId="{64440DB3-5778-4B3E-870F-6A2E497C76EA}" destId="{595E619F-7B69-4624-A18E-80B248BD16C5}" srcOrd="2" destOrd="0" parTransId="{5181448C-0D91-427E-A3FC-1C357C9D81B4}" sibTransId="{CF318173-56CA-41C8-A648-55E155C99247}"/>
    <dgm:cxn modelId="{2C735A8A-D686-4827-9F6B-F1EA2D66F6DC}" type="presOf" srcId="{77E3C6A7-597B-458F-AD46-2DDB8FF0A767}" destId="{DCD29AE0-7D80-4585-9712-F7CCD5DB9F75}" srcOrd="0" destOrd="0" presId="urn:microsoft.com/office/officeart/2005/8/layout/chevron2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AD0619B8-172E-49D6-BC8A-396E5B327457}" type="presOf" srcId="{3D35C72C-4290-4717-85CC-50ED63EEDFF0}" destId="{E709A103-9E8D-494F-8D8A-78BE1349FE43}" srcOrd="0" destOrd="0" presId="urn:microsoft.com/office/officeart/2005/8/layout/chevron2"/>
    <dgm:cxn modelId="{6B12BDC4-C6DA-413F-84EB-C3F5A41A813F}" type="presOf" srcId="{65C11796-6F22-4E6A-BC15-25C982A1E04F}" destId="{A78B2D71-EA2C-49FD-BD4A-3C62A3306F9C}" srcOrd="0" destOrd="0" presId="urn:microsoft.com/office/officeart/2005/8/layout/chevron2"/>
    <dgm:cxn modelId="{78A73C02-A524-4720-8D45-7225DEA0EA9B}" type="presOf" srcId="{F1127C23-6405-4D7C-848C-ED68D69A4FB0}" destId="{C3CDBA5A-6547-4C98-9C0C-6F5BEC707C5A}" srcOrd="0" destOrd="0" presId="urn:microsoft.com/office/officeart/2005/8/layout/chevron2"/>
    <dgm:cxn modelId="{4684FC4E-B77B-4ABE-957C-08FE3D4DC6E4}" srcId="{64440DB3-5778-4B3E-870F-6A2E497C76EA}" destId="{F1127C23-6405-4D7C-848C-ED68D69A4FB0}" srcOrd="4" destOrd="0" parTransId="{CC004CE0-52F0-4FE4-9D49-E3F5BFD05661}" sibTransId="{EB25D5AE-7A47-4A51-8E89-8C8402645B35}"/>
    <dgm:cxn modelId="{3E354465-B81C-4A61-84C9-95F99AAC8816}" srcId="{595E619F-7B69-4624-A18E-80B248BD16C5}" destId="{D82B56E3-66CF-4C07-8C8C-9F080C666B5C}" srcOrd="0" destOrd="0" parTransId="{D42BC60E-F5FC-4F26-99FC-5B472F24BCF5}" sibTransId="{381DA936-AC7B-4337-BC8C-F852CF031E0E}"/>
    <dgm:cxn modelId="{002D982A-EDBD-4B85-B14B-6F554CEC19A5}" srcId="{F1127C23-6405-4D7C-848C-ED68D69A4FB0}" destId="{741FBC50-282F-4E01-AC06-6AAB447F0CF2}" srcOrd="0" destOrd="0" parTransId="{AE93953E-C7C1-4E7F-9689-6BBCA1B42D7B}" sibTransId="{C87327DA-7041-4D84-9AA8-2E7FB490ACD1}"/>
    <dgm:cxn modelId="{ACE132A0-CB67-47CC-A86D-3224D9E5C052}" srcId="{9F46C43D-48C3-4B1C-8FE0-65BF61DA39FA}" destId="{4133D9E8-AC86-47B7-B255-9DC25A165577}" srcOrd="0" destOrd="0" parTransId="{81855E54-F9A6-45C5-8C40-2315C7750A54}" sibTransId="{2147FF58-52F9-4BB3-81C7-2A5DDC1186D7}"/>
    <dgm:cxn modelId="{FEF97B09-63C1-45FC-9CD2-6754A18007CC}" type="presOf" srcId="{4133D9E8-AC86-47B7-B255-9DC25A165577}" destId="{FDC899D3-53DF-433D-8BD3-8B9C26B0311C}" srcOrd="0" destOrd="0" presId="urn:microsoft.com/office/officeart/2005/8/layout/chevron2"/>
    <dgm:cxn modelId="{6A927F02-3867-4932-A13E-94CD903BA2D0}" srcId="{7BAD4577-D8A7-4235-8095-BB1A6CFB3F86}" destId="{3D35C72C-4290-4717-85CC-50ED63EEDFF0}" srcOrd="0" destOrd="0" parTransId="{D514A60E-D43C-403A-97B7-29AE8BD25F59}" sibTransId="{D83615E2-213B-4CF7-950F-EFE2279C4B36}"/>
    <dgm:cxn modelId="{EEAC5B48-333B-447A-A050-28797F24A90E}" type="presOf" srcId="{7BAD4577-D8A7-4235-8095-BB1A6CFB3F86}" destId="{3EE1271B-516E-46B0-B6EB-47800DED4C45}" srcOrd="0" destOrd="0" presId="urn:microsoft.com/office/officeart/2005/8/layout/chevron2"/>
    <dgm:cxn modelId="{7FACF8BA-14B4-4002-AB29-06D4956473E2}" srcId="{64440DB3-5778-4B3E-870F-6A2E497C76EA}" destId="{9F46C43D-48C3-4B1C-8FE0-65BF61DA39FA}" srcOrd="5" destOrd="0" parTransId="{A4003C7C-E1C0-4686-BCFD-326E43B41E69}" sibTransId="{EBF06F22-8E30-427E-BC46-72385B8BFEEF}"/>
    <dgm:cxn modelId="{0EF950F3-AB0A-46FB-B82D-A05475F22797}" type="presOf" srcId="{06C90F60-C767-4E50-9381-CB312845D37B}" destId="{2341F762-37B9-408A-AF02-13E5EF736656}" srcOrd="0" destOrd="0" presId="urn:microsoft.com/office/officeart/2005/8/layout/chevron2"/>
    <dgm:cxn modelId="{4A524439-D2CD-41A0-A5A0-81978612C539}" type="presOf" srcId="{595E619F-7B69-4624-A18E-80B248BD16C5}" destId="{13181086-3BB8-4BCE-94D2-1B934862E678}" srcOrd="0" destOrd="0" presId="urn:microsoft.com/office/officeart/2005/8/layout/chevron2"/>
    <dgm:cxn modelId="{C09055B1-D3B4-4987-B2E5-E51C1BCA0A54}" type="presOf" srcId="{741FBC50-282F-4E01-AC06-6AAB447F0CF2}" destId="{828A3C10-4E32-4E29-82B9-F465A122F639}" srcOrd="0" destOrd="0" presId="urn:microsoft.com/office/officeart/2005/8/layout/chevron2"/>
    <dgm:cxn modelId="{F78DB8C4-5266-4991-B7D7-8A1012A2F19F}" type="presOf" srcId="{9F46C43D-48C3-4B1C-8FE0-65BF61DA39FA}" destId="{DF6AEAA6-C024-4BAB-A53E-0B2232ED1A2E}" srcOrd="0" destOrd="0" presId="urn:microsoft.com/office/officeart/2005/8/layout/chevron2"/>
    <dgm:cxn modelId="{B71ECBA1-5D4F-4C85-9F77-3B1B81AF82B5}" type="presOf" srcId="{AE79A97B-D5AC-4779-9002-09B0463444FA}" destId="{36EBC195-D15D-442D-B000-53F158877C31}" srcOrd="0" destOrd="0" presId="urn:microsoft.com/office/officeart/2005/8/layout/chevron2"/>
    <dgm:cxn modelId="{5CD225FC-48F2-439D-99F6-905C2803EC66}" srcId="{64440DB3-5778-4B3E-870F-6A2E497C76EA}" destId="{AE79A97B-D5AC-4779-9002-09B0463444FA}" srcOrd="1" destOrd="0" parTransId="{8854FC06-F039-429C-BD39-B35741524426}" sibTransId="{DFB71CD0-016F-469C-A6B8-FD393B94994D}"/>
    <dgm:cxn modelId="{226A4FBC-29D2-4307-BA91-3B859CC8AD79}" type="presParOf" srcId="{F5CE2BC0-2882-407B-ACDC-55E7B49BD6F3}" destId="{CD178F87-E581-48C8-9F34-6B185F1AAE6E}" srcOrd="0" destOrd="0" presId="urn:microsoft.com/office/officeart/2005/8/layout/chevron2"/>
    <dgm:cxn modelId="{98E5D9B4-E188-4D16-8CFC-9403485102BE}" type="presParOf" srcId="{CD178F87-E581-48C8-9F34-6B185F1AAE6E}" destId="{3EE1271B-516E-46B0-B6EB-47800DED4C45}" srcOrd="0" destOrd="0" presId="urn:microsoft.com/office/officeart/2005/8/layout/chevron2"/>
    <dgm:cxn modelId="{AC54F08B-3305-47E7-983C-4D4446F6D02C}" type="presParOf" srcId="{CD178F87-E581-48C8-9F34-6B185F1AAE6E}" destId="{E709A103-9E8D-494F-8D8A-78BE1349FE43}" srcOrd="1" destOrd="0" presId="urn:microsoft.com/office/officeart/2005/8/layout/chevron2"/>
    <dgm:cxn modelId="{81515ECB-B061-48A6-B79C-144DF6C16CB8}" type="presParOf" srcId="{F5CE2BC0-2882-407B-ACDC-55E7B49BD6F3}" destId="{75854B19-5440-4D50-BAAF-9189FC74EA70}" srcOrd="1" destOrd="0" presId="urn:microsoft.com/office/officeart/2005/8/layout/chevron2"/>
    <dgm:cxn modelId="{347FE888-E271-4DA8-ACDA-9EE524B406AD}" type="presParOf" srcId="{F5CE2BC0-2882-407B-ACDC-55E7B49BD6F3}" destId="{4835F3F2-2DC9-4CAF-9255-80339EA83B28}" srcOrd="2" destOrd="0" presId="urn:microsoft.com/office/officeart/2005/8/layout/chevron2"/>
    <dgm:cxn modelId="{D2AC6125-3C61-43A6-A4C0-02A61B182C98}" type="presParOf" srcId="{4835F3F2-2DC9-4CAF-9255-80339EA83B28}" destId="{36EBC195-D15D-442D-B000-53F158877C31}" srcOrd="0" destOrd="0" presId="urn:microsoft.com/office/officeart/2005/8/layout/chevron2"/>
    <dgm:cxn modelId="{A8913A91-0B77-44AE-8399-390B3516E718}" type="presParOf" srcId="{4835F3F2-2DC9-4CAF-9255-80339EA83B28}" destId="{DCD29AE0-7D80-4585-9712-F7CCD5DB9F75}" srcOrd="1" destOrd="0" presId="urn:microsoft.com/office/officeart/2005/8/layout/chevron2"/>
    <dgm:cxn modelId="{1B227B56-F288-4643-983C-7CEE0B09E6E6}" type="presParOf" srcId="{F5CE2BC0-2882-407B-ACDC-55E7B49BD6F3}" destId="{2EE4CB3B-28B2-4F0F-969C-2DD0A47C134F}" srcOrd="3" destOrd="0" presId="urn:microsoft.com/office/officeart/2005/8/layout/chevron2"/>
    <dgm:cxn modelId="{C92573EE-1514-46DD-9416-D024C40C1674}" type="presParOf" srcId="{F5CE2BC0-2882-407B-ACDC-55E7B49BD6F3}" destId="{4FED6255-1101-4EA4-A183-4464CB2DE882}" srcOrd="4" destOrd="0" presId="urn:microsoft.com/office/officeart/2005/8/layout/chevron2"/>
    <dgm:cxn modelId="{86E694FA-A799-4282-BB95-773E42EA4222}" type="presParOf" srcId="{4FED6255-1101-4EA4-A183-4464CB2DE882}" destId="{13181086-3BB8-4BCE-94D2-1B934862E678}" srcOrd="0" destOrd="0" presId="urn:microsoft.com/office/officeart/2005/8/layout/chevron2"/>
    <dgm:cxn modelId="{F2432FD2-051E-4D5D-8D08-14605F20C91C}" type="presParOf" srcId="{4FED6255-1101-4EA4-A183-4464CB2DE882}" destId="{CC5FE3F9-D6F6-4283-92D3-2D31A1ABEA66}" srcOrd="1" destOrd="0" presId="urn:microsoft.com/office/officeart/2005/8/layout/chevron2"/>
    <dgm:cxn modelId="{DE8D6B7D-2F90-49D3-ACCB-560B81AEAE83}" type="presParOf" srcId="{F5CE2BC0-2882-407B-ACDC-55E7B49BD6F3}" destId="{A7439E07-840F-49AE-9895-3AC6A06DAA71}" srcOrd="5" destOrd="0" presId="urn:microsoft.com/office/officeart/2005/8/layout/chevron2"/>
    <dgm:cxn modelId="{9B44D3AF-96E1-4A48-A2D8-61D9BBD64FA3}" type="presParOf" srcId="{F5CE2BC0-2882-407B-ACDC-55E7B49BD6F3}" destId="{182CFAB4-26EB-4E47-A954-913D66B6455B}" srcOrd="6" destOrd="0" presId="urn:microsoft.com/office/officeart/2005/8/layout/chevron2"/>
    <dgm:cxn modelId="{77E5987F-8B26-4897-9801-1AB74502B048}" type="presParOf" srcId="{182CFAB4-26EB-4E47-A954-913D66B6455B}" destId="{A78B2D71-EA2C-49FD-BD4A-3C62A3306F9C}" srcOrd="0" destOrd="0" presId="urn:microsoft.com/office/officeart/2005/8/layout/chevron2"/>
    <dgm:cxn modelId="{DEFA6544-842F-4F80-980C-A0F7FA1256C9}" type="presParOf" srcId="{182CFAB4-26EB-4E47-A954-913D66B6455B}" destId="{2341F762-37B9-408A-AF02-13E5EF736656}" srcOrd="1" destOrd="0" presId="urn:microsoft.com/office/officeart/2005/8/layout/chevron2"/>
    <dgm:cxn modelId="{9F084482-1CE1-4929-A6B5-856CD3A40B6F}" type="presParOf" srcId="{F5CE2BC0-2882-407B-ACDC-55E7B49BD6F3}" destId="{53BCDFED-6BB7-43B0-86CF-783A316F8A70}" srcOrd="7" destOrd="0" presId="urn:microsoft.com/office/officeart/2005/8/layout/chevron2"/>
    <dgm:cxn modelId="{757A3B97-EBC1-40ED-94CA-CFE03BC741ED}" type="presParOf" srcId="{F5CE2BC0-2882-407B-ACDC-55E7B49BD6F3}" destId="{DFE685C8-D12A-412D-8944-8ABB0DB9C3A8}" srcOrd="8" destOrd="0" presId="urn:microsoft.com/office/officeart/2005/8/layout/chevron2"/>
    <dgm:cxn modelId="{8F69439F-884A-4BB4-A108-013882053891}" type="presParOf" srcId="{DFE685C8-D12A-412D-8944-8ABB0DB9C3A8}" destId="{C3CDBA5A-6547-4C98-9C0C-6F5BEC707C5A}" srcOrd="0" destOrd="0" presId="urn:microsoft.com/office/officeart/2005/8/layout/chevron2"/>
    <dgm:cxn modelId="{42E2864E-5770-446D-992B-9F9A742DFBCE}" type="presParOf" srcId="{DFE685C8-D12A-412D-8944-8ABB0DB9C3A8}" destId="{828A3C10-4E32-4E29-82B9-F465A122F639}" srcOrd="1" destOrd="0" presId="urn:microsoft.com/office/officeart/2005/8/layout/chevron2"/>
    <dgm:cxn modelId="{6E9475AC-864D-4A48-B4FF-EB5F489CB745}" type="presParOf" srcId="{F5CE2BC0-2882-407B-ACDC-55E7B49BD6F3}" destId="{A6E6BFD7-D069-456C-9BC8-5C20EA359D8B}" srcOrd="9" destOrd="0" presId="urn:microsoft.com/office/officeart/2005/8/layout/chevron2"/>
    <dgm:cxn modelId="{0DEC1198-7055-423D-8BBF-8D32A525DF1C}" type="presParOf" srcId="{F5CE2BC0-2882-407B-ACDC-55E7B49BD6F3}" destId="{3D568FFB-9BC6-4423-9378-0A130197371D}" srcOrd="10" destOrd="0" presId="urn:microsoft.com/office/officeart/2005/8/layout/chevron2"/>
    <dgm:cxn modelId="{B16A534D-7FD0-4CA3-A0E2-24CB9040A7BA}" type="presParOf" srcId="{3D568FFB-9BC6-4423-9378-0A130197371D}" destId="{DF6AEAA6-C024-4BAB-A53E-0B2232ED1A2E}" srcOrd="0" destOrd="0" presId="urn:microsoft.com/office/officeart/2005/8/layout/chevron2"/>
    <dgm:cxn modelId="{74D0B2AD-14E2-4DDB-ACA4-86983E266812}" type="presParOf" srcId="{3D568FFB-9BC6-4423-9378-0A130197371D}" destId="{FDC899D3-53DF-433D-8BD3-8B9C26B031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BAD4577-D8A7-4235-8095-BB1A6CFB3F86}">
      <dgm:prSet phldrT="[Text]"/>
      <dgm:spPr/>
      <dgm:t>
        <a:bodyPr/>
        <a:lstStyle/>
        <a:p>
          <a:r>
            <a:rPr lang="en-US" dirty="0" smtClean="0"/>
            <a:t>1.</a:t>
          </a:r>
          <a:endParaRPr lang="id-ID" dirty="0"/>
        </a:p>
      </dgm:t>
    </dgm:pt>
    <dgm:pt modelId="{D57272C1-7D18-4EB6-8A0D-D61396546387}" type="parTrans" cxnId="{7C93AC24-A62B-4170-8989-B32DDD4CD16B}">
      <dgm:prSet/>
      <dgm:spPr/>
      <dgm:t>
        <a:bodyPr/>
        <a:lstStyle/>
        <a:p>
          <a:endParaRPr lang="id-ID"/>
        </a:p>
      </dgm:t>
    </dgm:pt>
    <dgm:pt modelId="{76464EDA-1E1E-4CD9-8ADB-993035D4349A}" type="sibTrans" cxnId="{7C93AC24-A62B-4170-8989-B32DDD4CD16B}">
      <dgm:prSet/>
      <dgm:spPr/>
      <dgm:t>
        <a:bodyPr/>
        <a:lstStyle/>
        <a:p>
          <a:endParaRPr lang="id-ID"/>
        </a:p>
      </dgm:t>
    </dgm:pt>
    <dgm:pt modelId="{3D35C72C-4290-4717-85CC-50ED63EEDFF0}">
      <dgm:prSet phldrT="[Text]"/>
      <dgm:spPr/>
      <dgm:t>
        <a:bodyPr/>
        <a:lstStyle/>
        <a:p>
          <a:r>
            <a:rPr lang="en-US" dirty="0" err="1" smtClean="0"/>
            <a:t>Instansi</a:t>
          </a:r>
          <a:r>
            <a:rPr lang="en-US" dirty="0" smtClean="0"/>
            <a:t>  </a:t>
          </a:r>
          <a:r>
            <a:rPr lang="en-US" dirty="0" err="1" smtClean="0"/>
            <a:t>Pemerintah</a:t>
          </a:r>
          <a:endParaRPr lang="id-ID" dirty="0"/>
        </a:p>
      </dgm:t>
    </dgm:pt>
    <dgm:pt modelId="{D514A60E-D43C-403A-97B7-29AE8BD25F59}" type="parTrans" cxnId="{6A927F02-3867-4932-A13E-94CD903BA2D0}">
      <dgm:prSet/>
      <dgm:spPr/>
      <dgm:t>
        <a:bodyPr/>
        <a:lstStyle/>
        <a:p>
          <a:endParaRPr lang="id-ID"/>
        </a:p>
      </dgm:t>
    </dgm:pt>
    <dgm:pt modelId="{D83615E2-213B-4CF7-950F-EFE2279C4B36}" type="sibTrans" cxnId="{6A927F02-3867-4932-A13E-94CD903BA2D0}">
      <dgm:prSet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2.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r>
            <a:rPr lang="en-US" dirty="0" err="1" smtClean="0"/>
            <a:t>Perguruan</a:t>
          </a:r>
          <a:r>
            <a:rPr lang="en-US" dirty="0" smtClean="0"/>
            <a:t> Tinggi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595E619F-7B69-4624-A18E-80B248BD16C5}">
      <dgm:prSet/>
      <dgm:spPr/>
      <dgm:t>
        <a:bodyPr/>
        <a:lstStyle/>
        <a:p>
          <a:r>
            <a:rPr lang="en-US" dirty="0" smtClean="0"/>
            <a:t>3.</a:t>
          </a:r>
          <a:endParaRPr lang="id-ID" dirty="0"/>
        </a:p>
      </dgm:t>
    </dgm:pt>
    <dgm:pt modelId="{5181448C-0D91-427E-A3FC-1C357C9D81B4}" type="parTrans" cxnId="{FF9ADF61-E447-4EC1-8FF3-AF8661813DD5}">
      <dgm:prSet/>
      <dgm:spPr/>
      <dgm:t>
        <a:bodyPr/>
        <a:lstStyle/>
        <a:p>
          <a:endParaRPr lang="id-ID"/>
        </a:p>
      </dgm:t>
    </dgm:pt>
    <dgm:pt modelId="{CF318173-56CA-41C8-A648-55E155C99247}" type="sibTrans" cxnId="{FF9ADF61-E447-4EC1-8FF3-AF8661813DD5}">
      <dgm:prSet/>
      <dgm:spPr/>
      <dgm:t>
        <a:bodyPr/>
        <a:lstStyle/>
        <a:p>
          <a:endParaRPr lang="id-ID"/>
        </a:p>
      </dgm:t>
    </dgm:pt>
    <dgm:pt modelId="{D82B56E3-66CF-4C07-8C8C-9F080C666B5C}">
      <dgm:prSet/>
      <dgm:spPr/>
      <dgm:t>
        <a:bodyPr/>
        <a:lstStyle/>
        <a:p>
          <a:r>
            <a:rPr lang="en-US" dirty="0" err="1" smtClean="0"/>
            <a:t>Pendidikan</a:t>
          </a:r>
          <a:r>
            <a:rPr lang="en-US" dirty="0" smtClean="0"/>
            <a:t> </a:t>
          </a:r>
          <a:r>
            <a:rPr lang="en-US" dirty="0" err="1" smtClean="0"/>
            <a:t>Menengah</a:t>
          </a:r>
          <a:endParaRPr lang="id-ID" dirty="0"/>
        </a:p>
      </dgm:t>
    </dgm:pt>
    <dgm:pt modelId="{D42BC60E-F5FC-4F26-99FC-5B472F24BCF5}" type="parTrans" cxnId="{3E354465-B81C-4A61-84C9-95F99AAC8816}">
      <dgm:prSet/>
      <dgm:spPr/>
      <dgm:t>
        <a:bodyPr/>
        <a:lstStyle/>
        <a:p>
          <a:endParaRPr lang="id-ID"/>
        </a:p>
      </dgm:t>
    </dgm:pt>
    <dgm:pt modelId="{381DA936-AC7B-4337-BC8C-F852CF031E0E}" type="sibTrans" cxnId="{3E354465-B81C-4A61-84C9-95F99AAC8816}">
      <dgm:prSet/>
      <dgm:spPr/>
      <dgm:t>
        <a:bodyPr/>
        <a:lstStyle/>
        <a:p>
          <a:endParaRPr lang="id-ID"/>
        </a:p>
      </dgm:t>
    </dgm:pt>
    <dgm:pt modelId="{65C11796-6F22-4E6A-BC15-25C982A1E04F}">
      <dgm:prSet/>
      <dgm:spPr/>
      <dgm:t>
        <a:bodyPr/>
        <a:lstStyle/>
        <a:p>
          <a:r>
            <a:rPr lang="en-US" dirty="0" smtClean="0"/>
            <a:t>4.</a:t>
          </a:r>
          <a:endParaRPr lang="id-ID" dirty="0"/>
        </a:p>
      </dgm:t>
    </dgm:pt>
    <dgm:pt modelId="{3D4CE1AC-523E-4E1B-9F86-3E32587186D9}" type="parTrans" cxnId="{772F3ABE-97B2-4D48-9586-99C571600B91}">
      <dgm:prSet/>
      <dgm:spPr/>
      <dgm:t>
        <a:bodyPr/>
        <a:lstStyle/>
        <a:p>
          <a:endParaRPr lang="id-ID"/>
        </a:p>
      </dgm:t>
    </dgm:pt>
    <dgm:pt modelId="{657269B3-A5D4-46B4-AA5E-D457B671004B}" type="sibTrans" cxnId="{772F3ABE-97B2-4D48-9586-99C571600B91}">
      <dgm:prSet/>
      <dgm:spPr/>
      <dgm:t>
        <a:bodyPr/>
        <a:lstStyle/>
        <a:p>
          <a:endParaRPr lang="id-ID"/>
        </a:p>
      </dgm:t>
    </dgm:pt>
    <dgm:pt modelId="{06C90F60-C767-4E50-9381-CB312845D37B}">
      <dgm:prSet/>
      <dgm:spPr/>
      <dgm:t>
        <a:bodyPr/>
        <a:lstStyle/>
        <a:p>
          <a:r>
            <a:rPr lang="en-US" dirty="0" err="1" smtClean="0"/>
            <a:t>Swasta</a:t>
          </a:r>
          <a:endParaRPr lang="id-ID" dirty="0"/>
        </a:p>
      </dgm:t>
    </dgm:pt>
    <dgm:pt modelId="{CF768DCB-7029-4B35-851E-EDA04446CA35}" type="parTrans" cxnId="{AC37891C-D90F-4A7B-B73C-110472575DFE}">
      <dgm:prSet/>
      <dgm:spPr/>
      <dgm:t>
        <a:bodyPr/>
        <a:lstStyle/>
        <a:p>
          <a:endParaRPr lang="id-ID"/>
        </a:p>
      </dgm:t>
    </dgm:pt>
    <dgm:pt modelId="{FF21DD67-0D21-427D-8942-0B41E421257B}" type="sibTrans" cxnId="{AC37891C-D90F-4A7B-B73C-110472575DFE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178F87-E581-48C8-9F34-6B185F1AAE6E}" type="pres">
      <dgm:prSet presAssocID="{7BAD4577-D8A7-4235-8095-BB1A6CFB3F86}" presName="composite" presStyleCnt="0"/>
      <dgm:spPr/>
    </dgm:pt>
    <dgm:pt modelId="{3EE1271B-516E-46B0-B6EB-47800DED4C45}" type="pres">
      <dgm:prSet presAssocID="{7BAD4577-D8A7-4235-8095-BB1A6CFB3F8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09A103-9E8D-494F-8D8A-78BE1349FE43}" type="pres">
      <dgm:prSet presAssocID="{7BAD4577-D8A7-4235-8095-BB1A6CFB3F8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854B19-5440-4D50-BAAF-9189FC74EA70}" type="pres">
      <dgm:prSet presAssocID="{76464EDA-1E1E-4CD9-8ADB-993035D4349A}" presName="sp" presStyleCnt="0"/>
      <dgm:spPr/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E4CB3B-28B2-4F0F-969C-2DD0A47C134F}" type="pres">
      <dgm:prSet presAssocID="{DFB71CD0-016F-469C-A6B8-FD393B94994D}" presName="sp" presStyleCnt="0"/>
      <dgm:spPr/>
    </dgm:pt>
    <dgm:pt modelId="{4FED6255-1101-4EA4-A183-4464CB2DE882}" type="pres">
      <dgm:prSet presAssocID="{595E619F-7B69-4624-A18E-80B248BD16C5}" presName="composite" presStyleCnt="0"/>
      <dgm:spPr/>
    </dgm:pt>
    <dgm:pt modelId="{13181086-3BB8-4BCE-94D2-1B934862E678}" type="pres">
      <dgm:prSet presAssocID="{595E619F-7B69-4624-A18E-80B248BD16C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5FE3F9-D6F6-4283-92D3-2D31A1ABEA66}" type="pres">
      <dgm:prSet presAssocID="{595E619F-7B69-4624-A18E-80B248BD16C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7439E07-840F-49AE-9895-3AC6A06DAA71}" type="pres">
      <dgm:prSet presAssocID="{CF318173-56CA-41C8-A648-55E155C99247}" presName="sp" presStyleCnt="0"/>
      <dgm:spPr/>
    </dgm:pt>
    <dgm:pt modelId="{182CFAB4-26EB-4E47-A954-913D66B6455B}" type="pres">
      <dgm:prSet presAssocID="{65C11796-6F22-4E6A-BC15-25C982A1E04F}" presName="composite" presStyleCnt="0"/>
      <dgm:spPr/>
    </dgm:pt>
    <dgm:pt modelId="{A78B2D71-EA2C-49FD-BD4A-3C62A3306F9C}" type="pres">
      <dgm:prSet presAssocID="{65C11796-6F22-4E6A-BC15-25C982A1E04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41F762-37B9-408A-AF02-13E5EF736656}" type="pres">
      <dgm:prSet presAssocID="{65C11796-6F22-4E6A-BC15-25C982A1E04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A927F02-3867-4932-A13E-94CD903BA2D0}" srcId="{7BAD4577-D8A7-4235-8095-BB1A6CFB3F86}" destId="{3D35C72C-4290-4717-85CC-50ED63EEDFF0}" srcOrd="0" destOrd="0" parTransId="{D514A60E-D43C-403A-97B7-29AE8BD25F59}" sibTransId="{D83615E2-213B-4CF7-950F-EFE2279C4B36}"/>
    <dgm:cxn modelId="{18453C82-1F9F-4261-9972-F9DAADB9A442}" type="presOf" srcId="{77E3C6A7-597B-458F-AD46-2DDB8FF0A767}" destId="{DCD29AE0-7D80-4585-9712-F7CCD5DB9F75}" srcOrd="0" destOrd="0" presId="urn:microsoft.com/office/officeart/2005/8/layout/chevron2"/>
    <dgm:cxn modelId="{D01854C4-8576-402B-BA8A-C0222EB2278E}" type="presOf" srcId="{AE79A97B-D5AC-4779-9002-09B0463444FA}" destId="{36EBC195-D15D-442D-B000-53F158877C31}" srcOrd="0" destOrd="0" presId="urn:microsoft.com/office/officeart/2005/8/layout/chevron2"/>
    <dgm:cxn modelId="{7480E66F-DB01-485C-839E-EB5DA19DE03E}" type="presOf" srcId="{65C11796-6F22-4E6A-BC15-25C982A1E04F}" destId="{A78B2D71-EA2C-49FD-BD4A-3C62A3306F9C}" srcOrd="0" destOrd="0" presId="urn:microsoft.com/office/officeart/2005/8/layout/chevron2"/>
    <dgm:cxn modelId="{1B583C27-D573-404D-AC45-F52B3C9891B6}" type="presOf" srcId="{64440DB3-5778-4B3E-870F-6A2E497C76EA}" destId="{F5CE2BC0-2882-407B-ACDC-55E7B49BD6F3}" srcOrd="0" destOrd="0" presId="urn:microsoft.com/office/officeart/2005/8/layout/chevron2"/>
    <dgm:cxn modelId="{F9C5B851-31CB-4B13-BC0B-B1A7FFB57C97}" type="presOf" srcId="{7BAD4577-D8A7-4235-8095-BB1A6CFB3F86}" destId="{3EE1271B-516E-46B0-B6EB-47800DED4C45}" srcOrd="0" destOrd="0" presId="urn:microsoft.com/office/officeart/2005/8/layout/chevron2"/>
    <dgm:cxn modelId="{AC37891C-D90F-4A7B-B73C-110472575DFE}" srcId="{65C11796-6F22-4E6A-BC15-25C982A1E04F}" destId="{06C90F60-C767-4E50-9381-CB312845D37B}" srcOrd="0" destOrd="0" parTransId="{CF768DCB-7029-4B35-851E-EDA04446CA35}" sibTransId="{FF21DD67-0D21-427D-8942-0B41E421257B}"/>
    <dgm:cxn modelId="{4E827389-619B-4BF0-A434-EC1C2C6042F4}" type="presOf" srcId="{06C90F60-C767-4E50-9381-CB312845D37B}" destId="{2341F762-37B9-408A-AF02-13E5EF736656}" srcOrd="0" destOrd="0" presId="urn:microsoft.com/office/officeart/2005/8/layout/chevron2"/>
    <dgm:cxn modelId="{5B2EC6B9-8CBC-4FA0-90A8-35559D27FC25}" type="presOf" srcId="{D82B56E3-66CF-4C07-8C8C-9F080C666B5C}" destId="{CC5FE3F9-D6F6-4283-92D3-2D31A1ABEA66}" srcOrd="0" destOrd="0" presId="urn:microsoft.com/office/officeart/2005/8/layout/chevron2"/>
    <dgm:cxn modelId="{7C93AC24-A62B-4170-8989-B32DDD4CD16B}" srcId="{64440DB3-5778-4B3E-870F-6A2E497C76EA}" destId="{7BAD4577-D8A7-4235-8095-BB1A6CFB3F86}" srcOrd="0" destOrd="0" parTransId="{D57272C1-7D18-4EB6-8A0D-D61396546387}" sibTransId="{76464EDA-1E1E-4CD9-8ADB-993035D4349A}"/>
    <dgm:cxn modelId="{5CD225FC-48F2-439D-99F6-905C2803EC66}" srcId="{64440DB3-5778-4B3E-870F-6A2E497C76EA}" destId="{AE79A97B-D5AC-4779-9002-09B0463444FA}" srcOrd="1" destOrd="0" parTransId="{8854FC06-F039-429C-BD39-B35741524426}" sibTransId="{DFB71CD0-016F-469C-A6B8-FD393B94994D}"/>
    <dgm:cxn modelId="{3E354465-B81C-4A61-84C9-95F99AAC8816}" srcId="{595E619F-7B69-4624-A18E-80B248BD16C5}" destId="{D82B56E3-66CF-4C07-8C8C-9F080C666B5C}" srcOrd="0" destOrd="0" parTransId="{D42BC60E-F5FC-4F26-99FC-5B472F24BCF5}" sibTransId="{381DA936-AC7B-4337-BC8C-F852CF031E0E}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FF9ADF61-E447-4EC1-8FF3-AF8661813DD5}" srcId="{64440DB3-5778-4B3E-870F-6A2E497C76EA}" destId="{595E619F-7B69-4624-A18E-80B248BD16C5}" srcOrd="2" destOrd="0" parTransId="{5181448C-0D91-427E-A3FC-1C357C9D81B4}" sibTransId="{CF318173-56CA-41C8-A648-55E155C99247}"/>
    <dgm:cxn modelId="{827D5493-9076-4750-9C34-A12313E98F70}" type="presOf" srcId="{3D35C72C-4290-4717-85CC-50ED63EEDFF0}" destId="{E709A103-9E8D-494F-8D8A-78BE1349FE43}" srcOrd="0" destOrd="0" presId="urn:microsoft.com/office/officeart/2005/8/layout/chevron2"/>
    <dgm:cxn modelId="{772F3ABE-97B2-4D48-9586-99C571600B91}" srcId="{64440DB3-5778-4B3E-870F-6A2E497C76EA}" destId="{65C11796-6F22-4E6A-BC15-25C982A1E04F}" srcOrd="3" destOrd="0" parTransId="{3D4CE1AC-523E-4E1B-9F86-3E32587186D9}" sibTransId="{657269B3-A5D4-46B4-AA5E-D457B671004B}"/>
    <dgm:cxn modelId="{D15AC215-E694-4779-8921-C0253798812D}" type="presOf" srcId="{595E619F-7B69-4624-A18E-80B248BD16C5}" destId="{13181086-3BB8-4BCE-94D2-1B934862E678}" srcOrd="0" destOrd="0" presId="urn:microsoft.com/office/officeart/2005/8/layout/chevron2"/>
    <dgm:cxn modelId="{9D623802-60C2-44BD-97E7-C9B7509A6DF0}" type="presParOf" srcId="{F5CE2BC0-2882-407B-ACDC-55E7B49BD6F3}" destId="{CD178F87-E581-48C8-9F34-6B185F1AAE6E}" srcOrd="0" destOrd="0" presId="urn:microsoft.com/office/officeart/2005/8/layout/chevron2"/>
    <dgm:cxn modelId="{60520240-F95B-4E1A-93D3-E2ED92DC4075}" type="presParOf" srcId="{CD178F87-E581-48C8-9F34-6B185F1AAE6E}" destId="{3EE1271B-516E-46B0-B6EB-47800DED4C45}" srcOrd="0" destOrd="0" presId="urn:microsoft.com/office/officeart/2005/8/layout/chevron2"/>
    <dgm:cxn modelId="{124F7EBC-1686-4D05-8FF3-DE0F24FD286A}" type="presParOf" srcId="{CD178F87-E581-48C8-9F34-6B185F1AAE6E}" destId="{E709A103-9E8D-494F-8D8A-78BE1349FE43}" srcOrd="1" destOrd="0" presId="urn:microsoft.com/office/officeart/2005/8/layout/chevron2"/>
    <dgm:cxn modelId="{0580AB2B-2332-43BA-BBDB-9CF3940D4592}" type="presParOf" srcId="{F5CE2BC0-2882-407B-ACDC-55E7B49BD6F3}" destId="{75854B19-5440-4D50-BAAF-9189FC74EA70}" srcOrd="1" destOrd="0" presId="urn:microsoft.com/office/officeart/2005/8/layout/chevron2"/>
    <dgm:cxn modelId="{6D7280DC-86CC-4283-A6A8-0EF22B050B7E}" type="presParOf" srcId="{F5CE2BC0-2882-407B-ACDC-55E7B49BD6F3}" destId="{4835F3F2-2DC9-4CAF-9255-80339EA83B28}" srcOrd="2" destOrd="0" presId="urn:microsoft.com/office/officeart/2005/8/layout/chevron2"/>
    <dgm:cxn modelId="{1A9FDD1A-D32B-4263-9314-5BF3ABCAB1D5}" type="presParOf" srcId="{4835F3F2-2DC9-4CAF-9255-80339EA83B28}" destId="{36EBC195-D15D-442D-B000-53F158877C31}" srcOrd="0" destOrd="0" presId="urn:microsoft.com/office/officeart/2005/8/layout/chevron2"/>
    <dgm:cxn modelId="{0EE493DE-315E-45EA-9D45-F94D02466668}" type="presParOf" srcId="{4835F3F2-2DC9-4CAF-9255-80339EA83B28}" destId="{DCD29AE0-7D80-4585-9712-F7CCD5DB9F75}" srcOrd="1" destOrd="0" presId="urn:microsoft.com/office/officeart/2005/8/layout/chevron2"/>
    <dgm:cxn modelId="{DA9EE974-747C-4DB5-9F36-57B415333BFB}" type="presParOf" srcId="{F5CE2BC0-2882-407B-ACDC-55E7B49BD6F3}" destId="{2EE4CB3B-28B2-4F0F-969C-2DD0A47C134F}" srcOrd="3" destOrd="0" presId="urn:microsoft.com/office/officeart/2005/8/layout/chevron2"/>
    <dgm:cxn modelId="{421952FE-8EE1-4C2E-9070-87547A855E42}" type="presParOf" srcId="{F5CE2BC0-2882-407B-ACDC-55E7B49BD6F3}" destId="{4FED6255-1101-4EA4-A183-4464CB2DE882}" srcOrd="4" destOrd="0" presId="urn:microsoft.com/office/officeart/2005/8/layout/chevron2"/>
    <dgm:cxn modelId="{597635A2-FC6D-4577-BFB3-D8AB72B7A4A9}" type="presParOf" srcId="{4FED6255-1101-4EA4-A183-4464CB2DE882}" destId="{13181086-3BB8-4BCE-94D2-1B934862E678}" srcOrd="0" destOrd="0" presId="urn:microsoft.com/office/officeart/2005/8/layout/chevron2"/>
    <dgm:cxn modelId="{1ED35647-FED3-4938-865D-07B105502662}" type="presParOf" srcId="{4FED6255-1101-4EA4-A183-4464CB2DE882}" destId="{CC5FE3F9-D6F6-4283-92D3-2D31A1ABEA66}" srcOrd="1" destOrd="0" presId="urn:microsoft.com/office/officeart/2005/8/layout/chevron2"/>
    <dgm:cxn modelId="{D31993BE-1D17-4CF4-A9E6-48397D31A04B}" type="presParOf" srcId="{F5CE2BC0-2882-407B-ACDC-55E7B49BD6F3}" destId="{A7439E07-840F-49AE-9895-3AC6A06DAA71}" srcOrd="5" destOrd="0" presId="urn:microsoft.com/office/officeart/2005/8/layout/chevron2"/>
    <dgm:cxn modelId="{0615DE5F-EF5A-4313-A597-44A406EA5C99}" type="presParOf" srcId="{F5CE2BC0-2882-407B-ACDC-55E7B49BD6F3}" destId="{182CFAB4-26EB-4E47-A954-913D66B6455B}" srcOrd="6" destOrd="0" presId="urn:microsoft.com/office/officeart/2005/8/layout/chevron2"/>
    <dgm:cxn modelId="{F178D755-9DB3-4250-AFB8-29ABF99BECD5}" type="presParOf" srcId="{182CFAB4-26EB-4E47-A954-913D66B6455B}" destId="{A78B2D71-EA2C-49FD-BD4A-3C62A3306F9C}" srcOrd="0" destOrd="0" presId="urn:microsoft.com/office/officeart/2005/8/layout/chevron2"/>
    <dgm:cxn modelId="{6FE189A4-7B71-436C-9051-3D8013E36ACE}" type="presParOf" srcId="{182CFAB4-26EB-4E47-A954-913D66B6455B}" destId="{2341F762-37B9-408A-AF02-13E5EF73665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440DB3-5778-4B3E-870F-6A2E497C76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BAD4577-D8A7-4235-8095-BB1A6CFB3F86}">
      <dgm:prSet phldrT="[Text]"/>
      <dgm:spPr/>
      <dgm:t>
        <a:bodyPr/>
        <a:lstStyle/>
        <a:p>
          <a:r>
            <a:rPr lang="en-US" dirty="0" smtClean="0"/>
            <a:t>1.</a:t>
          </a:r>
          <a:endParaRPr lang="id-ID" dirty="0"/>
        </a:p>
      </dgm:t>
    </dgm:pt>
    <dgm:pt modelId="{D57272C1-7D18-4EB6-8A0D-D61396546387}" type="parTrans" cxnId="{7C93AC24-A62B-4170-8989-B32DDD4CD16B}">
      <dgm:prSet/>
      <dgm:spPr/>
      <dgm:t>
        <a:bodyPr/>
        <a:lstStyle/>
        <a:p>
          <a:endParaRPr lang="id-ID"/>
        </a:p>
      </dgm:t>
    </dgm:pt>
    <dgm:pt modelId="{76464EDA-1E1E-4CD9-8ADB-993035D4349A}" type="sibTrans" cxnId="{7C93AC24-A62B-4170-8989-B32DDD4CD16B}">
      <dgm:prSet/>
      <dgm:spPr/>
      <dgm:t>
        <a:bodyPr/>
        <a:lstStyle/>
        <a:p>
          <a:endParaRPr lang="id-ID"/>
        </a:p>
      </dgm:t>
    </dgm:pt>
    <dgm:pt modelId="{3D35C72C-4290-4717-85CC-50ED63EEDFF0}">
      <dgm:prSet phldrT="[Text]"/>
      <dgm:spPr/>
      <dgm:t>
        <a:bodyPr/>
        <a:lstStyle/>
        <a:p>
          <a:r>
            <a:rPr lang="en-US" i="1" dirty="0" smtClean="0"/>
            <a:t>Website</a:t>
          </a:r>
          <a:endParaRPr lang="id-ID" dirty="0"/>
        </a:p>
      </dgm:t>
    </dgm:pt>
    <dgm:pt modelId="{D514A60E-D43C-403A-97B7-29AE8BD25F59}" type="parTrans" cxnId="{6A927F02-3867-4932-A13E-94CD903BA2D0}">
      <dgm:prSet/>
      <dgm:spPr/>
      <dgm:t>
        <a:bodyPr/>
        <a:lstStyle/>
        <a:p>
          <a:endParaRPr lang="id-ID"/>
        </a:p>
      </dgm:t>
    </dgm:pt>
    <dgm:pt modelId="{D83615E2-213B-4CF7-950F-EFE2279C4B36}" type="sibTrans" cxnId="{6A927F02-3867-4932-A13E-94CD903BA2D0}">
      <dgm:prSet/>
      <dgm:spPr/>
      <dgm:t>
        <a:bodyPr/>
        <a:lstStyle/>
        <a:p>
          <a:endParaRPr lang="id-ID"/>
        </a:p>
      </dgm:t>
    </dgm:pt>
    <dgm:pt modelId="{AE79A97B-D5AC-4779-9002-09B0463444FA}">
      <dgm:prSet phldrT="[Text]"/>
      <dgm:spPr/>
      <dgm:t>
        <a:bodyPr/>
        <a:lstStyle/>
        <a:p>
          <a:r>
            <a:rPr lang="en-US" dirty="0" smtClean="0"/>
            <a:t>2.</a:t>
          </a:r>
          <a:endParaRPr lang="id-ID" dirty="0"/>
        </a:p>
      </dgm:t>
    </dgm:pt>
    <dgm:pt modelId="{8854FC06-F039-429C-BD39-B35741524426}" type="parTrans" cxnId="{5CD225FC-48F2-439D-99F6-905C2803EC66}">
      <dgm:prSet/>
      <dgm:spPr/>
      <dgm:t>
        <a:bodyPr/>
        <a:lstStyle/>
        <a:p>
          <a:endParaRPr lang="id-ID"/>
        </a:p>
      </dgm:t>
    </dgm:pt>
    <dgm:pt modelId="{DFB71CD0-016F-469C-A6B8-FD393B94994D}" type="sibTrans" cxnId="{5CD225FC-48F2-439D-99F6-905C2803EC66}">
      <dgm:prSet/>
      <dgm:spPr/>
      <dgm:t>
        <a:bodyPr/>
        <a:lstStyle/>
        <a:p>
          <a:endParaRPr lang="id-ID"/>
        </a:p>
      </dgm:t>
    </dgm:pt>
    <dgm:pt modelId="{77E3C6A7-597B-458F-AD46-2DDB8FF0A767}">
      <dgm:prSet phldrT="[Text]"/>
      <dgm:spPr/>
      <dgm:t>
        <a:bodyPr/>
        <a:lstStyle/>
        <a:p>
          <a:r>
            <a:rPr lang="en-US" i="1" dirty="0" smtClean="0"/>
            <a:t>Front End</a:t>
          </a:r>
          <a:endParaRPr lang="id-ID" dirty="0"/>
        </a:p>
      </dgm:t>
    </dgm:pt>
    <dgm:pt modelId="{DFDE7A66-0320-4737-A9C6-002E3FF6F5E6}" type="parTrans" cxnId="{F1917566-FEDE-40C5-A6A8-4BE28120AA14}">
      <dgm:prSet/>
      <dgm:spPr/>
      <dgm:t>
        <a:bodyPr/>
        <a:lstStyle/>
        <a:p>
          <a:endParaRPr lang="id-ID"/>
        </a:p>
      </dgm:t>
    </dgm:pt>
    <dgm:pt modelId="{C015ECE2-A5AD-4DDA-8643-39ECC5D4962D}" type="sibTrans" cxnId="{F1917566-FEDE-40C5-A6A8-4BE28120AA14}">
      <dgm:prSet/>
      <dgm:spPr/>
      <dgm:t>
        <a:bodyPr/>
        <a:lstStyle/>
        <a:p>
          <a:endParaRPr lang="id-ID"/>
        </a:p>
      </dgm:t>
    </dgm:pt>
    <dgm:pt modelId="{595E619F-7B69-4624-A18E-80B248BD16C5}">
      <dgm:prSet/>
      <dgm:spPr/>
      <dgm:t>
        <a:bodyPr/>
        <a:lstStyle/>
        <a:p>
          <a:r>
            <a:rPr lang="en-US" dirty="0" smtClean="0"/>
            <a:t>3.</a:t>
          </a:r>
          <a:endParaRPr lang="id-ID" dirty="0"/>
        </a:p>
      </dgm:t>
    </dgm:pt>
    <dgm:pt modelId="{5181448C-0D91-427E-A3FC-1C357C9D81B4}" type="parTrans" cxnId="{FF9ADF61-E447-4EC1-8FF3-AF8661813DD5}">
      <dgm:prSet/>
      <dgm:spPr/>
      <dgm:t>
        <a:bodyPr/>
        <a:lstStyle/>
        <a:p>
          <a:endParaRPr lang="id-ID"/>
        </a:p>
      </dgm:t>
    </dgm:pt>
    <dgm:pt modelId="{CF318173-56CA-41C8-A648-55E155C99247}" type="sibTrans" cxnId="{FF9ADF61-E447-4EC1-8FF3-AF8661813DD5}">
      <dgm:prSet/>
      <dgm:spPr/>
      <dgm:t>
        <a:bodyPr/>
        <a:lstStyle/>
        <a:p>
          <a:endParaRPr lang="id-ID"/>
        </a:p>
      </dgm:t>
    </dgm:pt>
    <dgm:pt modelId="{D82B56E3-66CF-4C07-8C8C-9F080C666B5C}">
      <dgm:prSet/>
      <dgm:spPr/>
      <dgm:t>
        <a:bodyPr/>
        <a:lstStyle/>
        <a:p>
          <a:r>
            <a:rPr lang="en-US" i="1" dirty="0" smtClean="0"/>
            <a:t>Back End</a:t>
          </a:r>
          <a:endParaRPr lang="id-ID" dirty="0"/>
        </a:p>
      </dgm:t>
    </dgm:pt>
    <dgm:pt modelId="{D42BC60E-F5FC-4F26-99FC-5B472F24BCF5}" type="parTrans" cxnId="{3E354465-B81C-4A61-84C9-95F99AAC8816}">
      <dgm:prSet/>
      <dgm:spPr/>
      <dgm:t>
        <a:bodyPr/>
        <a:lstStyle/>
        <a:p>
          <a:endParaRPr lang="id-ID"/>
        </a:p>
      </dgm:t>
    </dgm:pt>
    <dgm:pt modelId="{381DA936-AC7B-4337-BC8C-F852CF031E0E}" type="sibTrans" cxnId="{3E354465-B81C-4A61-84C9-95F99AAC8816}">
      <dgm:prSet/>
      <dgm:spPr/>
      <dgm:t>
        <a:bodyPr/>
        <a:lstStyle/>
        <a:p>
          <a:endParaRPr lang="id-ID"/>
        </a:p>
      </dgm:t>
    </dgm:pt>
    <dgm:pt modelId="{65C11796-6F22-4E6A-BC15-25C982A1E04F}">
      <dgm:prSet/>
      <dgm:spPr/>
      <dgm:t>
        <a:bodyPr/>
        <a:lstStyle/>
        <a:p>
          <a:r>
            <a:rPr lang="en-US" dirty="0" smtClean="0"/>
            <a:t>4.</a:t>
          </a:r>
          <a:endParaRPr lang="id-ID" dirty="0"/>
        </a:p>
      </dgm:t>
    </dgm:pt>
    <dgm:pt modelId="{3D4CE1AC-523E-4E1B-9F86-3E32587186D9}" type="parTrans" cxnId="{772F3ABE-97B2-4D48-9586-99C571600B91}">
      <dgm:prSet/>
      <dgm:spPr/>
      <dgm:t>
        <a:bodyPr/>
        <a:lstStyle/>
        <a:p>
          <a:endParaRPr lang="id-ID"/>
        </a:p>
      </dgm:t>
    </dgm:pt>
    <dgm:pt modelId="{657269B3-A5D4-46B4-AA5E-D457B671004B}" type="sibTrans" cxnId="{772F3ABE-97B2-4D48-9586-99C571600B91}">
      <dgm:prSet/>
      <dgm:spPr/>
      <dgm:t>
        <a:bodyPr/>
        <a:lstStyle/>
        <a:p>
          <a:endParaRPr lang="id-ID"/>
        </a:p>
      </dgm:t>
    </dgm:pt>
    <dgm:pt modelId="{06C90F60-C767-4E50-9381-CB312845D37B}">
      <dgm:prSet/>
      <dgm:spPr/>
      <dgm:t>
        <a:bodyPr/>
        <a:lstStyle/>
        <a:p>
          <a:r>
            <a:rPr lang="en-US" dirty="0" err="1" smtClean="0"/>
            <a:t>Laravel</a:t>
          </a:r>
          <a:endParaRPr lang="id-ID" dirty="0"/>
        </a:p>
      </dgm:t>
    </dgm:pt>
    <dgm:pt modelId="{CF768DCB-7029-4B35-851E-EDA04446CA35}" type="parTrans" cxnId="{AC37891C-D90F-4A7B-B73C-110472575DFE}">
      <dgm:prSet/>
      <dgm:spPr/>
      <dgm:t>
        <a:bodyPr/>
        <a:lstStyle/>
        <a:p>
          <a:endParaRPr lang="id-ID"/>
        </a:p>
      </dgm:t>
    </dgm:pt>
    <dgm:pt modelId="{FF21DD67-0D21-427D-8942-0B41E421257B}" type="sibTrans" cxnId="{AC37891C-D90F-4A7B-B73C-110472575DFE}">
      <dgm:prSet/>
      <dgm:spPr/>
      <dgm:t>
        <a:bodyPr/>
        <a:lstStyle/>
        <a:p>
          <a:endParaRPr lang="id-ID"/>
        </a:p>
      </dgm:t>
    </dgm:pt>
    <dgm:pt modelId="{F5CE2BC0-2882-407B-ACDC-55E7B49BD6F3}" type="pres">
      <dgm:prSet presAssocID="{64440DB3-5778-4B3E-870F-6A2E497C76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D178F87-E581-48C8-9F34-6B185F1AAE6E}" type="pres">
      <dgm:prSet presAssocID="{7BAD4577-D8A7-4235-8095-BB1A6CFB3F86}" presName="composite" presStyleCnt="0"/>
      <dgm:spPr/>
    </dgm:pt>
    <dgm:pt modelId="{3EE1271B-516E-46B0-B6EB-47800DED4C45}" type="pres">
      <dgm:prSet presAssocID="{7BAD4577-D8A7-4235-8095-BB1A6CFB3F8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09A103-9E8D-494F-8D8A-78BE1349FE43}" type="pres">
      <dgm:prSet presAssocID="{7BAD4577-D8A7-4235-8095-BB1A6CFB3F8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854B19-5440-4D50-BAAF-9189FC74EA70}" type="pres">
      <dgm:prSet presAssocID="{76464EDA-1E1E-4CD9-8ADB-993035D4349A}" presName="sp" presStyleCnt="0"/>
      <dgm:spPr/>
    </dgm:pt>
    <dgm:pt modelId="{4835F3F2-2DC9-4CAF-9255-80339EA83B28}" type="pres">
      <dgm:prSet presAssocID="{AE79A97B-D5AC-4779-9002-09B0463444FA}" presName="composite" presStyleCnt="0"/>
      <dgm:spPr/>
    </dgm:pt>
    <dgm:pt modelId="{36EBC195-D15D-442D-B000-53F158877C31}" type="pres">
      <dgm:prSet presAssocID="{AE79A97B-D5AC-4779-9002-09B0463444F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D29AE0-7D80-4585-9712-F7CCD5DB9F75}" type="pres">
      <dgm:prSet presAssocID="{AE79A97B-D5AC-4779-9002-09B0463444F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E4CB3B-28B2-4F0F-969C-2DD0A47C134F}" type="pres">
      <dgm:prSet presAssocID="{DFB71CD0-016F-469C-A6B8-FD393B94994D}" presName="sp" presStyleCnt="0"/>
      <dgm:spPr/>
    </dgm:pt>
    <dgm:pt modelId="{4FED6255-1101-4EA4-A183-4464CB2DE882}" type="pres">
      <dgm:prSet presAssocID="{595E619F-7B69-4624-A18E-80B248BD16C5}" presName="composite" presStyleCnt="0"/>
      <dgm:spPr/>
    </dgm:pt>
    <dgm:pt modelId="{13181086-3BB8-4BCE-94D2-1B934862E678}" type="pres">
      <dgm:prSet presAssocID="{595E619F-7B69-4624-A18E-80B248BD16C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5FE3F9-D6F6-4283-92D3-2D31A1ABEA66}" type="pres">
      <dgm:prSet presAssocID="{595E619F-7B69-4624-A18E-80B248BD16C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7439E07-840F-49AE-9895-3AC6A06DAA71}" type="pres">
      <dgm:prSet presAssocID="{CF318173-56CA-41C8-A648-55E155C99247}" presName="sp" presStyleCnt="0"/>
      <dgm:spPr/>
    </dgm:pt>
    <dgm:pt modelId="{182CFAB4-26EB-4E47-A954-913D66B6455B}" type="pres">
      <dgm:prSet presAssocID="{65C11796-6F22-4E6A-BC15-25C982A1E04F}" presName="composite" presStyleCnt="0"/>
      <dgm:spPr/>
    </dgm:pt>
    <dgm:pt modelId="{A78B2D71-EA2C-49FD-BD4A-3C62A3306F9C}" type="pres">
      <dgm:prSet presAssocID="{65C11796-6F22-4E6A-BC15-25C982A1E04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41F762-37B9-408A-AF02-13E5EF736656}" type="pres">
      <dgm:prSet presAssocID="{65C11796-6F22-4E6A-BC15-25C982A1E04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A927F02-3867-4932-A13E-94CD903BA2D0}" srcId="{7BAD4577-D8A7-4235-8095-BB1A6CFB3F86}" destId="{3D35C72C-4290-4717-85CC-50ED63EEDFF0}" srcOrd="0" destOrd="0" parTransId="{D514A60E-D43C-403A-97B7-29AE8BD25F59}" sibTransId="{D83615E2-213B-4CF7-950F-EFE2279C4B36}"/>
    <dgm:cxn modelId="{481BB438-4F74-4559-8251-0DB46E38026A}" type="presOf" srcId="{77E3C6A7-597B-458F-AD46-2DDB8FF0A767}" destId="{DCD29AE0-7D80-4585-9712-F7CCD5DB9F75}" srcOrd="0" destOrd="0" presId="urn:microsoft.com/office/officeart/2005/8/layout/chevron2"/>
    <dgm:cxn modelId="{BD7DB964-6B33-4D8D-9477-4848A3004661}" type="presOf" srcId="{06C90F60-C767-4E50-9381-CB312845D37B}" destId="{2341F762-37B9-408A-AF02-13E5EF736656}" srcOrd="0" destOrd="0" presId="urn:microsoft.com/office/officeart/2005/8/layout/chevron2"/>
    <dgm:cxn modelId="{0E4BD523-DDF1-4F1F-9386-64D25D79E3F8}" type="presOf" srcId="{7BAD4577-D8A7-4235-8095-BB1A6CFB3F86}" destId="{3EE1271B-516E-46B0-B6EB-47800DED4C45}" srcOrd="0" destOrd="0" presId="urn:microsoft.com/office/officeart/2005/8/layout/chevron2"/>
    <dgm:cxn modelId="{2052A3E1-C77D-464B-A6B1-1F64FCDD28A0}" type="presOf" srcId="{64440DB3-5778-4B3E-870F-6A2E497C76EA}" destId="{F5CE2BC0-2882-407B-ACDC-55E7B49BD6F3}" srcOrd="0" destOrd="0" presId="urn:microsoft.com/office/officeart/2005/8/layout/chevron2"/>
    <dgm:cxn modelId="{AC37891C-D90F-4A7B-B73C-110472575DFE}" srcId="{65C11796-6F22-4E6A-BC15-25C982A1E04F}" destId="{06C90F60-C767-4E50-9381-CB312845D37B}" srcOrd="0" destOrd="0" parTransId="{CF768DCB-7029-4B35-851E-EDA04446CA35}" sibTransId="{FF21DD67-0D21-427D-8942-0B41E421257B}"/>
    <dgm:cxn modelId="{7C93AC24-A62B-4170-8989-B32DDD4CD16B}" srcId="{64440DB3-5778-4B3E-870F-6A2E497C76EA}" destId="{7BAD4577-D8A7-4235-8095-BB1A6CFB3F86}" srcOrd="0" destOrd="0" parTransId="{D57272C1-7D18-4EB6-8A0D-D61396546387}" sibTransId="{76464EDA-1E1E-4CD9-8ADB-993035D4349A}"/>
    <dgm:cxn modelId="{2EC67CBE-1968-453D-91FA-803A5E09C46D}" type="presOf" srcId="{65C11796-6F22-4E6A-BC15-25C982A1E04F}" destId="{A78B2D71-EA2C-49FD-BD4A-3C62A3306F9C}" srcOrd="0" destOrd="0" presId="urn:microsoft.com/office/officeart/2005/8/layout/chevron2"/>
    <dgm:cxn modelId="{5CD225FC-48F2-439D-99F6-905C2803EC66}" srcId="{64440DB3-5778-4B3E-870F-6A2E497C76EA}" destId="{AE79A97B-D5AC-4779-9002-09B0463444FA}" srcOrd="1" destOrd="0" parTransId="{8854FC06-F039-429C-BD39-B35741524426}" sibTransId="{DFB71CD0-016F-469C-A6B8-FD393B94994D}"/>
    <dgm:cxn modelId="{3E354465-B81C-4A61-84C9-95F99AAC8816}" srcId="{595E619F-7B69-4624-A18E-80B248BD16C5}" destId="{D82B56E3-66CF-4C07-8C8C-9F080C666B5C}" srcOrd="0" destOrd="0" parTransId="{D42BC60E-F5FC-4F26-99FC-5B472F24BCF5}" sibTransId="{381DA936-AC7B-4337-BC8C-F852CF031E0E}"/>
    <dgm:cxn modelId="{F1917566-FEDE-40C5-A6A8-4BE28120AA14}" srcId="{AE79A97B-D5AC-4779-9002-09B0463444FA}" destId="{77E3C6A7-597B-458F-AD46-2DDB8FF0A767}" srcOrd="0" destOrd="0" parTransId="{DFDE7A66-0320-4737-A9C6-002E3FF6F5E6}" sibTransId="{C015ECE2-A5AD-4DDA-8643-39ECC5D4962D}"/>
    <dgm:cxn modelId="{FF9ADF61-E447-4EC1-8FF3-AF8661813DD5}" srcId="{64440DB3-5778-4B3E-870F-6A2E497C76EA}" destId="{595E619F-7B69-4624-A18E-80B248BD16C5}" srcOrd="2" destOrd="0" parTransId="{5181448C-0D91-427E-A3FC-1C357C9D81B4}" sibTransId="{CF318173-56CA-41C8-A648-55E155C99247}"/>
    <dgm:cxn modelId="{AB52870A-B74C-49B1-9CE1-795CA751F978}" type="presOf" srcId="{D82B56E3-66CF-4C07-8C8C-9F080C666B5C}" destId="{CC5FE3F9-D6F6-4283-92D3-2D31A1ABEA66}" srcOrd="0" destOrd="0" presId="urn:microsoft.com/office/officeart/2005/8/layout/chevron2"/>
    <dgm:cxn modelId="{D2ED7184-E0CE-46D1-B6D7-1BF330F13A93}" type="presOf" srcId="{AE79A97B-D5AC-4779-9002-09B0463444FA}" destId="{36EBC195-D15D-442D-B000-53F158877C31}" srcOrd="0" destOrd="0" presId="urn:microsoft.com/office/officeart/2005/8/layout/chevron2"/>
    <dgm:cxn modelId="{B99FE3AE-B8C6-484B-B339-4AA65B74BECC}" type="presOf" srcId="{3D35C72C-4290-4717-85CC-50ED63EEDFF0}" destId="{E709A103-9E8D-494F-8D8A-78BE1349FE43}" srcOrd="0" destOrd="0" presId="urn:microsoft.com/office/officeart/2005/8/layout/chevron2"/>
    <dgm:cxn modelId="{F9C09DC8-61D8-4C62-B894-D1BD0B528958}" type="presOf" srcId="{595E619F-7B69-4624-A18E-80B248BD16C5}" destId="{13181086-3BB8-4BCE-94D2-1B934862E678}" srcOrd="0" destOrd="0" presId="urn:microsoft.com/office/officeart/2005/8/layout/chevron2"/>
    <dgm:cxn modelId="{772F3ABE-97B2-4D48-9586-99C571600B91}" srcId="{64440DB3-5778-4B3E-870F-6A2E497C76EA}" destId="{65C11796-6F22-4E6A-BC15-25C982A1E04F}" srcOrd="3" destOrd="0" parTransId="{3D4CE1AC-523E-4E1B-9F86-3E32587186D9}" sibTransId="{657269B3-A5D4-46B4-AA5E-D457B671004B}"/>
    <dgm:cxn modelId="{D6A97A80-6EB9-4DA2-ABA7-0DC0C37ACFF4}" type="presParOf" srcId="{F5CE2BC0-2882-407B-ACDC-55E7B49BD6F3}" destId="{CD178F87-E581-48C8-9F34-6B185F1AAE6E}" srcOrd="0" destOrd="0" presId="urn:microsoft.com/office/officeart/2005/8/layout/chevron2"/>
    <dgm:cxn modelId="{9B7E8D20-C3C8-48F4-BF62-019C9E5325B6}" type="presParOf" srcId="{CD178F87-E581-48C8-9F34-6B185F1AAE6E}" destId="{3EE1271B-516E-46B0-B6EB-47800DED4C45}" srcOrd="0" destOrd="0" presId="urn:microsoft.com/office/officeart/2005/8/layout/chevron2"/>
    <dgm:cxn modelId="{2B7AF594-F705-40E1-9EFD-8122597C2509}" type="presParOf" srcId="{CD178F87-E581-48C8-9F34-6B185F1AAE6E}" destId="{E709A103-9E8D-494F-8D8A-78BE1349FE43}" srcOrd="1" destOrd="0" presId="urn:microsoft.com/office/officeart/2005/8/layout/chevron2"/>
    <dgm:cxn modelId="{CF7DFCC1-DC78-4E59-8F8F-ECFE77D94C38}" type="presParOf" srcId="{F5CE2BC0-2882-407B-ACDC-55E7B49BD6F3}" destId="{75854B19-5440-4D50-BAAF-9189FC74EA70}" srcOrd="1" destOrd="0" presId="urn:microsoft.com/office/officeart/2005/8/layout/chevron2"/>
    <dgm:cxn modelId="{8FCD6B92-AD2D-4AED-920D-A95589EF392E}" type="presParOf" srcId="{F5CE2BC0-2882-407B-ACDC-55E7B49BD6F3}" destId="{4835F3F2-2DC9-4CAF-9255-80339EA83B28}" srcOrd="2" destOrd="0" presId="urn:microsoft.com/office/officeart/2005/8/layout/chevron2"/>
    <dgm:cxn modelId="{07994FCD-15A0-4AAF-92AD-4EF3AC6ED526}" type="presParOf" srcId="{4835F3F2-2DC9-4CAF-9255-80339EA83B28}" destId="{36EBC195-D15D-442D-B000-53F158877C31}" srcOrd="0" destOrd="0" presId="urn:microsoft.com/office/officeart/2005/8/layout/chevron2"/>
    <dgm:cxn modelId="{B7F9C6B2-62C9-4C6A-BCE9-477613DECA24}" type="presParOf" srcId="{4835F3F2-2DC9-4CAF-9255-80339EA83B28}" destId="{DCD29AE0-7D80-4585-9712-F7CCD5DB9F75}" srcOrd="1" destOrd="0" presId="urn:microsoft.com/office/officeart/2005/8/layout/chevron2"/>
    <dgm:cxn modelId="{CE987B81-0747-413E-B388-F224555F7B4F}" type="presParOf" srcId="{F5CE2BC0-2882-407B-ACDC-55E7B49BD6F3}" destId="{2EE4CB3B-28B2-4F0F-969C-2DD0A47C134F}" srcOrd="3" destOrd="0" presId="urn:microsoft.com/office/officeart/2005/8/layout/chevron2"/>
    <dgm:cxn modelId="{9EE6EB26-ED41-432F-A996-55AF028A998A}" type="presParOf" srcId="{F5CE2BC0-2882-407B-ACDC-55E7B49BD6F3}" destId="{4FED6255-1101-4EA4-A183-4464CB2DE882}" srcOrd="4" destOrd="0" presId="urn:microsoft.com/office/officeart/2005/8/layout/chevron2"/>
    <dgm:cxn modelId="{9D5ED73D-F5BC-4B95-AD14-731E2A5E6155}" type="presParOf" srcId="{4FED6255-1101-4EA4-A183-4464CB2DE882}" destId="{13181086-3BB8-4BCE-94D2-1B934862E678}" srcOrd="0" destOrd="0" presId="urn:microsoft.com/office/officeart/2005/8/layout/chevron2"/>
    <dgm:cxn modelId="{8A8E288F-59FB-4F02-B0BF-6564762BCAD7}" type="presParOf" srcId="{4FED6255-1101-4EA4-A183-4464CB2DE882}" destId="{CC5FE3F9-D6F6-4283-92D3-2D31A1ABEA66}" srcOrd="1" destOrd="0" presId="urn:microsoft.com/office/officeart/2005/8/layout/chevron2"/>
    <dgm:cxn modelId="{6D8FFC82-DAD6-45D0-81A2-D66EF08D5930}" type="presParOf" srcId="{F5CE2BC0-2882-407B-ACDC-55E7B49BD6F3}" destId="{A7439E07-840F-49AE-9895-3AC6A06DAA71}" srcOrd="5" destOrd="0" presId="urn:microsoft.com/office/officeart/2005/8/layout/chevron2"/>
    <dgm:cxn modelId="{221AA84C-46A2-40BD-959F-AD5E8C4AAC3F}" type="presParOf" srcId="{F5CE2BC0-2882-407B-ACDC-55E7B49BD6F3}" destId="{182CFAB4-26EB-4E47-A954-913D66B6455B}" srcOrd="6" destOrd="0" presId="urn:microsoft.com/office/officeart/2005/8/layout/chevron2"/>
    <dgm:cxn modelId="{DF812BB0-63FE-4727-9D14-7A584D47FF30}" type="presParOf" srcId="{182CFAB4-26EB-4E47-A954-913D66B6455B}" destId="{A78B2D71-EA2C-49FD-BD4A-3C62A3306F9C}" srcOrd="0" destOrd="0" presId="urn:microsoft.com/office/officeart/2005/8/layout/chevron2"/>
    <dgm:cxn modelId="{740E5A44-51EE-4A51-B392-19A2914C6104}" type="presParOf" srcId="{182CFAB4-26EB-4E47-A954-913D66B6455B}" destId="{2341F762-37B9-408A-AF02-13E5EF73665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66A56A-ABF6-4898-95AE-7A9C3EA7EE6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396F863-40A2-4AFC-9493-2AF805C2CEE1}">
      <dgm:prSet phldrT="[Text]"/>
      <dgm:spPr/>
      <dgm:t>
        <a:bodyPr/>
        <a:lstStyle/>
        <a:p>
          <a:r>
            <a:rPr lang="en-US" b="1" dirty="0" err="1" smtClean="0"/>
            <a:t>Analisa</a:t>
          </a:r>
          <a:r>
            <a:rPr lang="en-US" b="1" dirty="0" smtClean="0"/>
            <a:t> </a:t>
          </a:r>
          <a:r>
            <a:rPr lang="en-US" b="1" dirty="0" err="1" smtClean="0"/>
            <a:t>Kebutuhan</a:t>
          </a:r>
          <a:endParaRPr lang="id-ID" b="1" dirty="0"/>
        </a:p>
      </dgm:t>
    </dgm:pt>
    <dgm:pt modelId="{7651E0E0-BBF6-438C-952D-81122DDBD64F}" type="parTrans" cxnId="{847A7DD5-2B0E-4728-BC8A-65D35D05041D}">
      <dgm:prSet/>
      <dgm:spPr/>
      <dgm:t>
        <a:bodyPr/>
        <a:lstStyle/>
        <a:p>
          <a:endParaRPr lang="id-ID"/>
        </a:p>
      </dgm:t>
    </dgm:pt>
    <dgm:pt modelId="{27C797A2-CDDB-41F0-885E-89A264A72AB4}" type="sibTrans" cxnId="{847A7DD5-2B0E-4728-BC8A-65D35D05041D}">
      <dgm:prSet/>
      <dgm:spPr/>
      <dgm:t>
        <a:bodyPr/>
        <a:lstStyle/>
        <a:p>
          <a:endParaRPr lang="id-ID"/>
        </a:p>
      </dgm:t>
    </dgm:pt>
    <dgm:pt modelId="{0BFC77BE-0775-4793-928A-AB92DD83348A}">
      <dgm:prSet phldrT="[Text]"/>
      <dgm:spPr/>
      <dgm:t>
        <a:bodyPr/>
        <a:lstStyle/>
        <a:p>
          <a:r>
            <a:rPr lang="en-US" b="1" dirty="0" err="1" smtClean="0"/>
            <a:t>Desain</a:t>
          </a:r>
          <a:endParaRPr lang="id-ID" b="1" dirty="0"/>
        </a:p>
      </dgm:t>
    </dgm:pt>
    <dgm:pt modelId="{5BCF44CD-6533-463A-8851-D146D9CF330B}" type="parTrans" cxnId="{D9A9412D-A2FE-4450-9008-697292C75AE9}">
      <dgm:prSet/>
      <dgm:spPr/>
      <dgm:t>
        <a:bodyPr/>
        <a:lstStyle/>
        <a:p>
          <a:endParaRPr lang="id-ID"/>
        </a:p>
      </dgm:t>
    </dgm:pt>
    <dgm:pt modelId="{7D68B14B-5FB2-4E06-8E8E-161C20546B57}" type="sibTrans" cxnId="{D9A9412D-A2FE-4450-9008-697292C75AE9}">
      <dgm:prSet/>
      <dgm:spPr/>
      <dgm:t>
        <a:bodyPr/>
        <a:lstStyle/>
        <a:p>
          <a:endParaRPr lang="id-ID"/>
        </a:p>
      </dgm:t>
    </dgm:pt>
    <dgm:pt modelId="{7587E9E5-B830-442C-9B8D-0EA5012C6614}">
      <dgm:prSet phldrT="[Text]"/>
      <dgm:spPr/>
      <dgm:t>
        <a:bodyPr/>
        <a:lstStyle/>
        <a:p>
          <a:r>
            <a:rPr lang="en-US" b="1" dirty="0" err="1" smtClean="0"/>
            <a:t>Implementasi</a:t>
          </a:r>
          <a:endParaRPr lang="id-ID" b="1" dirty="0"/>
        </a:p>
      </dgm:t>
    </dgm:pt>
    <dgm:pt modelId="{8812AC43-FB4F-4488-8086-3686E337E02E}" type="parTrans" cxnId="{6853315D-2DA3-49F0-BC3E-DA1261CB05AF}">
      <dgm:prSet/>
      <dgm:spPr/>
      <dgm:t>
        <a:bodyPr/>
        <a:lstStyle/>
        <a:p>
          <a:endParaRPr lang="id-ID"/>
        </a:p>
      </dgm:t>
    </dgm:pt>
    <dgm:pt modelId="{6A878BEC-7819-4BD3-ABD6-1DE312131FB2}" type="sibTrans" cxnId="{6853315D-2DA3-49F0-BC3E-DA1261CB05AF}">
      <dgm:prSet/>
      <dgm:spPr/>
      <dgm:t>
        <a:bodyPr/>
        <a:lstStyle/>
        <a:p>
          <a:endParaRPr lang="id-ID"/>
        </a:p>
      </dgm:t>
    </dgm:pt>
    <dgm:pt modelId="{3683320D-2D06-45DA-B493-5D93046704B7}">
      <dgm:prSet/>
      <dgm:spPr/>
      <dgm:t>
        <a:bodyPr/>
        <a:lstStyle/>
        <a:p>
          <a:r>
            <a:rPr lang="en-US" b="1" dirty="0" err="1" smtClean="0"/>
            <a:t>Pengujian</a:t>
          </a:r>
          <a:endParaRPr lang="id-ID" b="1" dirty="0"/>
        </a:p>
      </dgm:t>
    </dgm:pt>
    <dgm:pt modelId="{D15BFD71-8E01-4CB1-8F87-4367F2A3671A}" type="parTrans" cxnId="{E0F68226-4D8C-4BF7-AA91-0788A3CDBFD4}">
      <dgm:prSet/>
      <dgm:spPr/>
      <dgm:t>
        <a:bodyPr/>
        <a:lstStyle/>
        <a:p>
          <a:endParaRPr lang="id-ID"/>
        </a:p>
      </dgm:t>
    </dgm:pt>
    <dgm:pt modelId="{E108D059-9BB8-4A8B-928F-575B26960953}" type="sibTrans" cxnId="{E0F68226-4D8C-4BF7-AA91-0788A3CDBFD4}">
      <dgm:prSet/>
      <dgm:spPr/>
      <dgm:t>
        <a:bodyPr/>
        <a:lstStyle/>
        <a:p>
          <a:endParaRPr lang="id-ID"/>
        </a:p>
      </dgm:t>
    </dgm:pt>
    <dgm:pt modelId="{8FB354FF-9362-486A-81CB-9633018172B0}" type="pres">
      <dgm:prSet presAssocID="{2E66A56A-ABF6-4898-95AE-7A9C3EA7EE6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0768218B-58B7-4DA8-8FCB-7FB2EF173694}" type="pres">
      <dgm:prSet presAssocID="{1396F863-40A2-4AFC-9493-2AF805C2CEE1}" presName="composite" presStyleCnt="0"/>
      <dgm:spPr/>
    </dgm:pt>
    <dgm:pt modelId="{3F54B066-4582-4285-AA2C-4E2F8B3AD1A5}" type="pres">
      <dgm:prSet presAssocID="{1396F863-40A2-4AFC-9493-2AF805C2CEE1}" presName="bentUpArrow1" presStyleLbl="alignImgPlace1" presStyleIdx="0" presStyleCnt="3"/>
      <dgm:spPr/>
    </dgm:pt>
    <dgm:pt modelId="{002971FD-B100-432A-8FBA-21A405E5D28F}" type="pres">
      <dgm:prSet presAssocID="{1396F863-40A2-4AFC-9493-2AF805C2CEE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BA23E08-7DEC-4FC0-9D72-B3497F8B535B}" type="pres">
      <dgm:prSet presAssocID="{1396F863-40A2-4AFC-9493-2AF805C2CEE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BE8CB8-F9B0-447E-A30C-996F39E67B8D}" type="pres">
      <dgm:prSet presAssocID="{27C797A2-CDDB-41F0-885E-89A264A72AB4}" presName="sibTrans" presStyleCnt="0"/>
      <dgm:spPr/>
    </dgm:pt>
    <dgm:pt modelId="{90683416-BB08-459C-A639-365FF77CC5B1}" type="pres">
      <dgm:prSet presAssocID="{0BFC77BE-0775-4793-928A-AB92DD83348A}" presName="composite" presStyleCnt="0"/>
      <dgm:spPr/>
    </dgm:pt>
    <dgm:pt modelId="{CEDE4AA7-2E26-4D49-915C-F60DD529B2FC}" type="pres">
      <dgm:prSet presAssocID="{0BFC77BE-0775-4793-928A-AB92DD83348A}" presName="bentUpArrow1" presStyleLbl="alignImgPlace1" presStyleIdx="1" presStyleCnt="3"/>
      <dgm:spPr/>
    </dgm:pt>
    <dgm:pt modelId="{5CDA8730-3DB6-4379-827F-A5EC819A9A73}" type="pres">
      <dgm:prSet presAssocID="{0BFC77BE-0775-4793-928A-AB92DD83348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42977C-EB67-4F07-8795-885C59B28AEC}" type="pres">
      <dgm:prSet presAssocID="{0BFC77BE-0775-4793-928A-AB92DD8334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60F3F01-F0E0-4B8B-A933-5B43E763EA7F}" type="pres">
      <dgm:prSet presAssocID="{7D68B14B-5FB2-4E06-8E8E-161C20546B57}" presName="sibTrans" presStyleCnt="0"/>
      <dgm:spPr/>
    </dgm:pt>
    <dgm:pt modelId="{0C0C2E8F-8820-43F1-B793-1C5342673980}" type="pres">
      <dgm:prSet presAssocID="{7587E9E5-B830-442C-9B8D-0EA5012C6614}" presName="composite" presStyleCnt="0"/>
      <dgm:spPr/>
    </dgm:pt>
    <dgm:pt modelId="{8E39D2DF-2EA8-45CC-B424-2B7A42860FF4}" type="pres">
      <dgm:prSet presAssocID="{7587E9E5-B830-442C-9B8D-0EA5012C6614}" presName="bentUpArrow1" presStyleLbl="alignImgPlace1" presStyleIdx="2" presStyleCnt="3"/>
      <dgm:spPr/>
    </dgm:pt>
    <dgm:pt modelId="{73E329CA-5F73-4266-9E16-EC32CF78F9EA}" type="pres">
      <dgm:prSet presAssocID="{7587E9E5-B830-442C-9B8D-0EA5012C661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1240D7-8AFA-4877-BA41-5FD290435B0F}" type="pres">
      <dgm:prSet presAssocID="{7587E9E5-B830-442C-9B8D-0EA5012C661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99CC7B0-035D-413E-8212-2781ADAC115C}" type="pres">
      <dgm:prSet presAssocID="{6A878BEC-7819-4BD3-ABD6-1DE312131FB2}" presName="sibTrans" presStyleCnt="0"/>
      <dgm:spPr/>
    </dgm:pt>
    <dgm:pt modelId="{5CE65C96-CF40-4867-A809-18BC46E99B81}" type="pres">
      <dgm:prSet presAssocID="{3683320D-2D06-45DA-B493-5D93046704B7}" presName="composite" presStyleCnt="0"/>
      <dgm:spPr/>
    </dgm:pt>
    <dgm:pt modelId="{73F1FBB9-997E-4602-B908-535AE0D31448}" type="pres">
      <dgm:prSet presAssocID="{3683320D-2D06-45DA-B493-5D93046704B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0DA54EE-711D-4447-B10D-3C612C18699D}" type="presOf" srcId="{2E66A56A-ABF6-4898-95AE-7A9C3EA7EE69}" destId="{8FB354FF-9362-486A-81CB-9633018172B0}" srcOrd="0" destOrd="0" presId="urn:microsoft.com/office/officeart/2005/8/layout/StepDownProcess"/>
    <dgm:cxn modelId="{0C3D14BC-8FA7-4309-B540-A79E5F362BB4}" type="presOf" srcId="{0BFC77BE-0775-4793-928A-AB92DD83348A}" destId="{5CDA8730-3DB6-4379-827F-A5EC819A9A73}" srcOrd="0" destOrd="0" presId="urn:microsoft.com/office/officeart/2005/8/layout/StepDownProcess"/>
    <dgm:cxn modelId="{D9A9412D-A2FE-4450-9008-697292C75AE9}" srcId="{2E66A56A-ABF6-4898-95AE-7A9C3EA7EE69}" destId="{0BFC77BE-0775-4793-928A-AB92DD83348A}" srcOrd="1" destOrd="0" parTransId="{5BCF44CD-6533-463A-8851-D146D9CF330B}" sibTransId="{7D68B14B-5FB2-4E06-8E8E-161C20546B57}"/>
    <dgm:cxn modelId="{07BA6ED6-0E1A-448C-A5E2-3FC400214AD4}" type="presOf" srcId="{1396F863-40A2-4AFC-9493-2AF805C2CEE1}" destId="{002971FD-B100-432A-8FBA-21A405E5D28F}" srcOrd="0" destOrd="0" presId="urn:microsoft.com/office/officeart/2005/8/layout/StepDownProcess"/>
    <dgm:cxn modelId="{3315928F-3A98-4F21-B84B-670256A9BEA4}" type="presOf" srcId="{3683320D-2D06-45DA-B493-5D93046704B7}" destId="{73F1FBB9-997E-4602-B908-535AE0D31448}" srcOrd="0" destOrd="0" presId="urn:microsoft.com/office/officeart/2005/8/layout/StepDownProcess"/>
    <dgm:cxn modelId="{5FF106CF-D913-4BD1-8A4F-C9FFE458C615}" type="presOf" srcId="{7587E9E5-B830-442C-9B8D-0EA5012C6614}" destId="{73E329CA-5F73-4266-9E16-EC32CF78F9EA}" srcOrd="0" destOrd="0" presId="urn:microsoft.com/office/officeart/2005/8/layout/StepDownProcess"/>
    <dgm:cxn modelId="{E0F68226-4D8C-4BF7-AA91-0788A3CDBFD4}" srcId="{2E66A56A-ABF6-4898-95AE-7A9C3EA7EE69}" destId="{3683320D-2D06-45DA-B493-5D93046704B7}" srcOrd="3" destOrd="0" parTransId="{D15BFD71-8E01-4CB1-8F87-4367F2A3671A}" sibTransId="{E108D059-9BB8-4A8B-928F-575B26960953}"/>
    <dgm:cxn modelId="{847A7DD5-2B0E-4728-BC8A-65D35D05041D}" srcId="{2E66A56A-ABF6-4898-95AE-7A9C3EA7EE69}" destId="{1396F863-40A2-4AFC-9493-2AF805C2CEE1}" srcOrd="0" destOrd="0" parTransId="{7651E0E0-BBF6-438C-952D-81122DDBD64F}" sibTransId="{27C797A2-CDDB-41F0-885E-89A264A72AB4}"/>
    <dgm:cxn modelId="{6853315D-2DA3-49F0-BC3E-DA1261CB05AF}" srcId="{2E66A56A-ABF6-4898-95AE-7A9C3EA7EE69}" destId="{7587E9E5-B830-442C-9B8D-0EA5012C6614}" srcOrd="2" destOrd="0" parTransId="{8812AC43-FB4F-4488-8086-3686E337E02E}" sibTransId="{6A878BEC-7819-4BD3-ABD6-1DE312131FB2}"/>
    <dgm:cxn modelId="{7AA79B9A-00B5-4228-A12F-91E068B78DD5}" type="presParOf" srcId="{8FB354FF-9362-486A-81CB-9633018172B0}" destId="{0768218B-58B7-4DA8-8FCB-7FB2EF173694}" srcOrd="0" destOrd="0" presId="urn:microsoft.com/office/officeart/2005/8/layout/StepDownProcess"/>
    <dgm:cxn modelId="{4B15B8A5-B495-4C25-BB81-17771E32EF8E}" type="presParOf" srcId="{0768218B-58B7-4DA8-8FCB-7FB2EF173694}" destId="{3F54B066-4582-4285-AA2C-4E2F8B3AD1A5}" srcOrd="0" destOrd="0" presId="urn:microsoft.com/office/officeart/2005/8/layout/StepDownProcess"/>
    <dgm:cxn modelId="{CAE553F2-553E-4973-9CD8-9C29727105BB}" type="presParOf" srcId="{0768218B-58B7-4DA8-8FCB-7FB2EF173694}" destId="{002971FD-B100-432A-8FBA-21A405E5D28F}" srcOrd="1" destOrd="0" presId="urn:microsoft.com/office/officeart/2005/8/layout/StepDownProcess"/>
    <dgm:cxn modelId="{9C410939-EDF6-4CF6-B7EB-43C26DD5C89D}" type="presParOf" srcId="{0768218B-58B7-4DA8-8FCB-7FB2EF173694}" destId="{BBA23E08-7DEC-4FC0-9D72-B3497F8B535B}" srcOrd="2" destOrd="0" presId="urn:microsoft.com/office/officeart/2005/8/layout/StepDownProcess"/>
    <dgm:cxn modelId="{B6056319-586B-4682-90B7-8A9E7BED2E7B}" type="presParOf" srcId="{8FB354FF-9362-486A-81CB-9633018172B0}" destId="{DEBE8CB8-F9B0-447E-A30C-996F39E67B8D}" srcOrd="1" destOrd="0" presId="urn:microsoft.com/office/officeart/2005/8/layout/StepDownProcess"/>
    <dgm:cxn modelId="{B77501A2-8D67-4949-83EC-8C2957D6F2B3}" type="presParOf" srcId="{8FB354FF-9362-486A-81CB-9633018172B0}" destId="{90683416-BB08-459C-A639-365FF77CC5B1}" srcOrd="2" destOrd="0" presId="urn:microsoft.com/office/officeart/2005/8/layout/StepDownProcess"/>
    <dgm:cxn modelId="{081FF83B-14D9-4E48-AADD-E7EE6D87AC89}" type="presParOf" srcId="{90683416-BB08-459C-A639-365FF77CC5B1}" destId="{CEDE4AA7-2E26-4D49-915C-F60DD529B2FC}" srcOrd="0" destOrd="0" presId="urn:microsoft.com/office/officeart/2005/8/layout/StepDownProcess"/>
    <dgm:cxn modelId="{042192DC-BB11-4D63-ACA2-32EC13182B0F}" type="presParOf" srcId="{90683416-BB08-459C-A639-365FF77CC5B1}" destId="{5CDA8730-3DB6-4379-827F-A5EC819A9A73}" srcOrd="1" destOrd="0" presId="urn:microsoft.com/office/officeart/2005/8/layout/StepDownProcess"/>
    <dgm:cxn modelId="{DC193FE5-30EA-4199-9015-8A7BA8D14D4D}" type="presParOf" srcId="{90683416-BB08-459C-A639-365FF77CC5B1}" destId="{AB42977C-EB67-4F07-8795-885C59B28AEC}" srcOrd="2" destOrd="0" presId="urn:microsoft.com/office/officeart/2005/8/layout/StepDownProcess"/>
    <dgm:cxn modelId="{F7677523-8185-47FC-BC77-729544473F41}" type="presParOf" srcId="{8FB354FF-9362-486A-81CB-9633018172B0}" destId="{E60F3F01-F0E0-4B8B-A933-5B43E763EA7F}" srcOrd="3" destOrd="0" presId="urn:microsoft.com/office/officeart/2005/8/layout/StepDownProcess"/>
    <dgm:cxn modelId="{C08C9477-033B-4C6B-841E-EDBF6FD35090}" type="presParOf" srcId="{8FB354FF-9362-486A-81CB-9633018172B0}" destId="{0C0C2E8F-8820-43F1-B793-1C5342673980}" srcOrd="4" destOrd="0" presId="urn:microsoft.com/office/officeart/2005/8/layout/StepDownProcess"/>
    <dgm:cxn modelId="{33E9A829-93D8-491E-9FF0-16BBB3DDC970}" type="presParOf" srcId="{0C0C2E8F-8820-43F1-B793-1C5342673980}" destId="{8E39D2DF-2EA8-45CC-B424-2B7A42860FF4}" srcOrd="0" destOrd="0" presId="urn:microsoft.com/office/officeart/2005/8/layout/StepDownProcess"/>
    <dgm:cxn modelId="{3E058B4F-1631-4EA8-9894-66403AEF8D0B}" type="presParOf" srcId="{0C0C2E8F-8820-43F1-B793-1C5342673980}" destId="{73E329CA-5F73-4266-9E16-EC32CF78F9EA}" srcOrd="1" destOrd="0" presId="urn:microsoft.com/office/officeart/2005/8/layout/StepDownProcess"/>
    <dgm:cxn modelId="{62C61683-142D-463D-97D1-C79BC3193938}" type="presParOf" srcId="{0C0C2E8F-8820-43F1-B793-1C5342673980}" destId="{9F1240D7-8AFA-4877-BA41-5FD290435B0F}" srcOrd="2" destOrd="0" presId="urn:microsoft.com/office/officeart/2005/8/layout/StepDownProcess"/>
    <dgm:cxn modelId="{C8E25940-F359-4CFE-8D05-028E1BC64F24}" type="presParOf" srcId="{8FB354FF-9362-486A-81CB-9633018172B0}" destId="{A99CC7B0-035D-413E-8212-2781ADAC115C}" srcOrd="5" destOrd="0" presId="urn:microsoft.com/office/officeart/2005/8/layout/StepDownProcess"/>
    <dgm:cxn modelId="{6C29DCAC-B8F9-4A06-A409-29264775F78A}" type="presParOf" srcId="{8FB354FF-9362-486A-81CB-9633018172B0}" destId="{5CE65C96-CF40-4867-A809-18BC46E99B81}" srcOrd="6" destOrd="0" presId="urn:microsoft.com/office/officeart/2005/8/layout/StepDownProcess"/>
    <dgm:cxn modelId="{2119B8FD-A6A2-4B63-BD00-450409E560B5}" type="presParOf" srcId="{5CE65C96-CF40-4867-A809-18BC46E99B81}" destId="{73F1FBB9-997E-4602-B908-535AE0D3144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72B427-82E9-4705-AC0D-6251E183956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B1E9E10-2601-4DB4-ABE5-1AE525D9BAAD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400" b="1" dirty="0" smtClean="0"/>
            <a:t>1.</a:t>
          </a:r>
          <a:endParaRPr lang="id-ID" sz="1400" b="1" dirty="0"/>
        </a:p>
      </dgm:t>
    </dgm:pt>
    <dgm:pt modelId="{F3135054-B8BC-4B8F-AE42-B45973B455A6}" type="parTrans" cxnId="{C24A83DD-1FA0-4F58-843E-19C2FE62BFA7}">
      <dgm:prSet/>
      <dgm:spPr/>
      <dgm:t>
        <a:bodyPr/>
        <a:lstStyle/>
        <a:p>
          <a:endParaRPr lang="id-ID"/>
        </a:p>
      </dgm:t>
    </dgm:pt>
    <dgm:pt modelId="{2A32968B-027F-4657-BD21-F43FEF9AA024}" type="sibTrans" cxnId="{C24A83DD-1FA0-4F58-843E-19C2FE62BFA7}">
      <dgm:prSet/>
      <dgm:spPr/>
      <dgm:t>
        <a:bodyPr/>
        <a:lstStyle/>
        <a:p>
          <a:endParaRPr lang="id-ID"/>
        </a:p>
      </dgm:t>
    </dgm:pt>
    <dgm:pt modelId="{D9F5598A-0511-46A9-89C0-FACC51A114D0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Dengan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adanya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grafik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tersedia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pada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sistem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administrator SISPOR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dapat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dimudahkan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dalam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melihat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peningkatan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informasi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tentang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import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dan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export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terjadi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secara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real-time</a:t>
          </a:r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id-ID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CB2293-FF31-49A3-9278-9C9EAE683EAE}" type="parTrans" cxnId="{9FEAD3C8-D694-4334-B587-37B81CF370A5}">
      <dgm:prSet/>
      <dgm:spPr/>
      <dgm:t>
        <a:bodyPr/>
        <a:lstStyle/>
        <a:p>
          <a:endParaRPr lang="id-ID"/>
        </a:p>
      </dgm:t>
    </dgm:pt>
    <dgm:pt modelId="{92E61253-1E80-48E1-AA07-E1C4FA990F2A}" type="sibTrans" cxnId="{9FEAD3C8-D694-4334-B587-37B81CF370A5}">
      <dgm:prSet/>
      <dgm:spPr/>
      <dgm:t>
        <a:bodyPr/>
        <a:lstStyle/>
        <a:p>
          <a:endParaRPr lang="id-ID"/>
        </a:p>
      </dgm:t>
    </dgm:pt>
    <dgm:pt modelId="{22143A14-CCB6-49D5-890B-6E562CB222BF}" type="pres">
      <dgm:prSet presAssocID="{CC72B427-82E9-4705-AC0D-6251E18395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459214E-DD30-40C9-BB9B-325D785E2F1D}" type="pres">
      <dgm:prSet presAssocID="{6B1E9E10-2601-4DB4-ABE5-1AE525D9BAA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B8B13C8-D206-47EF-9AA3-494B2D2C1D79}" type="presOf" srcId="{D9F5598A-0511-46A9-89C0-FACC51A114D0}" destId="{7459214E-DD30-40C9-BB9B-325D785E2F1D}" srcOrd="0" destOrd="1" presId="urn:microsoft.com/office/officeart/2005/8/layout/hList6"/>
    <dgm:cxn modelId="{81B07081-6416-4653-87AF-6E83B518C6C9}" type="presOf" srcId="{6B1E9E10-2601-4DB4-ABE5-1AE525D9BAAD}" destId="{7459214E-DD30-40C9-BB9B-325D785E2F1D}" srcOrd="0" destOrd="0" presId="urn:microsoft.com/office/officeart/2005/8/layout/hList6"/>
    <dgm:cxn modelId="{C24A83DD-1FA0-4F58-843E-19C2FE62BFA7}" srcId="{CC72B427-82E9-4705-AC0D-6251E1839567}" destId="{6B1E9E10-2601-4DB4-ABE5-1AE525D9BAAD}" srcOrd="0" destOrd="0" parTransId="{F3135054-B8BC-4B8F-AE42-B45973B455A6}" sibTransId="{2A32968B-027F-4657-BD21-F43FEF9AA024}"/>
    <dgm:cxn modelId="{C2D80533-64E5-4823-8969-C7D926A5DE62}" type="presOf" srcId="{CC72B427-82E9-4705-AC0D-6251E1839567}" destId="{22143A14-CCB6-49D5-890B-6E562CB222BF}" srcOrd="0" destOrd="0" presId="urn:microsoft.com/office/officeart/2005/8/layout/hList6"/>
    <dgm:cxn modelId="{9FEAD3C8-D694-4334-B587-37B81CF370A5}" srcId="{6B1E9E10-2601-4DB4-ABE5-1AE525D9BAAD}" destId="{D9F5598A-0511-46A9-89C0-FACC51A114D0}" srcOrd="0" destOrd="0" parTransId="{D0CB2293-FF31-49A3-9278-9C9EAE683EAE}" sibTransId="{92E61253-1E80-48E1-AA07-E1C4FA990F2A}"/>
    <dgm:cxn modelId="{1CE646A1-4138-409F-B407-649F63561D17}" type="presParOf" srcId="{22143A14-CCB6-49D5-890B-6E562CB222BF}" destId="{7459214E-DD30-40C9-BB9B-325D785E2F1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72B427-82E9-4705-AC0D-6251E183956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B1E9E10-2601-4DB4-ABE5-1AE525D9BAA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</a:p>
        <a:p>
          <a:r>
            <a:rPr lang="nb-NO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Sistem ini flexible di semua perangkat (Handpone, Leptop, Tablet).</a:t>
          </a:r>
          <a:endParaRPr lang="id-ID" sz="18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id-ID" sz="2000" dirty="0"/>
        </a:p>
      </dgm:t>
    </dgm:pt>
    <dgm:pt modelId="{F3135054-B8BC-4B8F-AE42-B45973B455A6}" type="parTrans" cxnId="{C24A83DD-1FA0-4F58-843E-19C2FE62BFA7}">
      <dgm:prSet/>
      <dgm:spPr/>
      <dgm:t>
        <a:bodyPr/>
        <a:lstStyle/>
        <a:p>
          <a:endParaRPr lang="id-ID"/>
        </a:p>
      </dgm:t>
    </dgm:pt>
    <dgm:pt modelId="{2A32968B-027F-4657-BD21-F43FEF9AA024}" type="sibTrans" cxnId="{C24A83DD-1FA0-4F58-843E-19C2FE62BFA7}">
      <dgm:prSet/>
      <dgm:spPr/>
      <dgm:t>
        <a:bodyPr/>
        <a:lstStyle/>
        <a:p>
          <a:endParaRPr lang="id-ID"/>
        </a:p>
      </dgm:t>
    </dgm:pt>
    <dgm:pt modelId="{22143A14-CCB6-49D5-890B-6E562CB222BF}" type="pres">
      <dgm:prSet presAssocID="{CC72B427-82E9-4705-AC0D-6251E18395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459214E-DD30-40C9-BB9B-325D785E2F1D}" type="pres">
      <dgm:prSet presAssocID="{6B1E9E10-2601-4DB4-ABE5-1AE525D9BAAD}" presName="node" presStyleLbl="node1" presStyleIdx="0" presStyleCnt="1" custLinFactNeighborX="370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24A83DD-1FA0-4F58-843E-19C2FE62BFA7}" srcId="{CC72B427-82E9-4705-AC0D-6251E1839567}" destId="{6B1E9E10-2601-4DB4-ABE5-1AE525D9BAAD}" srcOrd="0" destOrd="0" parTransId="{F3135054-B8BC-4B8F-AE42-B45973B455A6}" sibTransId="{2A32968B-027F-4657-BD21-F43FEF9AA024}"/>
    <dgm:cxn modelId="{464FC364-0B3D-473F-AE18-ABACD9E3A219}" type="presOf" srcId="{6B1E9E10-2601-4DB4-ABE5-1AE525D9BAAD}" destId="{7459214E-DD30-40C9-BB9B-325D785E2F1D}" srcOrd="0" destOrd="0" presId="urn:microsoft.com/office/officeart/2005/8/layout/hList6"/>
    <dgm:cxn modelId="{1AD5D0E1-05A0-4CD8-B27D-5D8EC60AD3C6}" type="presOf" srcId="{CC72B427-82E9-4705-AC0D-6251E1839567}" destId="{22143A14-CCB6-49D5-890B-6E562CB222BF}" srcOrd="0" destOrd="0" presId="urn:microsoft.com/office/officeart/2005/8/layout/hList6"/>
    <dgm:cxn modelId="{75776C57-E95B-4AEA-BBD6-D0DE72DFA33E}" type="presParOf" srcId="{22143A14-CCB6-49D5-890B-6E562CB222BF}" destId="{7459214E-DD30-40C9-BB9B-325D785E2F1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72B427-82E9-4705-AC0D-6251E183956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B1E9E10-2601-4DB4-ABE5-1AE525D9BAA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 smtClean="0"/>
            <a:t>3.</a:t>
          </a:r>
        </a:p>
        <a:p>
          <a:pPr algn="ctr"/>
          <a:r>
            <a:rPr lang="id-ID" sz="1800" b="1" dirty="0" smtClean="0"/>
            <a:t>Memiliki Keamanan Sistem </a:t>
          </a:r>
          <a:r>
            <a:rPr lang="en-US" sz="1800" b="1" dirty="0" smtClean="0"/>
            <a:t>yang </a:t>
          </a:r>
          <a:r>
            <a:rPr lang="en-US" sz="1800" b="1" dirty="0" err="1" smtClean="0"/>
            <a:t>baik</a:t>
          </a:r>
          <a:r>
            <a:rPr lang="en-US" sz="1800" b="1" dirty="0" smtClean="0"/>
            <a:t> yang </a:t>
          </a:r>
          <a:r>
            <a:rPr lang="en-US" sz="1800" b="1" dirty="0" err="1" smtClean="0"/>
            <a:t>terdapat</a:t>
          </a:r>
          <a:r>
            <a:rPr lang="en-US" sz="1800" b="1" dirty="0" smtClean="0"/>
            <a:t> di </a:t>
          </a:r>
          <a:r>
            <a:rPr lang="en-US" sz="1800" b="1" dirty="0" err="1" smtClean="0"/>
            <a:t>laravel</a:t>
          </a:r>
          <a:endParaRPr lang="id-ID" sz="1800" b="1" dirty="0" smtClean="0"/>
        </a:p>
        <a:p>
          <a:pPr algn="ctr"/>
          <a:endParaRPr lang="id-ID" sz="1900" dirty="0"/>
        </a:p>
      </dgm:t>
    </dgm:pt>
    <dgm:pt modelId="{F3135054-B8BC-4B8F-AE42-B45973B455A6}" type="parTrans" cxnId="{C24A83DD-1FA0-4F58-843E-19C2FE62BFA7}">
      <dgm:prSet/>
      <dgm:spPr/>
      <dgm:t>
        <a:bodyPr/>
        <a:lstStyle/>
        <a:p>
          <a:endParaRPr lang="id-ID"/>
        </a:p>
      </dgm:t>
    </dgm:pt>
    <dgm:pt modelId="{2A32968B-027F-4657-BD21-F43FEF9AA024}" type="sibTrans" cxnId="{C24A83DD-1FA0-4F58-843E-19C2FE62BFA7}">
      <dgm:prSet/>
      <dgm:spPr/>
      <dgm:t>
        <a:bodyPr/>
        <a:lstStyle/>
        <a:p>
          <a:endParaRPr lang="id-ID"/>
        </a:p>
      </dgm:t>
    </dgm:pt>
    <dgm:pt modelId="{22143A14-CCB6-49D5-890B-6E562CB222BF}" type="pres">
      <dgm:prSet presAssocID="{CC72B427-82E9-4705-AC0D-6251E18395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459214E-DD30-40C9-BB9B-325D785E2F1D}" type="pres">
      <dgm:prSet presAssocID="{6B1E9E10-2601-4DB4-ABE5-1AE525D9BAAD}" presName="node" presStyleLbl="node1" presStyleIdx="0" presStyleCnt="1" custLinFactNeighborX="370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24A83DD-1FA0-4F58-843E-19C2FE62BFA7}" srcId="{CC72B427-82E9-4705-AC0D-6251E1839567}" destId="{6B1E9E10-2601-4DB4-ABE5-1AE525D9BAAD}" srcOrd="0" destOrd="0" parTransId="{F3135054-B8BC-4B8F-AE42-B45973B455A6}" sibTransId="{2A32968B-027F-4657-BD21-F43FEF9AA024}"/>
    <dgm:cxn modelId="{D99D62A7-D712-43EE-92C7-0F8DE042FF31}" type="presOf" srcId="{CC72B427-82E9-4705-AC0D-6251E1839567}" destId="{22143A14-CCB6-49D5-890B-6E562CB222BF}" srcOrd="0" destOrd="0" presId="urn:microsoft.com/office/officeart/2005/8/layout/hList6"/>
    <dgm:cxn modelId="{D841F3F2-3F85-424E-9FCB-CADAB035EF24}" type="presOf" srcId="{6B1E9E10-2601-4DB4-ABE5-1AE525D9BAAD}" destId="{7459214E-DD30-40C9-BB9B-325D785E2F1D}" srcOrd="0" destOrd="0" presId="urn:microsoft.com/office/officeart/2005/8/layout/hList6"/>
    <dgm:cxn modelId="{F5EA91CC-1951-4403-84AF-78EE760C86E7}" type="presParOf" srcId="{22143A14-CCB6-49D5-890B-6E562CB222BF}" destId="{7459214E-DD30-40C9-BB9B-325D785E2F1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271B-516E-46B0-B6EB-47800DED4C45}">
      <dsp:nvSpPr>
        <dsp:cNvPr id="0" name=""/>
        <dsp:cNvSpPr/>
      </dsp:nvSpPr>
      <dsp:spPr>
        <a:xfrm rot="5400000">
          <a:off x="-208567" y="208713"/>
          <a:ext cx="1390451" cy="973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1.</a:t>
          </a:r>
          <a:endParaRPr lang="id-ID" sz="2700" kern="1200" dirty="0"/>
        </a:p>
      </dsp:txBody>
      <dsp:txXfrm rot="-5400000">
        <a:off x="1" y="486803"/>
        <a:ext cx="973316" cy="417135"/>
      </dsp:txXfrm>
    </dsp:sp>
    <dsp:sp modelId="{E709A103-9E8D-494F-8D8A-78BE1349FE43}">
      <dsp:nvSpPr>
        <dsp:cNvPr id="0" name=""/>
        <dsp:cNvSpPr/>
      </dsp:nvSpPr>
      <dsp:spPr>
        <a:xfrm rot="5400000">
          <a:off x="3959061" y="-2985599"/>
          <a:ext cx="903793" cy="6875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300" b="1" kern="1200" dirty="0" err="1" smtClean="0"/>
            <a:t>Peralatan</a:t>
          </a:r>
          <a:endParaRPr lang="id-ID" sz="5300" kern="1200" dirty="0"/>
        </a:p>
      </dsp:txBody>
      <dsp:txXfrm rot="-5400000">
        <a:off x="973316" y="44266"/>
        <a:ext cx="6831163" cy="815553"/>
      </dsp:txXfrm>
    </dsp:sp>
    <dsp:sp modelId="{36EBC195-D15D-442D-B000-53F158877C31}">
      <dsp:nvSpPr>
        <dsp:cNvPr id="0" name=""/>
        <dsp:cNvSpPr/>
      </dsp:nvSpPr>
      <dsp:spPr>
        <a:xfrm rot="5400000">
          <a:off x="-208567" y="1307170"/>
          <a:ext cx="1390451" cy="973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2.</a:t>
          </a:r>
          <a:endParaRPr lang="id-ID" sz="2700" kern="1200" dirty="0"/>
        </a:p>
      </dsp:txBody>
      <dsp:txXfrm rot="-5400000">
        <a:off x="1" y="1585260"/>
        <a:ext cx="973316" cy="417135"/>
      </dsp:txXfrm>
    </dsp:sp>
    <dsp:sp modelId="{DCD29AE0-7D80-4585-9712-F7CCD5DB9F75}">
      <dsp:nvSpPr>
        <dsp:cNvPr id="0" name=""/>
        <dsp:cNvSpPr/>
      </dsp:nvSpPr>
      <dsp:spPr>
        <a:xfrm rot="5400000">
          <a:off x="3959061" y="-1887142"/>
          <a:ext cx="903793" cy="6875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300" b="1" i="1" kern="1200" dirty="0" smtClean="0"/>
            <a:t>Software</a:t>
          </a:r>
          <a:endParaRPr lang="id-ID" sz="5300" kern="1200" dirty="0"/>
        </a:p>
      </dsp:txBody>
      <dsp:txXfrm rot="-5400000">
        <a:off x="973316" y="1142723"/>
        <a:ext cx="6831163" cy="8155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Sistem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dapat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melakukan</a:t>
          </a:r>
          <a:r>
            <a:rPr lang="en-US" sz="1900" kern="1200" dirty="0" smtClean="0"/>
            <a:t> </a:t>
          </a:r>
          <a:r>
            <a:rPr lang="en-US" sz="1900" i="1" kern="1200" dirty="0" smtClean="0"/>
            <a:t>login </a:t>
          </a:r>
          <a:r>
            <a:rPr lang="en-US" sz="1900" kern="1200" dirty="0" err="1" smtClean="0"/>
            <a:t>untuk</a:t>
          </a:r>
          <a:r>
            <a:rPr lang="en-US" sz="1900" kern="1200" dirty="0" smtClean="0"/>
            <a:t> </a:t>
          </a:r>
          <a:r>
            <a:rPr lang="en-US" sz="1900" i="1" kern="1200" dirty="0" smtClean="0"/>
            <a:t>Administrator</a:t>
          </a:r>
          <a:r>
            <a:rPr lang="en-US" sz="1900" kern="1200" dirty="0" smtClean="0"/>
            <a:t>.</a:t>
          </a:r>
          <a:endParaRPr lang="id-ID" sz="19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mengelola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menambah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menghapus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mengubah</a:t>
          </a:r>
          <a:r>
            <a:rPr lang="en-US" sz="1800" kern="1200" dirty="0" smtClean="0"/>
            <a:t>) data </a:t>
          </a:r>
          <a:r>
            <a:rPr lang="en-US" sz="1800" i="1" kern="1200" dirty="0" smtClean="0"/>
            <a:t>import</a:t>
          </a:r>
          <a:r>
            <a:rPr lang="en-US" sz="1800" kern="1200" dirty="0" smtClean="0"/>
            <a:t>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mengelola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menambah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menghapus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mengubah</a:t>
          </a:r>
          <a:r>
            <a:rPr lang="en-US" sz="1800" kern="1200" dirty="0" smtClean="0"/>
            <a:t>) data </a:t>
          </a:r>
          <a:r>
            <a:rPr lang="en-US" sz="1800" i="1" kern="1200" dirty="0" smtClean="0"/>
            <a:t>export.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menghapus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pesan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masuk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dari</a:t>
          </a:r>
          <a:r>
            <a:rPr lang="en-US" sz="1800" kern="1200" dirty="0" smtClean="0"/>
            <a:t> </a:t>
          </a:r>
          <a:r>
            <a:rPr lang="en-US" sz="1800" i="1" kern="1200" dirty="0" smtClean="0"/>
            <a:t>guest </a:t>
          </a:r>
          <a:r>
            <a:rPr lang="en-US" sz="1800" kern="1200" dirty="0" smtClean="0"/>
            <a:t>di menu </a:t>
          </a:r>
          <a:r>
            <a:rPr lang="en-US" sz="1800" i="1" kern="1200" dirty="0" smtClean="0"/>
            <a:t>Administrator.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menampilkan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akun</a:t>
          </a:r>
          <a:r>
            <a:rPr lang="en-US" sz="1800" kern="1200" dirty="0" smtClean="0"/>
            <a:t> </a:t>
          </a:r>
          <a:r>
            <a:rPr lang="en-US" sz="1800" i="1" kern="1200" dirty="0" smtClean="0"/>
            <a:t>administrator</a:t>
          </a:r>
          <a:r>
            <a:rPr lang="en-US" sz="1800" kern="1200" dirty="0" smtClean="0"/>
            <a:t>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menampilkan</a:t>
          </a:r>
          <a:r>
            <a:rPr lang="en-US" sz="1800" kern="1200" dirty="0" smtClean="0"/>
            <a:t> data </a:t>
          </a:r>
          <a:r>
            <a:rPr lang="en-US" sz="1800" i="1" kern="1200" dirty="0" smtClean="0"/>
            <a:t>import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data </a:t>
          </a:r>
          <a:r>
            <a:rPr lang="en-US" sz="1800" i="1" kern="1200" dirty="0" smtClean="0"/>
            <a:t>export</a:t>
          </a:r>
          <a:r>
            <a:rPr lang="en-US" sz="1800" kern="1200" dirty="0" smtClean="0"/>
            <a:t>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menampilkan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pesan</a:t>
          </a:r>
          <a:r>
            <a:rPr lang="en-US" sz="1800" kern="1200" dirty="0" smtClean="0"/>
            <a:t> </a:t>
          </a:r>
          <a:r>
            <a:rPr lang="en-US" sz="1800" i="1" kern="1200" dirty="0" smtClean="0"/>
            <a:t>guest</a:t>
          </a:r>
          <a:r>
            <a:rPr lang="en-US" sz="1800" kern="1200" dirty="0" smtClean="0"/>
            <a:t>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menampilkan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akun</a:t>
          </a:r>
          <a:r>
            <a:rPr lang="en-US" sz="1800" kern="1200" dirty="0" smtClean="0"/>
            <a:t> </a:t>
          </a:r>
          <a:r>
            <a:rPr lang="en-US" sz="1800" i="1" kern="1200" dirty="0" smtClean="0"/>
            <a:t>administrator</a:t>
          </a:r>
          <a:r>
            <a:rPr lang="en-US" sz="1800" kern="1200" dirty="0" smtClean="0"/>
            <a:t>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mereset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akun</a:t>
          </a:r>
          <a:r>
            <a:rPr lang="en-US" sz="1800" kern="1200" dirty="0" smtClean="0"/>
            <a:t> administrator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email yang </a:t>
          </a:r>
          <a:r>
            <a:rPr lang="en-US" sz="1800" kern="1200" dirty="0" err="1" smtClean="0"/>
            <a:t>terdaftar</a:t>
          </a:r>
          <a:r>
            <a:rPr lang="en-US" sz="1800" kern="1200" dirty="0" smtClean="0"/>
            <a:t>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menampilkan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grafik</a:t>
          </a:r>
          <a:r>
            <a:rPr lang="en-US" sz="1800" kern="1200" dirty="0" smtClean="0"/>
            <a:t> </a:t>
          </a:r>
          <a:r>
            <a:rPr lang="en-US" sz="1800" i="1" kern="1200" dirty="0" smtClean="0"/>
            <a:t>import, </a:t>
          </a:r>
          <a:r>
            <a:rPr lang="en-US" sz="1800" i="1" kern="1200" dirty="0" err="1" smtClean="0"/>
            <a:t>dan</a:t>
          </a:r>
          <a:r>
            <a:rPr lang="en-US" sz="1800" i="1" kern="1200" dirty="0" smtClean="0"/>
            <a:t> export</a:t>
          </a:r>
          <a:r>
            <a:rPr lang="en-US" sz="1800" kern="1200" dirty="0" smtClean="0"/>
            <a:t>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271B-516E-46B0-B6EB-47800DED4C45}">
      <dsp:nvSpPr>
        <dsp:cNvPr id="0" name=""/>
        <dsp:cNvSpPr/>
      </dsp:nvSpPr>
      <dsp:spPr>
        <a:xfrm rot="5400000">
          <a:off x="-123454" y="125896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</a:t>
          </a:r>
          <a:endParaRPr lang="id-ID" sz="1600" kern="1200" dirty="0"/>
        </a:p>
      </dsp:txBody>
      <dsp:txXfrm rot="-5400000">
        <a:off x="1" y="290502"/>
        <a:ext cx="576119" cy="246908"/>
      </dsp:txXfrm>
    </dsp:sp>
    <dsp:sp modelId="{E709A103-9E8D-494F-8D8A-78BE1349FE43}">
      <dsp:nvSpPr>
        <dsp:cNvPr id="0" name=""/>
        <dsp:cNvSpPr/>
      </dsp:nvSpPr>
      <dsp:spPr>
        <a:xfrm rot="5400000">
          <a:off x="3944875" y="-3366314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Pengujian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sampel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parameter </a:t>
          </a:r>
          <a:r>
            <a:rPr lang="en-US" sz="1600" kern="1200" dirty="0" err="1" smtClean="0"/>
            <a:t>hama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penyakit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karantina</a:t>
          </a:r>
          <a:endParaRPr lang="id-ID" sz="1600" kern="1200" dirty="0"/>
        </a:p>
      </dsp:txBody>
      <dsp:txXfrm rot="-5400000">
        <a:off x="576119" y="28557"/>
        <a:ext cx="7246365" cy="482737"/>
      </dsp:txXfrm>
    </dsp:sp>
    <dsp:sp modelId="{36EBC195-D15D-442D-B000-53F158877C31}">
      <dsp:nvSpPr>
        <dsp:cNvPr id="0" name=""/>
        <dsp:cNvSpPr/>
      </dsp:nvSpPr>
      <dsp:spPr>
        <a:xfrm rot="5400000">
          <a:off x="-123454" y="849791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</a:t>
          </a:r>
          <a:endParaRPr lang="id-ID" sz="1600" kern="1200" dirty="0"/>
        </a:p>
      </dsp:txBody>
      <dsp:txXfrm rot="-5400000">
        <a:off x="1" y="1014397"/>
        <a:ext cx="576119" cy="246908"/>
      </dsp:txXfrm>
    </dsp:sp>
    <dsp:sp modelId="{DCD29AE0-7D80-4585-9712-F7CCD5DB9F75}">
      <dsp:nvSpPr>
        <dsp:cNvPr id="0" name=""/>
        <dsp:cNvSpPr/>
      </dsp:nvSpPr>
      <dsp:spPr>
        <a:xfrm rot="5400000">
          <a:off x="3944875" y="-2642418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Pengujian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sampel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parameter </a:t>
          </a:r>
          <a:r>
            <a:rPr lang="en-US" sz="1600" kern="1200" dirty="0" err="1" smtClean="0"/>
            <a:t>mutu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keamanan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hasil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perikanan</a:t>
          </a:r>
          <a:r>
            <a:rPr lang="en-US" sz="1600" kern="1200" dirty="0" smtClean="0"/>
            <a:t>.</a:t>
          </a:r>
          <a:endParaRPr lang="id-ID" sz="1600" kern="1200" dirty="0"/>
        </a:p>
      </dsp:txBody>
      <dsp:txXfrm rot="-5400000">
        <a:off x="576119" y="752453"/>
        <a:ext cx="7246365" cy="482737"/>
      </dsp:txXfrm>
    </dsp:sp>
    <dsp:sp modelId="{13181086-3BB8-4BCE-94D2-1B934862E678}">
      <dsp:nvSpPr>
        <dsp:cNvPr id="0" name=""/>
        <dsp:cNvSpPr/>
      </dsp:nvSpPr>
      <dsp:spPr>
        <a:xfrm rot="5400000">
          <a:off x="-123454" y="1573686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</a:t>
          </a:r>
          <a:endParaRPr lang="id-ID" sz="1600" kern="1200" dirty="0"/>
        </a:p>
      </dsp:txBody>
      <dsp:txXfrm rot="-5400000">
        <a:off x="1" y="1738292"/>
        <a:ext cx="576119" cy="246908"/>
      </dsp:txXfrm>
    </dsp:sp>
    <dsp:sp modelId="{CC5FE3F9-D6F6-4283-92D3-2D31A1ABEA66}">
      <dsp:nvSpPr>
        <dsp:cNvPr id="0" name=""/>
        <dsp:cNvSpPr/>
      </dsp:nvSpPr>
      <dsp:spPr>
        <a:xfrm rot="5400000">
          <a:off x="3944875" y="-1918523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Sertifikasi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kesehatan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mutu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hasil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perikanan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kegiatan</a:t>
          </a:r>
          <a:r>
            <a:rPr lang="en-US" sz="1600" kern="1200" dirty="0" smtClean="0"/>
            <a:t> </a:t>
          </a:r>
          <a:r>
            <a:rPr lang="en-US" sz="1600" i="1" kern="1200" dirty="0" smtClean="0"/>
            <a:t>export</a:t>
          </a:r>
          <a:r>
            <a:rPr lang="en-US" sz="1600" kern="1200" dirty="0" smtClean="0"/>
            <a:t>, </a:t>
          </a:r>
          <a:r>
            <a:rPr lang="en-US" sz="1600" i="1" kern="1200" dirty="0" smtClean="0"/>
            <a:t>import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antar</a:t>
          </a:r>
          <a:r>
            <a:rPr lang="en-US" sz="1600" kern="1200" dirty="0" smtClean="0"/>
            <a:t> area (</a:t>
          </a:r>
          <a:r>
            <a:rPr lang="en-US" sz="1600" kern="1200" dirty="0" err="1" smtClean="0"/>
            <a:t>keluar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masuk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provinsi</a:t>
          </a:r>
          <a:r>
            <a:rPr lang="en-US" sz="1600" kern="1200" dirty="0" smtClean="0"/>
            <a:t> Lampung).</a:t>
          </a:r>
          <a:endParaRPr lang="id-ID" sz="1600" kern="1200" dirty="0"/>
        </a:p>
      </dsp:txBody>
      <dsp:txXfrm rot="-5400000">
        <a:off x="576119" y="1476348"/>
        <a:ext cx="7246365" cy="482737"/>
      </dsp:txXfrm>
    </dsp:sp>
    <dsp:sp modelId="{A78B2D71-EA2C-49FD-BD4A-3C62A3306F9C}">
      <dsp:nvSpPr>
        <dsp:cNvPr id="0" name=""/>
        <dsp:cNvSpPr/>
      </dsp:nvSpPr>
      <dsp:spPr>
        <a:xfrm rot="5400000">
          <a:off x="-123454" y="2297582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</a:t>
          </a:r>
          <a:endParaRPr lang="id-ID" sz="1600" kern="1200" dirty="0"/>
        </a:p>
      </dsp:txBody>
      <dsp:txXfrm rot="-5400000">
        <a:off x="1" y="2462188"/>
        <a:ext cx="576119" cy="246908"/>
      </dsp:txXfrm>
    </dsp:sp>
    <dsp:sp modelId="{2341F762-37B9-408A-AF02-13E5EF736656}">
      <dsp:nvSpPr>
        <dsp:cNvPr id="0" name=""/>
        <dsp:cNvSpPr/>
      </dsp:nvSpPr>
      <dsp:spPr>
        <a:xfrm rot="5400000">
          <a:off x="3944875" y="-1194628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Sertifikasi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jaminan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penerapan</a:t>
          </a:r>
          <a:r>
            <a:rPr lang="en-US" sz="1600" kern="1200" dirty="0" smtClean="0"/>
            <a:t> bio security </a:t>
          </a:r>
          <a:r>
            <a:rPr lang="en-US" sz="1600" kern="1200" dirty="0" err="1" smtClean="0"/>
            <a:t>berupa</a:t>
          </a:r>
          <a:r>
            <a:rPr lang="en-US" sz="1600" kern="1200" dirty="0" smtClean="0"/>
            <a:t> Cara </a:t>
          </a:r>
          <a:r>
            <a:rPr lang="en-US" sz="1600" kern="1200" dirty="0" err="1" smtClean="0"/>
            <a:t>Karantina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Ikan</a:t>
          </a:r>
          <a:r>
            <a:rPr lang="en-US" sz="1600" kern="1200" dirty="0" smtClean="0"/>
            <a:t> Yang  </a:t>
          </a:r>
          <a:r>
            <a:rPr lang="en-US" sz="1600" kern="1200" dirty="0" err="1" smtClean="0"/>
            <a:t>Baik</a:t>
          </a:r>
          <a:r>
            <a:rPr lang="en-US" sz="1600" kern="1200" dirty="0" smtClean="0"/>
            <a:t> (CKIB).</a:t>
          </a:r>
          <a:endParaRPr lang="id-ID" sz="1600" kern="1200" dirty="0"/>
        </a:p>
      </dsp:txBody>
      <dsp:txXfrm rot="-5400000">
        <a:off x="576119" y="2200243"/>
        <a:ext cx="7246365" cy="482737"/>
      </dsp:txXfrm>
    </dsp:sp>
    <dsp:sp modelId="{C3CDBA5A-6547-4C98-9C0C-6F5BEC707C5A}">
      <dsp:nvSpPr>
        <dsp:cNvPr id="0" name=""/>
        <dsp:cNvSpPr/>
      </dsp:nvSpPr>
      <dsp:spPr>
        <a:xfrm rot="5400000">
          <a:off x="-123454" y="3021477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</a:t>
          </a:r>
          <a:endParaRPr lang="id-ID" sz="1600" kern="1200" dirty="0"/>
        </a:p>
      </dsp:txBody>
      <dsp:txXfrm rot="-5400000">
        <a:off x="1" y="3186083"/>
        <a:ext cx="576119" cy="246908"/>
      </dsp:txXfrm>
    </dsp:sp>
    <dsp:sp modelId="{828A3C10-4E32-4E29-82B9-F465A122F639}">
      <dsp:nvSpPr>
        <dsp:cNvPr id="0" name=""/>
        <dsp:cNvSpPr/>
      </dsp:nvSpPr>
      <dsp:spPr>
        <a:xfrm rot="5400000">
          <a:off x="3944875" y="-470733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Sertifikasi Instalasi Karantina Ikan (IKI).</a:t>
          </a:r>
          <a:endParaRPr lang="id-ID" sz="1600" kern="1200"/>
        </a:p>
      </dsp:txBody>
      <dsp:txXfrm rot="-5400000">
        <a:off x="576119" y="2924138"/>
        <a:ext cx="7246365" cy="482737"/>
      </dsp:txXfrm>
    </dsp:sp>
    <dsp:sp modelId="{DF6AEAA6-C024-4BAB-A53E-0B2232ED1A2E}">
      <dsp:nvSpPr>
        <dsp:cNvPr id="0" name=""/>
        <dsp:cNvSpPr/>
      </dsp:nvSpPr>
      <dsp:spPr>
        <a:xfrm rot="5400000">
          <a:off x="-123454" y="3745372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6.</a:t>
          </a:r>
          <a:endParaRPr lang="id-ID" sz="1600" kern="1200" dirty="0"/>
        </a:p>
      </dsp:txBody>
      <dsp:txXfrm rot="-5400000">
        <a:off x="1" y="3909978"/>
        <a:ext cx="576119" cy="246908"/>
      </dsp:txXfrm>
    </dsp:sp>
    <dsp:sp modelId="{FDC899D3-53DF-433D-8BD3-8B9C26B0311C}">
      <dsp:nvSpPr>
        <dsp:cNvPr id="0" name=""/>
        <dsp:cNvSpPr/>
      </dsp:nvSpPr>
      <dsp:spPr>
        <a:xfrm rot="5400000">
          <a:off x="3944875" y="253161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Sertifikasi Hazard Analisis Critical Control Point (HACCP).</a:t>
          </a:r>
          <a:endParaRPr lang="id-ID" sz="1600" kern="1200"/>
        </a:p>
      </dsp:txBody>
      <dsp:txXfrm rot="-5400000">
        <a:off x="576119" y="3648033"/>
        <a:ext cx="7246365" cy="4827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mengubah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visi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misi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alamat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kontak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sejarah</a:t>
          </a:r>
          <a:r>
            <a:rPr lang="en-US" sz="1800" kern="1200" dirty="0" smtClean="0"/>
            <a:t>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E5DC-6A26-4805-8A8D-6A2C96369E82}">
      <dsp:nvSpPr>
        <dsp:cNvPr id="0" name=""/>
        <dsp:cNvSpPr/>
      </dsp:nvSpPr>
      <dsp:spPr>
        <a:xfrm>
          <a:off x="-1290060" y="-219471"/>
          <a:ext cx="1683542" cy="1683542"/>
        </a:xfrm>
        <a:prstGeom prst="blockArc">
          <a:avLst>
            <a:gd name="adj1" fmla="val 18900000"/>
            <a:gd name="adj2" fmla="val 2700000"/>
            <a:gd name="adj3" fmla="val 128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00747-74D0-482B-AD8D-22E0D8BCB00C}">
      <dsp:nvSpPr>
        <dsp:cNvPr id="0" name=""/>
        <dsp:cNvSpPr/>
      </dsp:nvSpPr>
      <dsp:spPr>
        <a:xfrm>
          <a:off x="382134" y="316592"/>
          <a:ext cx="5713865" cy="6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5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Sistem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Upload data </a:t>
          </a:r>
          <a:r>
            <a:rPr lang="en-US" sz="1800" kern="1200" dirty="0" err="1" smtClean="0"/>
            <a:t>ke</a:t>
          </a:r>
          <a:r>
            <a:rPr lang="en-US" sz="1800" kern="1200" dirty="0" smtClean="0"/>
            <a:t> database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format excel di Menu Data Import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Data Export.</a:t>
          </a:r>
          <a:endParaRPr lang="id-ID" sz="1800" kern="1200" dirty="0"/>
        </a:p>
      </dsp:txBody>
      <dsp:txXfrm>
        <a:off x="382134" y="316592"/>
        <a:ext cx="5713865" cy="611414"/>
      </dsp:txXfrm>
    </dsp:sp>
    <dsp:sp modelId="{484CD88F-08FF-4FB0-BACE-1F382ED2D349}">
      <dsp:nvSpPr>
        <dsp:cNvPr id="0" name=""/>
        <dsp:cNvSpPr/>
      </dsp:nvSpPr>
      <dsp:spPr>
        <a:xfrm>
          <a:off x="0" y="240165"/>
          <a:ext cx="764268" cy="764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271B-516E-46B0-B6EB-47800DED4C45}">
      <dsp:nvSpPr>
        <dsp:cNvPr id="0" name=""/>
        <dsp:cNvSpPr/>
      </dsp:nvSpPr>
      <dsp:spPr>
        <a:xfrm rot="5400000">
          <a:off x="-113142" y="114589"/>
          <a:ext cx="754285" cy="5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</a:t>
          </a:r>
          <a:endParaRPr lang="id-ID" sz="1400" kern="1200" dirty="0"/>
        </a:p>
      </dsp:txBody>
      <dsp:txXfrm rot="-5400000">
        <a:off x="1" y="265446"/>
        <a:ext cx="528000" cy="226285"/>
      </dsp:txXfrm>
    </dsp:sp>
    <dsp:sp modelId="{E709A103-9E8D-494F-8D8A-78BE1349FE43}">
      <dsp:nvSpPr>
        <dsp:cNvPr id="0" name=""/>
        <dsp:cNvSpPr/>
      </dsp:nvSpPr>
      <dsp:spPr>
        <a:xfrm rot="5400000">
          <a:off x="3943157" y="-3413710"/>
          <a:ext cx="490285" cy="7320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Telah dibuat sistem informasi yang dibuat dapat memberikan informasi</a:t>
          </a:r>
          <a:r>
            <a:rPr lang="en-US" sz="1500" kern="1200" dirty="0" smtClean="0"/>
            <a:t> </a:t>
          </a:r>
          <a:r>
            <a:rPr lang="id-ID" sz="1500" kern="1200" dirty="0" smtClean="0"/>
            <a:t>secara grafik.</a:t>
          </a:r>
          <a:endParaRPr lang="id-ID" sz="1500" kern="1200" dirty="0"/>
        </a:p>
      </dsp:txBody>
      <dsp:txXfrm rot="-5400000">
        <a:off x="528000" y="25381"/>
        <a:ext cx="7296665" cy="442417"/>
      </dsp:txXfrm>
    </dsp:sp>
    <dsp:sp modelId="{36EBC195-D15D-442D-B000-53F158877C31}">
      <dsp:nvSpPr>
        <dsp:cNvPr id="0" name=""/>
        <dsp:cNvSpPr/>
      </dsp:nvSpPr>
      <dsp:spPr>
        <a:xfrm rot="5400000">
          <a:off x="-113142" y="784259"/>
          <a:ext cx="754285" cy="5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2.</a:t>
          </a:r>
          <a:endParaRPr lang="id-ID" sz="1400" kern="1200" dirty="0"/>
        </a:p>
      </dsp:txBody>
      <dsp:txXfrm rot="-5400000">
        <a:off x="1" y="935116"/>
        <a:ext cx="528000" cy="226285"/>
      </dsp:txXfrm>
    </dsp:sp>
    <dsp:sp modelId="{DCD29AE0-7D80-4585-9712-F7CCD5DB9F75}">
      <dsp:nvSpPr>
        <dsp:cNvPr id="0" name=""/>
        <dsp:cNvSpPr/>
      </dsp:nvSpPr>
      <dsp:spPr>
        <a:xfrm rot="5400000">
          <a:off x="3943157" y="-2744040"/>
          <a:ext cx="490285" cy="7320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Telah dibuat sistem informasi yang dibuat dapat memudahkan pekerjaan</a:t>
          </a:r>
          <a:r>
            <a:rPr lang="en-US" sz="1500" kern="1200" dirty="0" smtClean="0"/>
            <a:t> </a:t>
          </a:r>
          <a:r>
            <a:rPr lang="pt-BR" sz="1500" kern="1200" dirty="0" smtClean="0"/>
            <a:t>dalam mengelola data import dan export.</a:t>
          </a:r>
          <a:endParaRPr lang="id-ID" sz="1500" kern="1200" dirty="0"/>
        </a:p>
      </dsp:txBody>
      <dsp:txXfrm rot="-5400000">
        <a:off x="528000" y="695051"/>
        <a:ext cx="7296665" cy="442417"/>
      </dsp:txXfrm>
    </dsp:sp>
    <dsp:sp modelId="{FF0D9F75-5268-4D3F-98DD-D09E22F14198}">
      <dsp:nvSpPr>
        <dsp:cNvPr id="0" name=""/>
        <dsp:cNvSpPr/>
      </dsp:nvSpPr>
      <dsp:spPr>
        <a:xfrm rot="5400000">
          <a:off x="-113142" y="1453929"/>
          <a:ext cx="754285" cy="5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</a:t>
          </a:r>
          <a:endParaRPr lang="id-ID" sz="1400" kern="1200" dirty="0"/>
        </a:p>
      </dsp:txBody>
      <dsp:txXfrm rot="-5400000">
        <a:off x="1" y="1604786"/>
        <a:ext cx="528000" cy="226285"/>
      </dsp:txXfrm>
    </dsp:sp>
    <dsp:sp modelId="{A1E7DD8C-9F0E-46F0-81DB-600BECC23813}">
      <dsp:nvSpPr>
        <dsp:cNvPr id="0" name=""/>
        <dsp:cNvSpPr/>
      </dsp:nvSpPr>
      <dsp:spPr>
        <a:xfrm rot="5400000">
          <a:off x="3943157" y="-2074370"/>
          <a:ext cx="490285" cy="7320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Telah dibuat sistem informasi yang dapat memberikan pesan tentang hama</a:t>
          </a:r>
          <a:r>
            <a:rPr lang="en-US" sz="1500" kern="1200" dirty="0" smtClean="0"/>
            <a:t> </a:t>
          </a:r>
          <a:r>
            <a:rPr lang="sv-SE" sz="1500" kern="1200" dirty="0" smtClean="0"/>
            <a:t>yang menyerang pada hasil perikanan di Lampung dari fitur pesan yang </a:t>
          </a:r>
          <a:r>
            <a:rPr lang="id-ID" sz="1500" kern="1200" dirty="0" smtClean="0"/>
            <a:t>terdapat di sistem.</a:t>
          </a:r>
          <a:endParaRPr lang="id-ID" sz="1500" kern="1200" dirty="0"/>
        </a:p>
      </dsp:txBody>
      <dsp:txXfrm rot="-5400000">
        <a:off x="528000" y="1364721"/>
        <a:ext cx="7296665" cy="442417"/>
      </dsp:txXfrm>
    </dsp:sp>
    <dsp:sp modelId="{5A8CC8C1-23A3-44DA-B926-4CC26C7856E7}">
      <dsp:nvSpPr>
        <dsp:cNvPr id="0" name=""/>
        <dsp:cNvSpPr/>
      </dsp:nvSpPr>
      <dsp:spPr>
        <a:xfrm rot="5400000">
          <a:off x="-113142" y="2123599"/>
          <a:ext cx="754285" cy="5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4.</a:t>
          </a:r>
          <a:endParaRPr lang="id-ID" sz="1400" kern="1200" dirty="0"/>
        </a:p>
      </dsp:txBody>
      <dsp:txXfrm rot="-5400000">
        <a:off x="1" y="2274456"/>
        <a:ext cx="528000" cy="226285"/>
      </dsp:txXfrm>
    </dsp:sp>
    <dsp:sp modelId="{9206F2DF-1107-4308-A652-27061B48013E}">
      <dsp:nvSpPr>
        <dsp:cNvPr id="0" name=""/>
        <dsp:cNvSpPr/>
      </dsp:nvSpPr>
      <dsp:spPr>
        <a:xfrm rot="5400000">
          <a:off x="3943157" y="-1404699"/>
          <a:ext cx="490285" cy="7320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Telah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dibuat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sistem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informasi</a:t>
          </a:r>
          <a:r>
            <a:rPr lang="en-US" sz="1500" kern="1200" dirty="0" smtClean="0"/>
            <a:t> yang </a:t>
          </a:r>
          <a:r>
            <a:rPr lang="en-US" sz="1500" kern="1200" dirty="0" err="1" smtClean="0"/>
            <a:t>dapat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dipakai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diberbagai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perangkat</a:t>
          </a:r>
          <a:r>
            <a:rPr lang="en-US" sz="1500" kern="1200" dirty="0" smtClean="0"/>
            <a:t>  (Laptop, Tablet,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Hp</a:t>
          </a:r>
          <a:r>
            <a:rPr lang="en-US" sz="1500" kern="1200" dirty="0" smtClean="0"/>
            <a:t>).</a:t>
          </a:r>
          <a:endParaRPr lang="id-ID" sz="1500" kern="1200" dirty="0"/>
        </a:p>
      </dsp:txBody>
      <dsp:txXfrm rot="-5400000">
        <a:off x="528000" y="2034392"/>
        <a:ext cx="7296665" cy="442417"/>
      </dsp:txXfrm>
    </dsp:sp>
    <dsp:sp modelId="{4960C235-6387-45C5-9857-8CD872316B44}">
      <dsp:nvSpPr>
        <dsp:cNvPr id="0" name=""/>
        <dsp:cNvSpPr/>
      </dsp:nvSpPr>
      <dsp:spPr>
        <a:xfrm rot="5400000">
          <a:off x="-113142" y="2793270"/>
          <a:ext cx="754285" cy="5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5.</a:t>
          </a:r>
          <a:endParaRPr lang="id-ID" sz="1400" kern="1200" dirty="0"/>
        </a:p>
      </dsp:txBody>
      <dsp:txXfrm rot="-5400000">
        <a:off x="1" y="2944127"/>
        <a:ext cx="528000" cy="226285"/>
      </dsp:txXfrm>
    </dsp:sp>
    <dsp:sp modelId="{5D8276C3-2C65-4F19-B6CF-A71DC5C43868}">
      <dsp:nvSpPr>
        <dsp:cNvPr id="0" name=""/>
        <dsp:cNvSpPr/>
      </dsp:nvSpPr>
      <dsp:spPr>
        <a:xfrm rot="5400000">
          <a:off x="3943157" y="-735029"/>
          <a:ext cx="490285" cy="7320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Dapat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digunakan</a:t>
          </a:r>
          <a:r>
            <a:rPr lang="en-US" sz="1500" kern="1200" dirty="0" smtClean="0"/>
            <a:t> di </a:t>
          </a:r>
          <a:r>
            <a:rPr lang="en-US" sz="1500" kern="1200" dirty="0" err="1" smtClean="0"/>
            <a:t>berbagai</a:t>
          </a:r>
          <a:r>
            <a:rPr lang="en-US" sz="1500" kern="1200" dirty="0" smtClean="0"/>
            <a:t> browser (Chrome, </a:t>
          </a:r>
          <a:r>
            <a:rPr lang="en-US" sz="1500" kern="1200" dirty="0" err="1" smtClean="0"/>
            <a:t>Mozila</a:t>
          </a:r>
          <a:r>
            <a:rPr lang="en-US" sz="1500" kern="1200" dirty="0" smtClean="0"/>
            <a:t>, Opera,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Internet Explore)</a:t>
          </a:r>
          <a:endParaRPr lang="id-ID" sz="1500" kern="1200" dirty="0"/>
        </a:p>
      </dsp:txBody>
      <dsp:txXfrm rot="-5400000">
        <a:off x="528000" y="2704062"/>
        <a:ext cx="7296665" cy="442417"/>
      </dsp:txXfrm>
    </dsp:sp>
    <dsp:sp modelId="{E15D0BC3-1E9F-497B-9F17-5952A13814C7}">
      <dsp:nvSpPr>
        <dsp:cNvPr id="0" name=""/>
        <dsp:cNvSpPr/>
      </dsp:nvSpPr>
      <dsp:spPr>
        <a:xfrm rot="5400000">
          <a:off x="-113142" y="3462940"/>
          <a:ext cx="754285" cy="5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6.</a:t>
          </a:r>
          <a:endParaRPr lang="id-ID" sz="1400" kern="1200" dirty="0"/>
        </a:p>
      </dsp:txBody>
      <dsp:txXfrm rot="-5400000">
        <a:off x="1" y="3613797"/>
        <a:ext cx="528000" cy="226285"/>
      </dsp:txXfrm>
    </dsp:sp>
    <dsp:sp modelId="{00ADB8A7-2E67-4D0E-9A82-AE4E1EB10CFC}">
      <dsp:nvSpPr>
        <dsp:cNvPr id="0" name=""/>
        <dsp:cNvSpPr/>
      </dsp:nvSpPr>
      <dsp:spPr>
        <a:xfrm rot="5400000">
          <a:off x="3943157" y="-65359"/>
          <a:ext cx="490285" cy="7320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Terdapat</a:t>
          </a:r>
          <a:r>
            <a:rPr lang="en-US" sz="1500" kern="1200" dirty="0" smtClean="0"/>
            <a:t> 2 user (guest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administrator)</a:t>
          </a:r>
          <a:endParaRPr lang="id-ID" sz="1500" kern="1200" dirty="0"/>
        </a:p>
      </dsp:txBody>
      <dsp:txXfrm rot="-5400000">
        <a:off x="528000" y="3373732"/>
        <a:ext cx="7296665" cy="442417"/>
      </dsp:txXfrm>
    </dsp:sp>
    <dsp:sp modelId="{8950CD35-F836-4C28-81CA-84E6D3123B67}">
      <dsp:nvSpPr>
        <dsp:cNvPr id="0" name=""/>
        <dsp:cNvSpPr/>
      </dsp:nvSpPr>
      <dsp:spPr>
        <a:xfrm rot="5400000">
          <a:off x="-113142" y="4132610"/>
          <a:ext cx="754285" cy="5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7.</a:t>
          </a:r>
          <a:endParaRPr lang="id-ID" sz="1400" kern="1200" dirty="0"/>
        </a:p>
      </dsp:txBody>
      <dsp:txXfrm rot="-5400000">
        <a:off x="1" y="4283467"/>
        <a:ext cx="528000" cy="226285"/>
      </dsp:txXfrm>
    </dsp:sp>
    <dsp:sp modelId="{A4CEE66E-60EA-46F5-8CF3-9C015B547DF8}">
      <dsp:nvSpPr>
        <dsp:cNvPr id="0" name=""/>
        <dsp:cNvSpPr/>
      </dsp:nvSpPr>
      <dsp:spPr>
        <a:xfrm rot="5400000">
          <a:off x="3943157" y="604310"/>
          <a:ext cx="490285" cy="7320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Mengembangkan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sistem</a:t>
          </a:r>
          <a:r>
            <a:rPr lang="en-US" sz="1500" kern="1200" dirty="0" smtClean="0"/>
            <a:t> SIPOR </a:t>
          </a:r>
          <a:r>
            <a:rPr lang="en-US" sz="1500" kern="1200" dirty="0" err="1" smtClean="0"/>
            <a:t>dengan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php</a:t>
          </a:r>
          <a:r>
            <a:rPr lang="en-US" sz="1500" kern="1200" dirty="0" smtClean="0"/>
            <a:t> 5.7 </a:t>
          </a:r>
          <a:r>
            <a:rPr lang="en-US" sz="1500" kern="1200" dirty="0" err="1" smtClean="0"/>
            <a:t>dengan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bantuan</a:t>
          </a:r>
          <a:r>
            <a:rPr lang="en-US" sz="1500" kern="1200" dirty="0" smtClean="0"/>
            <a:t> </a:t>
          </a:r>
          <a:r>
            <a:rPr lang="en-US" sz="1500" i="1" kern="1200" dirty="0" smtClean="0"/>
            <a:t>framework</a:t>
          </a:r>
          <a:r>
            <a:rPr lang="en-US" sz="1500" kern="1200" dirty="0" smtClean="0"/>
            <a:t> LARAVEL</a:t>
          </a:r>
          <a:endParaRPr lang="id-ID" sz="1500" kern="1200" dirty="0"/>
        </a:p>
      </dsp:txBody>
      <dsp:txXfrm rot="-5400000">
        <a:off x="528000" y="4043401"/>
        <a:ext cx="7296665" cy="4424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271B-516E-46B0-B6EB-47800DED4C45}">
      <dsp:nvSpPr>
        <dsp:cNvPr id="0" name=""/>
        <dsp:cNvSpPr/>
      </dsp:nvSpPr>
      <dsp:spPr>
        <a:xfrm rot="5400000">
          <a:off x="-133542" y="134114"/>
          <a:ext cx="890284" cy="623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</a:t>
          </a:r>
          <a:endParaRPr lang="id-ID" sz="1700" kern="1200" dirty="0"/>
        </a:p>
      </dsp:txBody>
      <dsp:txXfrm rot="-5400000">
        <a:off x="1" y="312172"/>
        <a:ext cx="623199" cy="267085"/>
      </dsp:txXfrm>
    </dsp:sp>
    <dsp:sp modelId="{E709A103-9E8D-494F-8D8A-78BE1349FE43}">
      <dsp:nvSpPr>
        <dsp:cNvPr id="0" name=""/>
        <dsp:cNvSpPr/>
      </dsp:nvSpPr>
      <dsp:spPr>
        <a:xfrm rot="5400000">
          <a:off x="3946557" y="-3322786"/>
          <a:ext cx="578684" cy="7225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Ditambahkan fitur untuk mencentak dalam bentuk pdf dan langsung dapat di</a:t>
          </a:r>
          <a:r>
            <a:rPr lang="en-US" sz="1700" kern="1200" dirty="0" smtClean="0"/>
            <a:t> </a:t>
          </a:r>
          <a:r>
            <a:rPr lang="id-ID" sz="1700" kern="1200" dirty="0" smtClean="0"/>
            <a:t>print.</a:t>
          </a:r>
          <a:endParaRPr lang="id-ID" sz="1700" kern="1200" dirty="0"/>
        </a:p>
      </dsp:txBody>
      <dsp:txXfrm rot="-5400000">
        <a:off x="623200" y="28820"/>
        <a:ext cx="7197151" cy="522186"/>
      </dsp:txXfrm>
    </dsp:sp>
    <dsp:sp modelId="{36EBC195-D15D-442D-B000-53F158877C31}">
      <dsp:nvSpPr>
        <dsp:cNvPr id="0" name=""/>
        <dsp:cNvSpPr/>
      </dsp:nvSpPr>
      <dsp:spPr>
        <a:xfrm rot="5400000">
          <a:off x="-133542" y="904341"/>
          <a:ext cx="890284" cy="623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</a:t>
          </a:r>
          <a:endParaRPr lang="id-ID" sz="1700" kern="1200" dirty="0"/>
        </a:p>
      </dsp:txBody>
      <dsp:txXfrm rot="-5400000">
        <a:off x="1" y="1082399"/>
        <a:ext cx="623199" cy="267085"/>
      </dsp:txXfrm>
    </dsp:sp>
    <dsp:sp modelId="{DCD29AE0-7D80-4585-9712-F7CCD5DB9F75}">
      <dsp:nvSpPr>
        <dsp:cNvPr id="0" name=""/>
        <dsp:cNvSpPr/>
      </dsp:nvSpPr>
      <dsp:spPr>
        <a:xfrm rot="5400000">
          <a:off x="3946557" y="-2552559"/>
          <a:ext cx="578684" cy="7225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Ditambahkan fitur untuk validasi data untuk Administrator ketika</a:t>
          </a:r>
          <a:r>
            <a:rPr lang="en-US" sz="1700" kern="1200" dirty="0" smtClean="0"/>
            <a:t> </a:t>
          </a:r>
          <a:r>
            <a:rPr lang="id-ID" sz="1700" kern="1200" dirty="0" smtClean="0"/>
            <a:t>menambahkan data dari guess.</a:t>
          </a:r>
          <a:endParaRPr lang="id-ID" sz="1700" kern="1200" dirty="0"/>
        </a:p>
      </dsp:txBody>
      <dsp:txXfrm rot="-5400000">
        <a:off x="623200" y="799047"/>
        <a:ext cx="7197151" cy="522186"/>
      </dsp:txXfrm>
    </dsp:sp>
    <dsp:sp modelId="{1AAF523A-FB5D-4900-BB2F-E79BB541E7D9}">
      <dsp:nvSpPr>
        <dsp:cNvPr id="0" name=""/>
        <dsp:cNvSpPr/>
      </dsp:nvSpPr>
      <dsp:spPr>
        <a:xfrm rot="5400000">
          <a:off x="-133542" y="1674568"/>
          <a:ext cx="890284" cy="623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</a:t>
          </a:r>
          <a:endParaRPr lang="id-ID" sz="1700" kern="1200" dirty="0"/>
        </a:p>
      </dsp:txBody>
      <dsp:txXfrm rot="-5400000">
        <a:off x="1" y="1852626"/>
        <a:ext cx="623199" cy="267085"/>
      </dsp:txXfrm>
    </dsp:sp>
    <dsp:sp modelId="{E8C3B373-A9C2-436A-8218-176D20453FDC}">
      <dsp:nvSpPr>
        <dsp:cNvPr id="0" name=""/>
        <dsp:cNvSpPr/>
      </dsp:nvSpPr>
      <dsp:spPr>
        <a:xfrm rot="5400000">
          <a:off x="3946557" y="-1782332"/>
          <a:ext cx="578684" cy="7225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Enkripsi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diperkuat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dengan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menggunakan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privat</a:t>
          </a:r>
          <a:r>
            <a:rPr lang="en-US" sz="1700" kern="1200" dirty="0" smtClean="0"/>
            <a:t> key </a:t>
          </a:r>
          <a:r>
            <a:rPr lang="en-US" sz="1700" kern="1200" dirty="0" err="1" smtClean="0"/>
            <a:t>pada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sistem</a:t>
          </a:r>
          <a:r>
            <a:rPr lang="en-US" sz="1700" kern="1200" dirty="0" smtClean="0"/>
            <a:t>.</a:t>
          </a:r>
          <a:endParaRPr lang="id-ID" sz="1700" kern="1200" dirty="0"/>
        </a:p>
      </dsp:txBody>
      <dsp:txXfrm rot="-5400000">
        <a:off x="623200" y="1569274"/>
        <a:ext cx="7197151" cy="522186"/>
      </dsp:txXfrm>
    </dsp:sp>
    <dsp:sp modelId="{E70010FC-E059-43F7-BD29-9A7E151C5271}">
      <dsp:nvSpPr>
        <dsp:cNvPr id="0" name=""/>
        <dsp:cNvSpPr/>
      </dsp:nvSpPr>
      <dsp:spPr>
        <a:xfrm rot="5400000">
          <a:off x="-133542" y="2444795"/>
          <a:ext cx="890284" cy="623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4.</a:t>
          </a:r>
          <a:endParaRPr lang="id-ID" sz="1700" kern="1200" dirty="0"/>
        </a:p>
      </dsp:txBody>
      <dsp:txXfrm rot="-5400000">
        <a:off x="1" y="2622853"/>
        <a:ext cx="623199" cy="267085"/>
      </dsp:txXfrm>
    </dsp:sp>
    <dsp:sp modelId="{3E13E156-6568-49DC-BBE4-A06C8334B344}">
      <dsp:nvSpPr>
        <dsp:cNvPr id="0" name=""/>
        <dsp:cNvSpPr/>
      </dsp:nvSpPr>
      <dsp:spPr>
        <a:xfrm rot="5400000">
          <a:off x="3946557" y="-1012105"/>
          <a:ext cx="578684" cy="7225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Ditambahkan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fitur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untuk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mengunggah</a:t>
          </a:r>
          <a:r>
            <a:rPr lang="en-US" sz="1700" kern="1200" dirty="0" smtClean="0"/>
            <a:t> data </a:t>
          </a:r>
          <a:r>
            <a:rPr lang="en-US" sz="1700" kern="1200" dirty="0" err="1" smtClean="0"/>
            <a:t>secara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langsung</a:t>
          </a:r>
          <a:r>
            <a:rPr lang="en-US" sz="1700" kern="1200" dirty="0" smtClean="0"/>
            <a:t> di </a:t>
          </a:r>
          <a:r>
            <a:rPr lang="en-US" sz="1700" kern="1200" dirty="0" err="1" smtClean="0"/>
            <a:t>sistem</a:t>
          </a:r>
          <a:r>
            <a:rPr lang="en-US" sz="1700" kern="1200" dirty="0" smtClean="0"/>
            <a:t> SIPOR. </a:t>
          </a:r>
          <a:endParaRPr lang="id-ID" sz="1700" kern="1200" dirty="0"/>
        </a:p>
      </dsp:txBody>
      <dsp:txXfrm rot="-5400000">
        <a:off x="623200" y="2339501"/>
        <a:ext cx="7197151" cy="522186"/>
      </dsp:txXfrm>
    </dsp:sp>
    <dsp:sp modelId="{5818DF32-FD1B-492E-81BE-0A3C2D59B0D2}">
      <dsp:nvSpPr>
        <dsp:cNvPr id="0" name=""/>
        <dsp:cNvSpPr/>
      </dsp:nvSpPr>
      <dsp:spPr>
        <a:xfrm rot="5400000">
          <a:off x="-133542" y="3215022"/>
          <a:ext cx="890284" cy="623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5.</a:t>
          </a:r>
          <a:endParaRPr lang="id-ID" sz="1700" kern="1200" dirty="0"/>
        </a:p>
      </dsp:txBody>
      <dsp:txXfrm rot="-5400000">
        <a:off x="1" y="3393080"/>
        <a:ext cx="623199" cy="267085"/>
      </dsp:txXfrm>
    </dsp:sp>
    <dsp:sp modelId="{310FD21B-BB9F-4910-BB31-E801B3526E4B}">
      <dsp:nvSpPr>
        <dsp:cNvPr id="0" name=""/>
        <dsp:cNvSpPr/>
      </dsp:nvSpPr>
      <dsp:spPr>
        <a:xfrm rot="5400000">
          <a:off x="3946557" y="-241878"/>
          <a:ext cx="578684" cy="7225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Ditambahkan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fitur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notifikasi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ketika</a:t>
          </a:r>
          <a:r>
            <a:rPr lang="en-US" sz="1700" kern="1200" dirty="0" smtClean="0"/>
            <a:t> data </a:t>
          </a:r>
          <a:r>
            <a:rPr lang="en-US" sz="1700" kern="1200" dirty="0" err="1" smtClean="0"/>
            <a:t>masuk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kedalam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sistem</a:t>
          </a:r>
          <a:r>
            <a:rPr lang="en-US" sz="1700" kern="1200" dirty="0" smtClean="0"/>
            <a:t>.</a:t>
          </a:r>
          <a:endParaRPr lang="id-ID" sz="1700" kern="1200" dirty="0"/>
        </a:p>
      </dsp:txBody>
      <dsp:txXfrm rot="-5400000">
        <a:off x="623200" y="3109728"/>
        <a:ext cx="7197151" cy="52218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271B-516E-46B0-B6EB-47800DED4C45}">
      <dsp:nvSpPr>
        <dsp:cNvPr id="0" name=""/>
        <dsp:cNvSpPr/>
      </dsp:nvSpPr>
      <dsp:spPr>
        <a:xfrm rot="5400000">
          <a:off x="-130552" y="132865"/>
          <a:ext cx="870350" cy="609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</a:t>
          </a:r>
          <a:endParaRPr lang="id-ID" sz="1700" kern="1200" dirty="0"/>
        </a:p>
      </dsp:txBody>
      <dsp:txXfrm rot="-5400000">
        <a:off x="1" y="306936"/>
        <a:ext cx="609245" cy="261105"/>
      </dsp:txXfrm>
    </dsp:sp>
    <dsp:sp modelId="{E709A103-9E8D-494F-8D8A-78BE1349FE43}">
      <dsp:nvSpPr>
        <dsp:cNvPr id="0" name=""/>
        <dsp:cNvSpPr/>
      </dsp:nvSpPr>
      <dsp:spPr>
        <a:xfrm rot="5400000">
          <a:off x="3946058" y="-3334500"/>
          <a:ext cx="565727" cy="72393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 </a:t>
          </a:r>
          <a:r>
            <a:rPr lang="en-US" sz="1600" kern="1200" dirty="0" err="1" smtClean="0"/>
            <a:t>Fatta</a:t>
          </a:r>
          <a:r>
            <a:rPr lang="en-US" sz="1600" kern="1200" dirty="0" smtClean="0"/>
            <a:t>, H. (2007). </a:t>
          </a:r>
          <a:r>
            <a:rPr lang="en-US" sz="1600" i="1" kern="1200" dirty="0" err="1" smtClean="0"/>
            <a:t>Analisis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dan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Perancangan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Sistem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Informasi</a:t>
          </a:r>
          <a:r>
            <a:rPr lang="en-US" sz="1600" i="1" kern="1200" dirty="0" smtClean="0"/>
            <a:t>: </a:t>
          </a:r>
          <a:r>
            <a:rPr lang="en-US" sz="1600" i="1" kern="1200" dirty="0" err="1" smtClean="0"/>
            <a:t>untuk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Keunggulan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Bersaing</a:t>
          </a:r>
          <a:r>
            <a:rPr lang="en-US" sz="1600" i="1" kern="1200" dirty="0" smtClean="0"/>
            <a:t> Perusahaan </a:t>
          </a:r>
          <a:r>
            <a:rPr lang="en-US" sz="1600" i="1" kern="1200" dirty="0" err="1" smtClean="0"/>
            <a:t>dan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Organisasi</a:t>
          </a:r>
          <a:r>
            <a:rPr lang="en-US" sz="1600" i="1" kern="1200" dirty="0" smtClean="0"/>
            <a:t> Modern.</a:t>
          </a:r>
          <a:r>
            <a:rPr lang="en-US" sz="1600" kern="1200" dirty="0" smtClean="0"/>
            <a:t> Yogyakarta: Andi Yogyakarta.</a:t>
          </a:r>
          <a:endParaRPr lang="id-ID" sz="1600" kern="1200" dirty="0"/>
        </a:p>
      </dsp:txBody>
      <dsp:txXfrm rot="-5400000">
        <a:off x="609245" y="29930"/>
        <a:ext cx="7211737" cy="510493"/>
      </dsp:txXfrm>
    </dsp:sp>
    <dsp:sp modelId="{36EBC195-D15D-442D-B000-53F158877C31}">
      <dsp:nvSpPr>
        <dsp:cNvPr id="0" name=""/>
        <dsp:cNvSpPr/>
      </dsp:nvSpPr>
      <dsp:spPr>
        <a:xfrm rot="5400000">
          <a:off x="-130552" y="904737"/>
          <a:ext cx="870350" cy="609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</a:t>
          </a:r>
          <a:endParaRPr lang="id-ID" sz="1700" kern="1200" dirty="0"/>
        </a:p>
      </dsp:txBody>
      <dsp:txXfrm rot="-5400000">
        <a:off x="1" y="1078808"/>
        <a:ext cx="609245" cy="261105"/>
      </dsp:txXfrm>
    </dsp:sp>
    <dsp:sp modelId="{DCD29AE0-7D80-4585-9712-F7CCD5DB9F75}">
      <dsp:nvSpPr>
        <dsp:cNvPr id="0" name=""/>
        <dsp:cNvSpPr/>
      </dsp:nvSpPr>
      <dsp:spPr>
        <a:xfrm rot="5400000">
          <a:off x="3946058" y="-2562628"/>
          <a:ext cx="565727" cy="72393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Aminudin</a:t>
          </a:r>
          <a:r>
            <a:rPr lang="en-US" sz="1600" kern="1200" dirty="0" smtClean="0"/>
            <a:t>. (2015). </a:t>
          </a:r>
          <a:r>
            <a:rPr lang="en-US" sz="1600" i="1" kern="1200" dirty="0" err="1" smtClean="0"/>
            <a:t>Berkenalan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dengan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Laravel</a:t>
          </a:r>
          <a:r>
            <a:rPr lang="en-US" sz="1600" i="1" kern="1200" dirty="0" smtClean="0"/>
            <a:t>: In Cara </a:t>
          </a:r>
          <a:r>
            <a:rPr lang="en-US" sz="1600" i="1" kern="1200" dirty="0" err="1" smtClean="0"/>
            <a:t>Efektif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Belajar</a:t>
          </a:r>
          <a:r>
            <a:rPr lang="en-US" sz="1600" i="1" kern="1200" dirty="0" smtClean="0"/>
            <a:t> Framework. </a:t>
          </a:r>
          <a:r>
            <a:rPr lang="en-US" sz="1600" i="1" kern="1200" dirty="0" err="1" smtClean="0"/>
            <a:t>Laravel</a:t>
          </a:r>
          <a:r>
            <a:rPr lang="en-US" sz="1600" i="1" kern="1200" dirty="0" smtClean="0"/>
            <a:t> (p. 2).</a:t>
          </a:r>
          <a:r>
            <a:rPr lang="en-US" sz="1600" kern="1200" dirty="0" smtClean="0"/>
            <a:t> Yogyakarta: </a:t>
          </a:r>
          <a:r>
            <a:rPr lang="en-US" sz="1600" kern="1200" dirty="0" err="1" smtClean="0"/>
            <a:t>Lokomedia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Jogiyanto</a:t>
          </a:r>
          <a:r>
            <a:rPr lang="en-US" sz="1600" kern="1200" dirty="0" smtClean="0"/>
            <a:t>. 2005.</a:t>
          </a:r>
          <a:endParaRPr lang="id-ID" sz="1600" kern="1200" dirty="0"/>
        </a:p>
      </dsp:txBody>
      <dsp:txXfrm rot="-5400000">
        <a:off x="609245" y="801802"/>
        <a:ext cx="7211737" cy="510493"/>
      </dsp:txXfrm>
    </dsp:sp>
    <dsp:sp modelId="{11D6A3AB-4D72-40F6-A85A-C033AFF10B34}">
      <dsp:nvSpPr>
        <dsp:cNvPr id="0" name=""/>
        <dsp:cNvSpPr/>
      </dsp:nvSpPr>
      <dsp:spPr>
        <a:xfrm rot="5400000">
          <a:off x="-130552" y="1676609"/>
          <a:ext cx="870350" cy="609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</a:t>
          </a:r>
          <a:endParaRPr lang="id-ID" sz="1700" kern="1200" dirty="0"/>
        </a:p>
      </dsp:txBody>
      <dsp:txXfrm rot="-5400000">
        <a:off x="1" y="1850680"/>
        <a:ext cx="609245" cy="261105"/>
      </dsp:txXfrm>
    </dsp:sp>
    <dsp:sp modelId="{D75F65BE-57E9-4C12-AE06-ED3C792FDD9E}">
      <dsp:nvSpPr>
        <dsp:cNvPr id="0" name=""/>
        <dsp:cNvSpPr/>
      </dsp:nvSpPr>
      <dsp:spPr>
        <a:xfrm rot="5400000">
          <a:off x="3946058" y="-1790756"/>
          <a:ext cx="565727" cy="72393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Astamal, R. (2005). </a:t>
          </a:r>
          <a:r>
            <a:rPr lang="en-US" sz="1600" i="1" kern="1200" smtClean="0"/>
            <a:t>Mastering Kode HTML Edisi Kedua.</a:t>
          </a:r>
          <a:r>
            <a:rPr lang="en-US" sz="1600" kern="1200" smtClean="0"/>
            <a:t> Surabaya.</a:t>
          </a:r>
          <a:endParaRPr lang="id-ID" sz="1600" kern="1200"/>
        </a:p>
      </dsp:txBody>
      <dsp:txXfrm rot="-5400000">
        <a:off x="609245" y="1573674"/>
        <a:ext cx="7211737" cy="510493"/>
      </dsp:txXfrm>
    </dsp:sp>
    <dsp:sp modelId="{4C50FF2D-0F9A-49FD-86D8-930038B4280C}">
      <dsp:nvSpPr>
        <dsp:cNvPr id="0" name=""/>
        <dsp:cNvSpPr/>
      </dsp:nvSpPr>
      <dsp:spPr>
        <a:xfrm rot="5400000">
          <a:off x="-130552" y="2448481"/>
          <a:ext cx="870350" cy="609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4.</a:t>
          </a:r>
          <a:endParaRPr lang="id-ID" sz="1700" kern="1200" dirty="0"/>
        </a:p>
      </dsp:txBody>
      <dsp:txXfrm rot="-5400000">
        <a:off x="1" y="2622552"/>
        <a:ext cx="609245" cy="261105"/>
      </dsp:txXfrm>
    </dsp:sp>
    <dsp:sp modelId="{594495CA-ACEE-41CE-A5B3-BE12FD75506A}">
      <dsp:nvSpPr>
        <dsp:cNvPr id="0" name=""/>
        <dsp:cNvSpPr/>
      </dsp:nvSpPr>
      <dsp:spPr>
        <a:xfrm rot="5400000">
          <a:off x="3946058" y="-1018884"/>
          <a:ext cx="565727" cy="72393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Herman. (2016). </a:t>
          </a:r>
          <a:r>
            <a:rPr lang="en-US" sz="1600" i="1" kern="1200" smtClean="0"/>
            <a:t>Struktur Organisasi BKIPM Lampung.</a:t>
          </a:r>
          <a:r>
            <a:rPr lang="en-US" sz="1600" kern="1200" smtClean="0"/>
            <a:t> Lampung: BKIPM Lampung.</a:t>
          </a:r>
          <a:endParaRPr lang="id-ID" sz="1600" kern="1200"/>
        </a:p>
      </dsp:txBody>
      <dsp:txXfrm rot="-5400000">
        <a:off x="609245" y="2345546"/>
        <a:ext cx="7211737" cy="510493"/>
      </dsp:txXfrm>
    </dsp:sp>
    <dsp:sp modelId="{109E734F-F640-4C70-A058-46CF8C916976}">
      <dsp:nvSpPr>
        <dsp:cNvPr id="0" name=""/>
        <dsp:cNvSpPr/>
      </dsp:nvSpPr>
      <dsp:spPr>
        <a:xfrm rot="5400000">
          <a:off x="-130552" y="3220353"/>
          <a:ext cx="870350" cy="609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5.</a:t>
          </a:r>
          <a:endParaRPr lang="id-ID" sz="1700" kern="1200" dirty="0"/>
        </a:p>
      </dsp:txBody>
      <dsp:txXfrm rot="-5400000">
        <a:off x="1" y="3394424"/>
        <a:ext cx="609245" cy="261105"/>
      </dsp:txXfrm>
    </dsp:sp>
    <dsp:sp modelId="{EC4E0705-2510-4B0A-9A35-4242830F9CDA}">
      <dsp:nvSpPr>
        <dsp:cNvPr id="0" name=""/>
        <dsp:cNvSpPr/>
      </dsp:nvSpPr>
      <dsp:spPr>
        <a:xfrm rot="5400000">
          <a:off x="3946058" y="-247012"/>
          <a:ext cx="565727" cy="72393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Jogiyanto, H. (2005). </a:t>
          </a:r>
          <a:r>
            <a:rPr lang="en-US" sz="1600" i="1" kern="1200" smtClean="0"/>
            <a:t>Sistem Teknologi Informasi.</a:t>
          </a:r>
          <a:r>
            <a:rPr lang="en-US" sz="1600" kern="1200" smtClean="0"/>
            <a:t> Yogyakarta: Andi Yogyakarta.</a:t>
          </a:r>
          <a:endParaRPr lang="id-ID" sz="1600" kern="1200"/>
        </a:p>
      </dsp:txBody>
      <dsp:txXfrm rot="-5400000">
        <a:off x="609245" y="3117418"/>
        <a:ext cx="7211737" cy="510493"/>
      </dsp:txXfrm>
    </dsp:sp>
    <dsp:sp modelId="{3F35A484-0169-4464-AD41-FA72598911E7}">
      <dsp:nvSpPr>
        <dsp:cNvPr id="0" name=""/>
        <dsp:cNvSpPr/>
      </dsp:nvSpPr>
      <dsp:spPr>
        <a:xfrm rot="5400000">
          <a:off x="-130552" y="3992225"/>
          <a:ext cx="870350" cy="609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6.</a:t>
          </a:r>
          <a:endParaRPr lang="id-ID" sz="1700" kern="1200" dirty="0"/>
        </a:p>
      </dsp:txBody>
      <dsp:txXfrm rot="-5400000">
        <a:off x="1" y="4166296"/>
        <a:ext cx="609245" cy="261105"/>
      </dsp:txXfrm>
    </dsp:sp>
    <dsp:sp modelId="{41BB4ABB-3430-4215-A1FD-A06AD4F38A49}">
      <dsp:nvSpPr>
        <dsp:cNvPr id="0" name=""/>
        <dsp:cNvSpPr/>
      </dsp:nvSpPr>
      <dsp:spPr>
        <a:xfrm rot="5400000">
          <a:off x="3946058" y="524859"/>
          <a:ext cx="565727" cy="72393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Kadir</a:t>
          </a:r>
          <a:r>
            <a:rPr lang="en-US" sz="1600" kern="1200" dirty="0" smtClean="0"/>
            <a:t>, A. (2002). </a:t>
          </a:r>
          <a:r>
            <a:rPr lang="en-US" sz="1600" i="1" kern="1200" dirty="0" err="1" smtClean="0"/>
            <a:t>Pengenalan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Sistem</a:t>
          </a:r>
          <a:r>
            <a:rPr lang="en-US" sz="1600" i="1" kern="1200" dirty="0" smtClean="0"/>
            <a:t> </a:t>
          </a:r>
          <a:r>
            <a:rPr lang="en-US" sz="1600" i="1" kern="1200" dirty="0" err="1" smtClean="0"/>
            <a:t>Informasi</a:t>
          </a:r>
          <a:r>
            <a:rPr lang="en-US" sz="1600" i="1" kern="1200" dirty="0" smtClean="0"/>
            <a:t>.</a:t>
          </a:r>
          <a:r>
            <a:rPr lang="en-US" sz="1600" kern="1200" dirty="0" smtClean="0"/>
            <a:t> Yogyakarta: Andi Yogyakarta.</a:t>
          </a:r>
          <a:endParaRPr lang="id-ID" sz="1600" kern="1200" dirty="0"/>
        </a:p>
      </dsp:txBody>
      <dsp:txXfrm rot="-5400000">
        <a:off x="609245" y="3889290"/>
        <a:ext cx="7211737" cy="51049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BC195-D15D-442D-B000-53F158877C31}">
      <dsp:nvSpPr>
        <dsp:cNvPr id="0" name=""/>
        <dsp:cNvSpPr/>
      </dsp:nvSpPr>
      <dsp:spPr>
        <a:xfrm rot="5400000">
          <a:off x="-193834" y="195856"/>
          <a:ext cx="1292233" cy="904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7.</a:t>
          </a:r>
          <a:endParaRPr lang="id-ID" sz="2500" kern="1200" dirty="0"/>
        </a:p>
      </dsp:txBody>
      <dsp:txXfrm rot="-5400000">
        <a:off x="2" y="454303"/>
        <a:ext cx="904563" cy="387670"/>
      </dsp:txXfrm>
    </dsp:sp>
    <dsp:sp modelId="{DCD29AE0-7D80-4585-9712-F7CCD5DB9F75}">
      <dsp:nvSpPr>
        <dsp:cNvPr id="0" name=""/>
        <dsp:cNvSpPr/>
      </dsp:nvSpPr>
      <dsp:spPr>
        <a:xfrm rot="5400000">
          <a:off x="3956605" y="-3050020"/>
          <a:ext cx="839951" cy="694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Kustiyaningsih</a:t>
          </a:r>
          <a:r>
            <a:rPr lang="en-US" sz="2100" kern="1200" dirty="0" smtClean="0"/>
            <a:t>, Y. (2011). </a:t>
          </a:r>
          <a:r>
            <a:rPr lang="en-US" sz="2100" i="1" kern="1200" dirty="0" err="1" smtClean="0"/>
            <a:t>Pemrograman</a:t>
          </a:r>
          <a:r>
            <a:rPr lang="en-US" sz="2100" i="1" kern="1200" dirty="0" smtClean="0"/>
            <a:t> Basis Data </a:t>
          </a:r>
          <a:r>
            <a:rPr lang="en-US" sz="2100" i="1" kern="1200" dirty="0" err="1" smtClean="0"/>
            <a:t>Berbasis</a:t>
          </a:r>
          <a:r>
            <a:rPr lang="en-US" sz="2100" i="1" kern="1200" dirty="0" smtClean="0"/>
            <a:t> Web </a:t>
          </a:r>
          <a:r>
            <a:rPr lang="en-US" sz="2100" i="1" kern="1200" dirty="0" err="1" smtClean="0"/>
            <a:t>Menggunakan</a:t>
          </a:r>
          <a:r>
            <a:rPr lang="en-US" sz="2100" i="1" kern="1200" dirty="0" smtClean="0"/>
            <a:t> PHP &amp; </a:t>
          </a:r>
          <a:r>
            <a:rPr lang="en-US" sz="2100" i="1" kern="1200" dirty="0" err="1" smtClean="0"/>
            <a:t>MySql</a:t>
          </a:r>
          <a:r>
            <a:rPr lang="en-US" sz="2100" i="1" kern="1200" dirty="0" smtClean="0"/>
            <a:t>.</a:t>
          </a:r>
          <a:r>
            <a:rPr lang="en-US" sz="2100" kern="1200" dirty="0" smtClean="0"/>
            <a:t> Yogyakarta: </a:t>
          </a:r>
          <a:r>
            <a:rPr lang="en-US" sz="2100" kern="1200" dirty="0" err="1" smtClean="0"/>
            <a:t>Graha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Ilmu</a:t>
          </a:r>
          <a:r>
            <a:rPr lang="en-US" sz="2100" kern="1200" dirty="0" smtClean="0"/>
            <a:t>.</a:t>
          </a:r>
          <a:endParaRPr lang="id-ID" sz="2100" kern="1200" dirty="0"/>
        </a:p>
      </dsp:txBody>
      <dsp:txXfrm rot="-5400000">
        <a:off x="904563" y="43025"/>
        <a:ext cx="6903033" cy="757945"/>
      </dsp:txXfrm>
    </dsp:sp>
    <dsp:sp modelId="{11D6A3AB-4D72-40F6-A85A-C033AFF10B34}">
      <dsp:nvSpPr>
        <dsp:cNvPr id="0" name=""/>
        <dsp:cNvSpPr/>
      </dsp:nvSpPr>
      <dsp:spPr>
        <a:xfrm rot="5400000">
          <a:off x="-193834" y="1341876"/>
          <a:ext cx="1292233" cy="904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8.</a:t>
          </a:r>
          <a:endParaRPr lang="id-ID" sz="2500" kern="1200" dirty="0"/>
        </a:p>
      </dsp:txBody>
      <dsp:txXfrm rot="-5400000">
        <a:off x="2" y="1600323"/>
        <a:ext cx="904563" cy="387670"/>
      </dsp:txXfrm>
    </dsp:sp>
    <dsp:sp modelId="{D75F65BE-57E9-4C12-AE06-ED3C792FDD9E}">
      <dsp:nvSpPr>
        <dsp:cNvPr id="0" name=""/>
        <dsp:cNvSpPr/>
      </dsp:nvSpPr>
      <dsp:spPr>
        <a:xfrm rot="5400000">
          <a:off x="3956605" y="-1904001"/>
          <a:ext cx="839951" cy="694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Mc, L. R. (2002). </a:t>
          </a:r>
          <a:r>
            <a:rPr lang="en-US" sz="2100" i="1" kern="1200" dirty="0" smtClean="0"/>
            <a:t>System Development: A Project Management Approach.</a:t>
          </a:r>
          <a:r>
            <a:rPr lang="en-US" sz="2100" kern="1200" dirty="0" smtClean="0"/>
            <a:t> New York: Leigh Publishing LLC.</a:t>
          </a:r>
          <a:endParaRPr lang="id-ID" sz="2100" kern="1200" dirty="0"/>
        </a:p>
      </dsp:txBody>
      <dsp:txXfrm rot="-5400000">
        <a:off x="904563" y="1189044"/>
        <a:ext cx="6903033" cy="757945"/>
      </dsp:txXfrm>
    </dsp:sp>
    <dsp:sp modelId="{4C50FF2D-0F9A-49FD-86D8-930038B4280C}">
      <dsp:nvSpPr>
        <dsp:cNvPr id="0" name=""/>
        <dsp:cNvSpPr/>
      </dsp:nvSpPr>
      <dsp:spPr>
        <a:xfrm rot="5400000">
          <a:off x="-193834" y="2487896"/>
          <a:ext cx="1292233" cy="904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9.</a:t>
          </a:r>
          <a:endParaRPr lang="id-ID" sz="2500" kern="1200" dirty="0"/>
        </a:p>
      </dsp:txBody>
      <dsp:txXfrm rot="-5400000">
        <a:off x="2" y="2746343"/>
        <a:ext cx="904563" cy="387670"/>
      </dsp:txXfrm>
    </dsp:sp>
    <dsp:sp modelId="{594495CA-ACEE-41CE-A5B3-BE12FD75506A}">
      <dsp:nvSpPr>
        <dsp:cNvPr id="0" name=""/>
        <dsp:cNvSpPr/>
      </dsp:nvSpPr>
      <dsp:spPr>
        <a:xfrm rot="5400000">
          <a:off x="3956605" y="-757981"/>
          <a:ext cx="839951" cy="694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Sumino. (2018). </a:t>
          </a:r>
          <a:r>
            <a:rPr lang="en-US" sz="2100" i="1" kern="1200" dirty="0" err="1" smtClean="0"/>
            <a:t>Sejarah</a:t>
          </a:r>
          <a:r>
            <a:rPr lang="en-US" sz="2100" i="1" kern="1200" dirty="0" smtClean="0"/>
            <a:t> </a:t>
          </a:r>
          <a:r>
            <a:rPr lang="en-US" sz="2100" i="1" kern="1200" dirty="0" err="1" smtClean="0"/>
            <a:t>Berdirinya</a:t>
          </a:r>
          <a:r>
            <a:rPr lang="en-US" sz="2100" i="1" kern="1200" dirty="0" smtClean="0"/>
            <a:t> BKIPM Lampung.</a:t>
          </a:r>
          <a:r>
            <a:rPr lang="en-US" sz="2100" kern="1200" dirty="0" smtClean="0"/>
            <a:t> Lampung: BKIPM Lampung.</a:t>
          </a:r>
          <a:endParaRPr lang="id-ID" sz="2100" kern="1200" dirty="0"/>
        </a:p>
      </dsp:txBody>
      <dsp:txXfrm rot="-5400000">
        <a:off x="904563" y="2335064"/>
        <a:ext cx="6903033" cy="757945"/>
      </dsp:txXfrm>
    </dsp:sp>
    <dsp:sp modelId="{109E734F-F640-4C70-A058-46CF8C916976}">
      <dsp:nvSpPr>
        <dsp:cNvPr id="0" name=""/>
        <dsp:cNvSpPr/>
      </dsp:nvSpPr>
      <dsp:spPr>
        <a:xfrm rot="5400000">
          <a:off x="-193834" y="3633916"/>
          <a:ext cx="1292233" cy="904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10.</a:t>
          </a:r>
          <a:endParaRPr lang="id-ID" sz="2500" kern="1200" dirty="0"/>
        </a:p>
      </dsp:txBody>
      <dsp:txXfrm rot="-5400000">
        <a:off x="2" y="3892363"/>
        <a:ext cx="904563" cy="387670"/>
      </dsp:txXfrm>
    </dsp:sp>
    <dsp:sp modelId="{EC4E0705-2510-4B0A-9A35-4242830F9CDA}">
      <dsp:nvSpPr>
        <dsp:cNvPr id="0" name=""/>
        <dsp:cNvSpPr/>
      </dsp:nvSpPr>
      <dsp:spPr>
        <a:xfrm rot="5400000">
          <a:off x="3912441" y="340724"/>
          <a:ext cx="839951" cy="6944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Whitten, J., &amp; Bentley, L. (2004). </a:t>
          </a:r>
          <a:r>
            <a:rPr lang="en-US" sz="2100" i="1" kern="1200" dirty="0" smtClean="0"/>
            <a:t>System Analysis </a:t>
          </a:r>
          <a:r>
            <a:rPr lang="en-US" sz="2100" i="1" kern="1200" dirty="0" err="1" smtClean="0"/>
            <a:t>dan</a:t>
          </a:r>
          <a:r>
            <a:rPr lang="en-US" sz="2100" i="1" kern="1200" dirty="0" smtClean="0"/>
            <a:t> Design Methods: Sixth Edition.</a:t>
          </a:r>
          <a:r>
            <a:rPr lang="en-US" sz="2100" kern="1200" dirty="0" smtClean="0"/>
            <a:t> New York: </a:t>
          </a:r>
          <a:r>
            <a:rPr lang="en-US" sz="2100" kern="1200" dirty="0" err="1" smtClean="0"/>
            <a:t>Mc.Graw</a:t>
          </a:r>
          <a:r>
            <a:rPr lang="en-US" sz="2100" kern="1200" dirty="0" smtClean="0"/>
            <a:t>-Hill.</a:t>
          </a:r>
          <a:endParaRPr lang="id-ID" sz="2100" kern="1200" dirty="0"/>
        </a:p>
      </dsp:txBody>
      <dsp:txXfrm rot="-5400000">
        <a:off x="860399" y="3433770"/>
        <a:ext cx="6903033" cy="757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271B-516E-46B0-B6EB-47800DED4C45}">
      <dsp:nvSpPr>
        <dsp:cNvPr id="0" name=""/>
        <dsp:cNvSpPr/>
      </dsp:nvSpPr>
      <dsp:spPr>
        <a:xfrm rot="5400000">
          <a:off x="-123454" y="125896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</a:t>
          </a:r>
          <a:endParaRPr lang="id-ID" sz="1600" kern="1200" dirty="0"/>
        </a:p>
      </dsp:txBody>
      <dsp:txXfrm rot="-5400000">
        <a:off x="1" y="290502"/>
        <a:ext cx="576119" cy="246908"/>
      </dsp:txXfrm>
    </dsp:sp>
    <dsp:sp modelId="{E709A103-9E8D-494F-8D8A-78BE1349FE43}">
      <dsp:nvSpPr>
        <dsp:cNvPr id="0" name=""/>
        <dsp:cNvSpPr/>
      </dsp:nvSpPr>
      <dsp:spPr>
        <a:xfrm rot="5400000">
          <a:off x="3944875" y="-3366314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Laporan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Hasil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Uji</a:t>
          </a:r>
          <a:r>
            <a:rPr lang="en-US" sz="2500" kern="1200" dirty="0" smtClean="0"/>
            <a:t> (NHO).</a:t>
          </a:r>
          <a:endParaRPr lang="id-ID" sz="2500" kern="1200" dirty="0"/>
        </a:p>
      </dsp:txBody>
      <dsp:txXfrm rot="-5400000">
        <a:off x="576119" y="28557"/>
        <a:ext cx="7246365" cy="482737"/>
      </dsp:txXfrm>
    </dsp:sp>
    <dsp:sp modelId="{36EBC195-D15D-442D-B000-53F158877C31}">
      <dsp:nvSpPr>
        <dsp:cNvPr id="0" name=""/>
        <dsp:cNvSpPr/>
      </dsp:nvSpPr>
      <dsp:spPr>
        <a:xfrm rot="5400000">
          <a:off x="-123454" y="849791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</a:t>
          </a:r>
          <a:endParaRPr lang="id-ID" sz="1600" kern="1200" dirty="0"/>
        </a:p>
      </dsp:txBody>
      <dsp:txXfrm rot="-5400000">
        <a:off x="1" y="1014397"/>
        <a:ext cx="576119" cy="246908"/>
      </dsp:txXfrm>
    </dsp:sp>
    <dsp:sp modelId="{DCD29AE0-7D80-4585-9712-F7CCD5DB9F75}">
      <dsp:nvSpPr>
        <dsp:cNvPr id="0" name=""/>
        <dsp:cNvSpPr/>
      </dsp:nvSpPr>
      <dsp:spPr>
        <a:xfrm rot="5400000">
          <a:off x="3944875" y="-2642418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Sertifikat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kesehatan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mutu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hasil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perikanan</a:t>
          </a:r>
          <a:r>
            <a:rPr lang="en-US" sz="2500" kern="1200" dirty="0" smtClean="0"/>
            <a:t>.</a:t>
          </a:r>
          <a:endParaRPr lang="id-ID" sz="2500" kern="1200" dirty="0"/>
        </a:p>
      </dsp:txBody>
      <dsp:txXfrm rot="-5400000">
        <a:off x="576119" y="752453"/>
        <a:ext cx="7246365" cy="482737"/>
      </dsp:txXfrm>
    </dsp:sp>
    <dsp:sp modelId="{13181086-3BB8-4BCE-94D2-1B934862E678}">
      <dsp:nvSpPr>
        <dsp:cNvPr id="0" name=""/>
        <dsp:cNvSpPr/>
      </dsp:nvSpPr>
      <dsp:spPr>
        <a:xfrm rot="5400000">
          <a:off x="-123454" y="1573686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</a:t>
          </a:r>
          <a:endParaRPr lang="id-ID" sz="1600" kern="1200" dirty="0"/>
        </a:p>
      </dsp:txBody>
      <dsp:txXfrm rot="-5400000">
        <a:off x="1" y="1738292"/>
        <a:ext cx="576119" cy="246908"/>
      </dsp:txXfrm>
    </dsp:sp>
    <dsp:sp modelId="{CC5FE3F9-D6F6-4283-92D3-2D31A1ABEA66}">
      <dsp:nvSpPr>
        <dsp:cNvPr id="0" name=""/>
        <dsp:cNvSpPr/>
      </dsp:nvSpPr>
      <dsp:spPr>
        <a:xfrm rot="5400000">
          <a:off x="3944875" y="-1918523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Sertifikat</a:t>
          </a:r>
          <a:r>
            <a:rPr lang="en-US" sz="2500" kern="1200" dirty="0" smtClean="0"/>
            <a:t> CKIB.</a:t>
          </a:r>
          <a:endParaRPr lang="id-ID" sz="2500" kern="1200" dirty="0"/>
        </a:p>
      </dsp:txBody>
      <dsp:txXfrm rot="-5400000">
        <a:off x="576119" y="1476348"/>
        <a:ext cx="7246365" cy="482737"/>
      </dsp:txXfrm>
    </dsp:sp>
    <dsp:sp modelId="{A78B2D71-EA2C-49FD-BD4A-3C62A3306F9C}">
      <dsp:nvSpPr>
        <dsp:cNvPr id="0" name=""/>
        <dsp:cNvSpPr/>
      </dsp:nvSpPr>
      <dsp:spPr>
        <a:xfrm rot="5400000">
          <a:off x="-123454" y="2297582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</a:t>
          </a:r>
          <a:endParaRPr lang="id-ID" sz="1600" kern="1200" dirty="0"/>
        </a:p>
      </dsp:txBody>
      <dsp:txXfrm rot="-5400000">
        <a:off x="1" y="2462188"/>
        <a:ext cx="576119" cy="246908"/>
      </dsp:txXfrm>
    </dsp:sp>
    <dsp:sp modelId="{2341F762-37B9-408A-AF02-13E5EF736656}">
      <dsp:nvSpPr>
        <dsp:cNvPr id="0" name=""/>
        <dsp:cNvSpPr/>
      </dsp:nvSpPr>
      <dsp:spPr>
        <a:xfrm rot="5400000">
          <a:off x="3944875" y="-1194628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Sertifikat</a:t>
          </a:r>
          <a:r>
            <a:rPr lang="en-US" sz="2500" kern="1200" dirty="0" smtClean="0"/>
            <a:t> IKI.</a:t>
          </a:r>
          <a:endParaRPr lang="id-ID" sz="2500" kern="1200" dirty="0"/>
        </a:p>
      </dsp:txBody>
      <dsp:txXfrm rot="-5400000">
        <a:off x="576119" y="2200243"/>
        <a:ext cx="7246365" cy="482737"/>
      </dsp:txXfrm>
    </dsp:sp>
    <dsp:sp modelId="{C3CDBA5A-6547-4C98-9C0C-6F5BEC707C5A}">
      <dsp:nvSpPr>
        <dsp:cNvPr id="0" name=""/>
        <dsp:cNvSpPr/>
      </dsp:nvSpPr>
      <dsp:spPr>
        <a:xfrm rot="5400000">
          <a:off x="-123454" y="3021477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</a:t>
          </a:r>
          <a:endParaRPr lang="id-ID" sz="1600" kern="1200" dirty="0"/>
        </a:p>
      </dsp:txBody>
      <dsp:txXfrm rot="-5400000">
        <a:off x="1" y="3186083"/>
        <a:ext cx="576119" cy="246908"/>
      </dsp:txXfrm>
    </dsp:sp>
    <dsp:sp modelId="{828A3C10-4E32-4E29-82B9-F465A122F639}">
      <dsp:nvSpPr>
        <dsp:cNvPr id="0" name=""/>
        <dsp:cNvSpPr/>
      </dsp:nvSpPr>
      <dsp:spPr>
        <a:xfrm rot="5400000">
          <a:off x="3944875" y="-470733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Sertifikat</a:t>
          </a:r>
          <a:r>
            <a:rPr lang="en-US" sz="2500" kern="1200" dirty="0" smtClean="0"/>
            <a:t> HACCP.</a:t>
          </a:r>
          <a:endParaRPr lang="id-ID" sz="2500" kern="1200" dirty="0"/>
        </a:p>
      </dsp:txBody>
      <dsp:txXfrm rot="-5400000">
        <a:off x="576119" y="2924138"/>
        <a:ext cx="7246365" cy="482737"/>
      </dsp:txXfrm>
    </dsp:sp>
    <dsp:sp modelId="{DF6AEAA6-C024-4BAB-A53E-0B2232ED1A2E}">
      <dsp:nvSpPr>
        <dsp:cNvPr id="0" name=""/>
        <dsp:cNvSpPr/>
      </dsp:nvSpPr>
      <dsp:spPr>
        <a:xfrm rot="5400000">
          <a:off x="-123454" y="3745372"/>
          <a:ext cx="823027" cy="576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6.</a:t>
          </a:r>
          <a:endParaRPr lang="id-ID" sz="1600" kern="1200" dirty="0"/>
        </a:p>
      </dsp:txBody>
      <dsp:txXfrm rot="-5400000">
        <a:off x="1" y="3909978"/>
        <a:ext cx="576119" cy="246908"/>
      </dsp:txXfrm>
    </dsp:sp>
    <dsp:sp modelId="{FDC899D3-53DF-433D-8BD3-8B9C26B0311C}">
      <dsp:nvSpPr>
        <dsp:cNvPr id="0" name=""/>
        <dsp:cNvSpPr/>
      </dsp:nvSpPr>
      <dsp:spPr>
        <a:xfrm rot="5400000">
          <a:off x="3944875" y="253161"/>
          <a:ext cx="534967" cy="7272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Sertifikat</a:t>
          </a:r>
          <a:r>
            <a:rPr lang="en-US" sz="2500" kern="1200" dirty="0" smtClean="0"/>
            <a:t> CPIB.</a:t>
          </a:r>
          <a:endParaRPr lang="id-ID" sz="2500" kern="1200" dirty="0"/>
        </a:p>
      </dsp:txBody>
      <dsp:txXfrm rot="-5400000">
        <a:off x="576119" y="3648033"/>
        <a:ext cx="7246365" cy="4827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271B-516E-46B0-B6EB-47800DED4C45}">
      <dsp:nvSpPr>
        <dsp:cNvPr id="0" name=""/>
        <dsp:cNvSpPr/>
      </dsp:nvSpPr>
      <dsp:spPr>
        <a:xfrm rot="5400000">
          <a:off x="-126970" y="128385"/>
          <a:ext cx="846469" cy="592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</a:t>
          </a:r>
          <a:endParaRPr lang="id-ID" sz="1600" kern="1200" dirty="0"/>
        </a:p>
      </dsp:txBody>
      <dsp:txXfrm rot="-5400000">
        <a:off x="1" y="297678"/>
        <a:ext cx="592528" cy="253941"/>
      </dsp:txXfrm>
    </dsp:sp>
    <dsp:sp modelId="{E709A103-9E8D-494F-8D8A-78BE1349FE43}">
      <dsp:nvSpPr>
        <dsp:cNvPr id="0" name=""/>
        <dsp:cNvSpPr/>
      </dsp:nvSpPr>
      <dsp:spPr>
        <a:xfrm rot="5400000">
          <a:off x="3945461" y="-3351517"/>
          <a:ext cx="550205" cy="7256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Instansi</a:t>
          </a:r>
          <a:r>
            <a:rPr lang="en-US" sz="3200" kern="1200" dirty="0" smtClean="0"/>
            <a:t>  </a:t>
          </a:r>
          <a:r>
            <a:rPr lang="en-US" sz="3200" kern="1200" dirty="0" err="1" smtClean="0"/>
            <a:t>Pemerintah</a:t>
          </a:r>
          <a:endParaRPr lang="id-ID" sz="3200" kern="1200" dirty="0"/>
        </a:p>
      </dsp:txBody>
      <dsp:txXfrm rot="-5400000">
        <a:off x="592529" y="28274"/>
        <a:ext cx="7229212" cy="496487"/>
      </dsp:txXfrm>
    </dsp:sp>
    <dsp:sp modelId="{36EBC195-D15D-442D-B000-53F158877C31}">
      <dsp:nvSpPr>
        <dsp:cNvPr id="0" name=""/>
        <dsp:cNvSpPr/>
      </dsp:nvSpPr>
      <dsp:spPr>
        <a:xfrm rot="5400000">
          <a:off x="-126970" y="819748"/>
          <a:ext cx="846469" cy="592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</a:t>
          </a:r>
          <a:endParaRPr lang="id-ID" sz="1600" kern="1200" dirty="0"/>
        </a:p>
      </dsp:txBody>
      <dsp:txXfrm rot="-5400000">
        <a:off x="1" y="989041"/>
        <a:ext cx="592528" cy="253941"/>
      </dsp:txXfrm>
    </dsp:sp>
    <dsp:sp modelId="{DCD29AE0-7D80-4585-9712-F7CCD5DB9F75}">
      <dsp:nvSpPr>
        <dsp:cNvPr id="0" name=""/>
        <dsp:cNvSpPr/>
      </dsp:nvSpPr>
      <dsp:spPr>
        <a:xfrm rot="5400000">
          <a:off x="3945461" y="-2660155"/>
          <a:ext cx="550205" cy="7256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Perguruan</a:t>
          </a:r>
          <a:r>
            <a:rPr lang="en-US" sz="3200" kern="1200" dirty="0" smtClean="0"/>
            <a:t> Tinggi</a:t>
          </a:r>
          <a:endParaRPr lang="id-ID" sz="3200" kern="1200" dirty="0"/>
        </a:p>
      </dsp:txBody>
      <dsp:txXfrm rot="-5400000">
        <a:off x="592529" y="719636"/>
        <a:ext cx="7229212" cy="496487"/>
      </dsp:txXfrm>
    </dsp:sp>
    <dsp:sp modelId="{13181086-3BB8-4BCE-94D2-1B934862E678}">
      <dsp:nvSpPr>
        <dsp:cNvPr id="0" name=""/>
        <dsp:cNvSpPr/>
      </dsp:nvSpPr>
      <dsp:spPr>
        <a:xfrm rot="5400000">
          <a:off x="-126970" y="1511111"/>
          <a:ext cx="846469" cy="592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</a:t>
          </a:r>
          <a:endParaRPr lang="id-ID" sz="1600" kern="1200" dirty="0"/>
        </a:p>
      </dsp:txBody>
      <dsp:txXfrm rot="-5400000">
        <a:off x="1" y="1680404"/>
        <a:ext cx="592528" cy="253941"/>
      </dsp:txXfrm>
    </dsp:sp>
    <dsp:sp modelId="{CC5FE3F9-D6F6-4283-92D3-2D31A1ABEA66}">
      <dsp:nvSpPr>
        <dsp:cNvPr id="0" name=""/>
        <dsp:cNvSpPr/>
      </dsp:nvSpPr>
      <dsp:spPr>
        <a:xfrm rot="5400000">
          <a:off x="3945461" y="-1968792"/>
          <a:ext cx="550205" cy="7256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Pendidikan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Menengah</a:t>
          </a:r>
          <a:endParaRPr lang="id-ID" sz="3200" kern="1200" dirty="0"/>
        </a:p>
      </dsp:txBody>
      <dsp:txXfrm rot="-5400000">
        <a:off x="592529" y="1410999"/>
        <a:ext cx="7229212" cy="496487"/>
      </dsp:txXfrm>
    </dsp:sp>
    <dsp:sp modelId="{A78B2D71-EA2C-49FD-BD4A-3C62A3306F9C}">
      <dsp:nvSpPr>
        <dsp:cNvPr id="0" name=""/>
        <dsp:cNvSpPr/>
      </dsp:nvSpPr>
      <dsp:spPr>
        <a:xfrm rot="5400000">
          <a:off x="-126970" y="2202473"/>
          <a:ext cx="846469" cy="592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</a:t>
          </a:r>
          <a:endParaRPr lang="id-ID" sz="1600" kern="1200" dirty="0"/>
        </a:p>
      </dsp:txBody>
      <dsp:txXfrm rot="-5400000">
        <a:off x="1" y="2371766"/>
        <a:ext cx="592528" cy="253941"/>
      </dsp:txXfrm>
    </dsp:sp>
    <dsp:sp modelId="{2341F762-37B9-408A-AF02-13E5EF736656}">
      <dsp:nvSpPr>
        <dsp:cNvPr id="0" name=""/>
        <dsp:cNvSpPr/>
      </dsp:nvSpPr>
      <dsp:spPr>
        <a:xfrm rot="5400000">
          <a:off x="3945461" y="-1277429"/>
          <a:ext cx="550205" cy="7256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Swasta</a:t>
          </a:r>
          <a:endParaRPr lang="id-ID" sz="3200" kern="1200" dirty="0"/>
        </a:p>
      </dsp:txBody>
      <dsp:txXfrm rot="-5400000">
        <a:off x="592529" y="2102362"/>
        <a:ext cx="7229212" cy="4964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271B-516E-46B0-B6EB-47800DED4C45}">
      <dsp:nvSpPr>
        <dsp:cNvPr id="0" name=""/>
        <dsp:cNvSpPr/>
      </dsp:nvSpPr>
      <dsp:spPr>
        <a:xfrm rot="5400000">
          <a:off x="-126970" y="128385"/>
          <a:ext cx="846469" cy="592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</a:t>
          </a:r>
          <a:endParaRPr lang="id-ID" sz="1600" kern="1200" dirty="0"/>
        </a:p>
      </dsp:txBody>
      <dsp:txXfrm rot="-5400000">
        <a:off x="1" y="297678"/>
        <a:ext cx="592528" cy="253941"/>
      </dsp:txXfrm>
    </dsp:sp>
    <dsp:sp modelId="{E709A103-9E8D-494F-8D8A-78BE1349FE43}">
      <dsp:nvSpPr>
        <dsp:cNvPr id="0" name=""/>
        <dsp:cNvSpPr/>
      </dsp:nvSpPr>
      <dsp:spPr>
        <a:xfrm rot="5400000">
          <a:off x="3945461" y="-3351517"/>
          <a:ext cx="550205" cy="7256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i="1" kern="1200" dirty="0" smtClean="0"/>
            <a:t>Website</a:t>
          </a:r>
          <a:endParaRPr lang="id-ID" sz="3200" kern="1200" dirty="0"/>
        </a:p>
      </dsp:txBody>
      <dsp:txXfrm rot="-5400000">
        <a:off x="592529" y="28274"/>
        <a:ext cx="7229212" cy="496487"/>
      </dsp:txXfrm>
    </dsp:sp>
    <dsp:sp modelId="{36EBC195-D15D-442D-B000-53F158877C31}">
      <dsp:nvSpPr>
        <dsp:cNvPr id="0" name=""/>
        <dsp:cNvSpPr/>
      </dsp:nvSpPr>
      <dsp:spPr>
        <a:xfrm rot="5400000">
          <a:off x="-126970" y="819748"/>
          <a:ext cx="846469" cy="592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</a:t>
          </a:r>
          <a:endParaRPr lang="id-ID" sz="1600" kern="1200" dirty="0"/>
        </a:p>
      </dsp:txBody>
      <dsp:txXfrm rot="-5400000">
        <a:off x="1" y="989041"/>
        <a:ext cx="592528" cy="253941"/>
      </dsp:txXfrm>
    </dsp:sp>
    <dsp:sp modelId="{DCD29AE0-7D80-4585-9712-F7CCD5DB9F75}">
      <dsp:nvSpPr>
        <dsp:cNvPr id="0" name=""/>
        <dsp:cNvSpPr/>
      </dsp:nvSpPr>
      <dsp:spPr>
        <a:xfrm rot="5400000">
          <a:off x="3945461" y="-2660155"/>
          <a:ext cx="550205" cy="7256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i="1" kern="1200" dirty="0" smtClean="0"/>
            <a:t>Front End</a:t>
          </a:r>
          <a:endParaRPr lang="id-ID" sz="3200" kern="1200" dirty="0"/>
        </a:p>
      </dsp:txBody>
      <dsp:txXfrm rot="-5400000">
        <a:off x="592529" y="719636"/>
        <a:ext cx="7229212" cy="496487"/>
      </dsp:txXfrm>
    </dsp:sp>
    <dsp:sp modelId="{13181086-3BB8-4BCE-94D2-1B934862E678}">
      <dsp:nvSpPr>
        <dsp:cNvPr id="0" name=""/>
        <dsp:cNvSpPr/>
      </dsp:nvSpPr>
      <dsp:spPr>
        <a:xfrm rot="5400000">
          <a:off x="-126970" y="1511111"/>
          <a:ext cx="846469" cy="592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</a:t>
          </a:r>
          <a:endParaRPr lang="id-ID" sz="1600" kern="1200" dirty="0"/>
        </a:p>
      </dsp:txBody>
      <dsp:txXfrm rot="-5400000">
        <a:off x="1" y="1680404"/>
        <a:ext cx="592528" cy="253941"/>
      </dsp:txXfrm>
    </dsp:sp>
    <dsp:sp modelId="{CC5FE3F9-D6F6-4283-92D3-2D31A1ABEA66}">
      <dsp:nvSpPr>
        <dsp:cNvPr id="0" name=""/>
        <dsp:cNvSpPr/>
      </dsp:nvSpPr>
      <dsp:spPr>
        <a:xfrm rot="5400000">
          <a:off x="3945461" y="-1968792"/>
          <a:ext cx="550205" cy="7256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i="1" kern="1200" dirty="0" smtClean="0"/>
            <a:t>Back End</a:t>
          </a:r>
          <a:endParaRPr lang="id-ID" sz="3200" kern="1200" dirty="0"/>
        </a:p>
      </dsp:txBody>
      <dsp:txXfrm rot="-5400000">
        <a:off x="592529" y="1410999"/>
        <a:ext cx="7229212" cy="496487"/>
      </dsp:txXfrm>
    </dsp:sp>
    <dsp:sp modelId="{A78B2D71-EA2C-49FD-BD4A-3C62A3306F9C}">
      <dsp:nvSpPr>
        <dsp:cNvPr id="0" name=""/>
        <dsp:cNvSpPr/>
      </dsp:nvSpPr>
      <dsp:spPr>
        <a:xfrm rot="5400000">
          <a:off x="-126970" y="2202473"/>
          <a:ext cx="846469" cy="5925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</a:t>
          </a:r>
          <a:endParaRPr lang="id-ID" sz="1600" kern="1200" dirty="0"/>
        </a:p>
      </dsp:txBody>
      <dsp:txXfrm rot="-5400000">
        <a:off x="1" y="2371766"/>
        <a:ext cx="592528" cy="253941"/>
      </dsp:txXfrm>
    </dsp:sp>
    <dsp:sp modelId="{2341F762-37B9-408A-AF02-13E5EF736656}">
      <dsp:nvSpPr>
        <dsp:cNvPr id="0" name=""/>
        <dsp:cNvSpPr/>
      </dsp:nvSpPr>
      <dsp:spPr>
        <a:xfrm rot="5400000">
          <a:off x="3945461" y="-1277429"/>
          <a:ext cx="550205" cy="7256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Laravel</a:t>
          </a:r>
          <a:endParaRPr lang="id-ID" sz="3200" kern="1200" dirty="0"/>
        </a:p>
      </dsp:txBody>
      <dsp:txXfrm rot="-5400000">
        <a:off x="592529" y="2102362"/>
        <a:ext cx="7229212" cy="4964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B066-4582-4285-AA2C-4E2F8B3AD1A5}">
      <dsp:nvSpPr>
        <dsp:cNvPr id="0" name=""/>
        <dsp:cNvSpPr/>
      </dsp:nvSpPr>
      <dsp:spPr>
        <a:xfrm rot="5400000">
          <a:off x="1468386" y="965997"/>
          <a:ext cx="848356" cy="965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971FD-B100-432A-8FBA-21A405E5D28F}">
      <dsp:nvSpPr>
        <dsp:cNvPr id="0" name=""/>
        <dsp:cNvSpPr/>
      </dsp:nvSpPr>
      <dsp:spPr>
        <a:xfrm>
          <a:off x="1243623" y="25578"/>
          <a:ext cx="1428132" cy="999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Analisa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Kebutuhan</a:t>
          </a:r>
          <a:endParaRPr lang="id-ID" sz="1600" b="1" kern="1200" dirty="0"/>
        </a:p>
      </dsp:txBody>
      <dsp:txXfrm>
        <a:off x="1292430" y="74385"/>
        <a:ext cx="1330518" cy="902032"/>
      </dsp:txXfrm>
    </dsp:sp>
    <dsp:sp modelId="{BBA23E08-7DEC-4FC0-9D72-B3497F8B535B}">
      <dsp:nvSpPr>
        <dsp:cNvPr id="0" name=""/>
        <dsp:cNvSpPr/>
      </dsp:nvSpPr>
      <dsp:spPr>
        <a:xfrm>
          <a:off x="2671756" y="120917"/>
          <a:ext cx="1038687" cy="807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E4AA7-2E26-4D49-915C-F60DD529B2FC}">
      <dsp:nvSpPr>
        <dsp:cNvPr id="0" name=""/>
        <dsp:cNvSpPr/>
      </dsp:nvSpPr>
      <dsp:spPr>
        <a:xfrm rot="5400000">
          <a:off x="2652460" y="2088930"/>
          <a:ext cx="848356" cy="965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A8730-3DB6-4379-827F-A5EC819A9A73}">
      <dsp:nvSpPr>
        <dsp:cNvPr id="0" name=""/>
        <dsp:cNvSpPr/>
      </dsp:nvSpPr>
      <dsp:spPr>
        <a:xfrm>
          <a:off x="2427697" y="1148510"/>
          <a:ext cx="1428132" cy="999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Desain</a:t>
          </a:r>
          <a:endParaRPr lang="id-ID" sz="1600" b="1" kern="1200" dirty="0"/>
        </a:p>
      </dsp:txBody>
      <dsp:txXfrm>
        <a:off x="2476504" y="1197317"/>
        <a:ext cx="1330518" cy="902032"/>
      </dsp:txXfrm>
    </dsp:sp>
    <dsp:sp modelId="{AB42977C-EB67-4F07-8795-885C59B28AEC}">
      <dsp:nvSpPr>
        <dsp:cNvPr id="0" name=""/>
        <dsp:cNvSpPr/>
      </dsp:nvSpPr>
      <dsp:spPr>
        <a:xfrm>
          <a:off x="3855829" y="1243849"/>
          <a:ext cx="1038687" cy="807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D2DF-2EA8-45CC-B424-2B7A42860FF4}">
      <dsp:nvSpPr>
        <dsp:cNvPr id="0" name=""/>
        <dsp:cNvSpPr/>
      </dsp:nvSpPr>
      <dsp:spPr>
        <a:xfrm rot="5400000">
          <a:off x="3836533" y="3211862"/>
          <a:ext cx="848356" cy="965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329CA-5F73-4266-9E16-EC32CF78F9EA}">
      <dsp:nvSpPr>
        <dsp:cNvPr id="0" name=""/>
        <dsp:cNvSpPr/>
      </dsp:nvSpPr>
      <dsp:spPr>
        <a:xfrm>
          <a:off x="3611770" y="2271443"/>
          <a:ext cx="1428132" cy="999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Implementasi</a:t>
          </a:r>
          <a:endParaRPr lang="id-ID" sz="1600" b="1" kern="1200" dirty="0"/>
        </a:p>
      </dsp:txBody>
      <dsp:txXfrm>
        <a:off x="3660577" y="2320250"/>
        <a:ext cx="1330518" cy="902032"/>
      </dsp:txXfrm>
    </dsp:sp>
    <dsp:sp modelId="{9F1240D7-8AFA-4877-BA41-5FD290435B0F}">
      <dsp:nvSpPr>
        <dsp:cNvPr id="0" name=""/>
        <dsp:cNvSpPr/>
      </dsp:nvSpPr>
      <dsp:spPr>
        <a:xfrm>
          <a:off x="5039902" y="2366782"/>
          <a:ext cx="1038687" cy="807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1FBB9-997E-4602-B908-535AE0D31448}">
      <dsp:nvSpPr>
        <dsp:cNvPr id="0" name=""/>
        <dsp:cNvSpPr/>
      </dsp:nvSpPr>
      <dsp:spPr>
        <a:xfrm>
          <a:off x="4795843" y="3394375"/>
          <a:ext cx="1428132" cy="999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Pengujian</a:t>
          </a:r>
          <a:endParaRPr lang="id-ID" sz="1600" b="1" kern="1200" dirty="0"/>
        </a:p>
      </dsp:txBody>
      <dsp:txXfrm>
        <a:off x="4844650" y="3443182"/>
        <a:ext cx="1330518" cy="9020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214E-DD30-40C9-BB9B-325D785E2F1D}">
      <dsp:nvSpPr>
        <dsp:cNvPr id="0" name=""/>
        <dsp:cNvSpPr/>
      </dsp:nvSpPr>
      <dsp:spPr>
        <a:xfrm rot="16200000">
          <a:off x="-1003300" y="1003300"/>
          <a:ext cx="4064000" cy="2057400"/>
        </a:xfrm>
        <a:prstGeom prst="flowChartManualOperation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1.</a:t>
          </a:r>
          <a:endParaRPr lang="id-ID" sz="1400" b="1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Dengan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adanya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grafik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tersedia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pada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sistem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administrator SISPOR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dapat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dimudahkan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dalam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melihat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peningkatan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informasi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tentang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import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dan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export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yang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terjadi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secara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real-time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id-ID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0" y="812800"/>
        <a:ext cx="2057400" cy="2438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214E-DD30-40C9-BB9B-325D785E2F1D}">
      <dsp:nvSpPr>
        <dsp:cNvPr id="0" name=""/>
        <dsp:cNvSpPr/>
      </dsp:nvSpPr>
      <dsp:spPr>
        <a:xfrm rot="16200000">
          <a:off x="-1003300" y="1003300"/>
          <a:ext cx="4064000" cy="2057400"/>
        </a:xfrm>
        <a:prstGeom prst="flowChartManualOperation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Sistem ini flexible di semua perangkat (Handpone, Leptop, Tablet).</a:t>
          </a:r>
          <a:endParaRPr lang="id-ID" sz="18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 dirty="0"/>
        </a:p>
      </dsp:txBody>
      <dsp:txXfrm rot="5400000">
        <a:off x="0" y="812800"/>
        <a:ext cx="2057400" cy="2438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214E-DD30-40C9-BB9B-325D785E2F1D}">
      <dsp:nvSpPr>
        <dsp:cNvPr id="0" name=""/>
        <dsp:cNvSpPr/>
      </dsp:nvSpPr>
      <dsp:spPr>
        <a:xfrm rot="16200000">
          <a:off x="-1003300" y="1003300"/>
          <a:ext cx="4064000" cy="2057400"/>
        </a:xfrm>
        <a:prstGeom prst="flowChartManualOperation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Memiliki Keamanan Sistem </a:t>
          </a:r>
          <a:r>
            <a:rPr lang="en-US" sz="1800" b="1" kern="1200" dirty="0" smtClean="0"/>
            <a:t>yang </a:t>
          </a:r>
          <a:r>
            <a:rPr lang="en-US" sz="1800" b="1" kern="1200" dirty="0" err="1" smtClean="0"/>
            <a:t>baik</a:t>
          </a:r>
          <a:r>
            <a:rPr lang="en-US" sz="1800" b="1" kern="1200" dirty="0" smtClean="0"/>
            <a:t> yang </a:t>
          </a:r>
          <a:r>
            <a:rPr lang="en-US" sz="1800" b="1" kern="1200" dirty="0" err="1" smtClean="0"/>
            <a:t>terdapat</a:t>
          </a:r>
          <a:r>
            <a:rPr lang="en-US" sz="1800" b="1" kern="1200" dirty="0" smtClean="0"/>
            <a:t> di </a:t>
          </a:r>
          <a:r>
            <a:rPr lang="en-US" sz="1800" b="1" kern="1200" dirty="0" err="1" smtClean="0"/>
            <a:t>laravel</a:t>
          </a:r>
          <a:endParaRPr lang="id-ID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900" kern="1200" dirty="0"/>
        </a:p>
      </dsp:txBody>
      <dsp:txXfrm rot="5400000">
        <a:off x="0" y="812800"/>
        <a:ext cx="2057400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E898-E14A-48E8-883F-956E716A6D93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F7EC1-AE91-40B4-A019-E994B6EC2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963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F7EC1-AE91-40B4-A019-E994B6EC2045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508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302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593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041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096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81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9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1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29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003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9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580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F3EF-A9F0-4DD8-91C8-23EAB0996D82}" type="datetimeFigureOut">
              <a:rPr lang="id-ID" smtClean="0"/>
              <a:t>02/04/2019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7FCD-F00D-4F11-8F2A-BBC4524E5A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92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image" Target="../media/image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33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19" Type="http://schemas.openxmlformats.org/officeDocument/2006/relationships/image" Target="../media/image8.png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diagramData" Target="../diagrams/data13.xml"/><Relationship Id="rId26" Type="http://schemas.openxmlformats.org/officeDocument/2006/relationships/diagramColors" Target="../diagrams/colors14.xml"/><Relationship Id="rId3" Type="http://schemas.openxmlformats.org/officeDocument/2006/relationships/diagramData" Target="../diagrams/data10.xml"/><Relationship Id="rId21" Type="http://schemas.openxmlformats.org/officeDocument/2006/relationships/diagramColors" Target="../diagrams/colors13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5" Type="http://schemas.openxmlformats.org/officeDocument/2006/relationships/diagramQuickStyle" Target="../diagrams/quickStyle14.xml"/><Relationship Id="rId2" Type="http://schemas.openxmlformats.org/officeDocument/2006/relationships/image" Target="../media/image34.png"/><Relationship Id="rId16" Type="http://schemas.openxmlformats.org/officeDocument/2006/relationships/diagramColors" Target="../diagrams/colors12.xml"/><Relationship Id="rId20" Type="http://schemas.openxmlformats.org/officeDocument/2006/relationships/diagramQuickStyle" Target="../diagrams/quickStyle13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24" Type="http://schemas.openxmlformats.org/officeDocument/2006/relationships/diagramLayout" Target="../diagrams/layout14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23" Type="http://schemas.openxmlformats.org/officeDocument/2006/relationships/diagramData" Target="../diagrams/data14.xml"/><Relationship Id="rId28" Type="http://schemas.openxmlformats.org/officeDocument/2006/relationships/image" Target="../media/image3.png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3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Relationship Id="rId22" Type="http://schemas.microsoft.com/office/2007/relationships/diagramDrawing" Target="../diagrams/drawing13.xml"/><Relationship Id="rId27" Type="http://schemas.microsoft.com/office/2007/relationships/diagramDrawing" Target="../diagrams/drawing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image" Target="../media/image34.png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28" Type="http://schemas.openxmlformats.org/officeDocument/2006/relationships/image" Target="../media/image3.png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image" Target="../media/image3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" Type="http://schemas.openxmlformats.org/officeDocument/2006/relationships/image" Target="../media/image34.png"/><Relationship Id="rId16" Type="http://schemas.openxmlformats.org/officeDocument/2006/relationships/diagramColors" Target="../diagrams/colors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1.xml"/><Relationship Id="rId19" Type="http://schemas.openxmlformats.org/officeDocument/2006/relationships/image" Target="../media/image8.png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66800" y="2440545"/>
            <a:ext cx="7010400" cy="198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40545"/>
            <a:ext cx="1801930" cy="18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36366"/>
            <a:ext cx="1785266" cy="17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 ELITEOOK2570P\Pictures\lamb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24541"/>
            <a:ext cx="2244724" cy="146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44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 smtClean="0"/>
              <a:t>PERALATAN SOFTWARE DAN PENDUKUNG</a:t>
            </a:r>
            <a:endParaRPr lang="id-ID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6431397"/>
              </p:ext>
            </p:extLst>
          </p:nvPr>
        </p:nvGraphicFramePr>
        <p:xfrm>
          <a:off x="475488" y="1496212"/>
          <a:ext cx="78486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47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 smtClean="0"/>
              <a:t>PEROSES PRODUKSI BKIPM LAMPUNG</a:t>
            </a:r>
            <a:endParaRPr lang="id-ID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8681851"/>
              </p:ext>
            </p:extLst>
          </p:nvPr>
        </p:nvGraphicFramePr>
        <p:xfrm>
          <a:off x="533400" y="1572412"/>
          <a:ext cx="7848600" cy="444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70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 smtClean="0"/>
              <a:t>PERODUK YANG SUDAH DIHASILKAN</a:t>
            </a:r>
            <a:endParaRPr lang="id-ID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2255903"/>
              </p:ext>
            </p:extLst>
          </p:nvPr>
        </p:nvGraphicFramePr>
        <p:xfrm>
          <a:off x="533400" y="1572412"/>
          <a:ext cx="7848600" cy="444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932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 smtClean="0"/>
              <a:t>MITRA BKIPM LAMPUNG</a:t>
            </a:r>
            <a:endParaRPr lang="id-ID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1815120"/>
              </p:ext>
            </p:extLst>
          </p:nvPr>
        </p:nvGraphicFramePr>
        <p:xfrm>
          <a:off x="571500" y="1676400"/>
          <a:ext cx="7848600" cy="292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35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 smtClean="0"/>
              <a:t>LANDASAN TEORI</a:t>
            </a:r>
            <a:endParaRPr lang="id-ID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0158455"/>
              </p:ext>
            </p:extLst>
          </p:nvPr>
        </p:nvGraphicFramePr>
        <p:xfrm>
          <a:off x="571500" y="1676400"/>
          <a:ext cx="7848600" cy="292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dirty="0"/>
              <a:t>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228600"/>
            <a:ext cx="853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 smtClean="0"/>
              <a:t>PROSES BISNIS BKIPM LAMPUNG</a:t>
            </a:r>
            <a:endParaRPr lang="id-ID" sz="2400" b="1" dirty="0"/>
          </a:p>
        </p:txBody>
      </p:sp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id-ID" dirty="0"/>
          </a:p>
        </p:txBody>
      </p:sp>
      <p:pic>
        <p:nvPicPr>
          <p:cNvPr id="11" name="Picture 7" descr="C:\Users\HP ELITEOOK2570P\Pictures\lamb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52970"/>
            <a:ext cx="2244724" cy="146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P ELITEOOK2570P\Downloads\tanda-tany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082796" y="3643884"/>
            <a:ext cx="1403604" cy="6995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616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HP ELITEOOK2570P\Videos\ppt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P ELITEOOK2570P\Videos\ppt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"/>
            <a:ext cx="9144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HP ELITEOOK2570P\Videos\ppt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4290"/>
            <a:ext cx="88392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5800" y="302182"/>
            <a:ext cx="7772400" cy="9170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BAB III</a:t>
            </a:r>
          </a:p>
          <a:p>
            <a:pPr algn="ctr"/>
            <a:endParaRPr lang="en-US" sz="20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DATA PRODUKSI IKAN DI INDONESIA</a:t>
            </a:r>
            <a:endParaRPr lang="id-ID" sz="2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5867400"/>
            <a:ext cx="8458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dobe Gothic Std B" pitchFamily="34" charset="-128"/>
                <a:ea typeface="Adobe Gothic Std B" pitchFamily="34" charset="-128"/>
              </a:rPr>
              <a:t>Sumber</a:t>
            </a:r>
            <a:r>
              <a:rPr lang="en-US" sz="2400" b="1" dirty="0" smtClean="0">
                <a:latin typeface="Adobe Gothic Std B" pitchFamily="34" charset="-128"/>
                <a:ea typeface="Adobe Gothic Std B" pitchFamily="34" charset="-128"/>
              </a:rPr>
              <a:t>: </a:t>
            </a:r>
            <a:r>
              <a:rPr lang="en-US" sz="2400" b="1" dirty="0" err="1" smtClean="0">
                <a:latin typeface="Adobe Gothic Std B" pitchFamily="34" charset="-128"/>
                <a:ea typeface="Adobe Gothic Std B" pitchFamily="34" charset="-128"/>
              </a:rPr>
              <a:t>Badan</a:t>
            </a:r>
            <a:r>
              <a:rPr lang="en-US" sz="24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b="1" dirty="0" err="1" smtClean="0">
                <a:latin typeface="Adobe Gothic Std B" pitchFamily="34" charset="-128"/>
                <a:ea typeface="Adobe Gothic Std B" pitchFamily="34" charset="-128"/>
              </a:rPr>
              <a:t>Pusat</a:t>
            </a:r>
            <a:r>
              <a:rPr lang="en-US" sz="2400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b="1" dirty="0" err="1" smtClean="0">
                <a:latin typeface="Adobe Gothic Std B" pitchFamily="34" charset="-128"/>
                <a:ea typeface="Adobe Gothic Std B" pitchFamily="34" charset="-128"/>
              </a:rPr>
              <a:t>Statistik</a:t>
            </a:r>
            <a:r>
              <a:rPr lang="en-US" sz="2400" b="1" dirty="0" smtClean="0">
                <a:latin typeface="Adobe Gothic Std B" pitchFamily="34" charset="-128"/>
                <a:ea typeface="Adobe Gothic Std B" pitchFamily="34" charset="-128"/>
              </a:rPr>
              <a:t>, 2017</a:t>
            </a:r>
            <a:endParaRPr lang="id-ID" sz="24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9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1828800" y="647700"/>
            <a:ext cx="5562600" cy="190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1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 ELITEOOK2570P\Videos\ppt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1500" y="304800"/>
            <a:ext cx="80010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dobe Garamond Pro Bold" pitchFamily="18" charset="0"/>
              </a:rPr>
              <a:t>METODE PEMBUATAN SISTEM</a:t>
            </a:r>
          </a:p>
          <a:p>
            <a:pPr algn="ctr"/>
            <a:r>
              <a:rPr lang="en-US" sz="2800" b="1" dirty="0" smtClean="0">
                <a:latin typeface="Adobe Garamond Pro Bold" pitchFamily="18" charset="0"/>
              </a:rPr>
              <a:t>(</a:t>
            </a:r>
            <a:r>
              <a:rPr lang="en-US" sz="2800" b="1" dirty="0" err="1" smtClean="0">
                <a:latin typeface="Adobe Garamond Pro Bold" pitchFamily="18" charset="0"/>
              </a:rPr>
              <a:t>Metode</a:t>
            </a:r>
            <a:r>
              <a:rPr lang="en-US" sz="2800" b="1" dirty="0" smtClean="0">
                <a:latin typeface="Adobe Garamond Pro Bold" pitchFamily="18" charset="0"/>
              </a:rPr>
              <a:t> Waterfall)</a:t>
            </a:r>
            <a:endParaRPr lang="id-ID" sz="2800" b="1" dirty="0">
              <a:latin typeface="Adobe Garamond Pro Bold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96136894"/>
              </p:ext>
            </p:extLst>
          </p:nvPr>
        </p:nvGraphicFramePr>
        <p:xfrm>
          <a:off x="91225" y="1828800"/>
          <a:ext cx="7467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486400" y="1905000"/>
            <a:ext cx="3581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Waterfall </a:t>
            </a:r>
            <a:r>
              <a:rPr lang="en-US" b="1" dirty="0" err="1" smtClean="0"/>
              <a:t>Menurut</a:t>
            </a:r>
            <a:r>
              <a:rPr lang="en-US" b="1" dirty="0" smtClean="0"/>
              <a:t> Winston Royce: </a:t>
            </a:r>
          </a:p>
          <a:p>
            <a:pPr algn="ctr"/>
            <a:r>
              <a:rPr lang="id-ID" dirty="0" smtClean="0"/>
              <a:t>Model Waterfall merupakan salah satu model yang sangat sering digunakan oleh orang-orang karena memiliki metode diagram yang baik dan bersifat linier(berurutan).</a:t>
            </a:r>
            <a:endParaRPr lang="id-ID" dirty="0"/>
          </a:p>
        </p:txBody>
      </p:sp>
      <p:pic>
        <p:nvPicPr>
          <p:cNvPr id="8195" name="Picture 3" descr="C:\Users\HP ELITEOOK2570P\Videos\ppt\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73" y="1904999"/>
            <a:ext cx="1352550" cy="1362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54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6" grpId="0">
        <p:bldAsOne/>
      </p:bldGraphic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 ELITEOOK2570P\Videos\ppt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universitas lampung\Semester 6\Laporan Kp Kementrian Kelautan dan Perikanan\Rancangan Sistem\Use Case\UseCaseDiagram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45" y="822960"/>
            <a:ext cx="6909955" cy="60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33600" y="914400"/>
            <a:ext cx="4648200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/>
              <a:t>Sistem Informasi Pengelolaan </a:t>
            </a:r>
            <a:r>
              <a:rPr lang="id-ID" sz="1200" dirty="0" smtClean="0"/>
              <a:t>Data</a:t>
            </a:r>
            <a:r>
              <a:rPr lang="en-US" sz="1200" dirty="0" smtClean="0"/>
              <a:t> </a:t>
            </a:r>
            <a:r>
              <a:rPr lang="id-ID" sz="1200" i="1" dirty="0" smtClean="0"/>
              <a:t>Import </a:t>
            </a:r>
            <a:r>
              <a:rPr lang="id-ID" sz="1200" dirty="0"/>
              <a:t>Dan </a:t>
            </a:r>
            <a:r>
              <a:rPr lang="id-ID" sz="1200" i="1" dirty="0"/>
              <a:t>Export</a:t>
            </a:r>
            <a:endParaRPr lang="id-ID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" y="76200"/>
            <a:ext cx="83820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dobe Gothic Std B" pitchFamily="34" charset="-128"/>
                <a:ea typeface="Adobe Gothic Std B" pitchFamily="34" charset="-128"/>
              </a:rPr>
              <a:t>PROSES SISTEM</a:t>
            </a:r>
            <a:endParaRPr lang="id-ID" sz="4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2400" y="1524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Picture 20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72025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56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 ELITEOOK2570P\Videos\ppt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 ELITEOOK2570P\Pictures\larav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1"/>
            <a:ext cx="1905001" cy="1447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7200" y="381000"/>
            <a:ext cx="83820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dobe Gothic Std B" pitchFamily="34" charset="-128"/>
                <a:ea typeface="Adobe Gothic Std B" pitchFamily="34" charset="-128"/>
              </a:rPr>
              <a:t>SOFTWARE YANG DIGUNAKAN</a:t>
            </a:r>
            <a:endParaRPr lang="id-ID" sz="32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28" name="Picture 4" descr="C:\Users\HP ELITEOOK2570P\Pictures\ht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99439"/>
            <a:ext cx="1371600" cy="1134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 descr="C:\Users\HP ELITEOOK2570P\Pictures\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16111"/>
            <a:ext cx="2133600" cy="10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 ELITEOOK2570P\Pictures\xamp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02" y="5486400"/>
            <a:ext cx="3552825" cy="12858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P ELITEOOK2570P\Pictures\boostra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69" y="3308325"/>
            <a:ext cx="1725204" cy="107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P ELITEOOK2570P\Pictures\jquer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121818"/>
            <a:ext cx="1177012" cy="125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1027" idx="3"/>
          </p:cNvCxnSpPr>
          <p:nvPr/>
        </p:nvCxnSpPr>
        <p:spPr>
          <a:xfrm flipH="1">
            <a:off x="3884771" y="2607376"/>
            <a:ext cx="51810" cy="692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7" idx="5"/>
          </p:cNvCxnSpPr>
          <p:nvPr/>
        </p:nvCxnSpPr>
        <p:spPr>
          <a:xfrm>
            <a:off x="5283620" y="2607376"/>
            <a:ext cx="736180" cy="608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27" idx="6"/>
            <a:endCxn id="1033" idx="0"/>
          </p:cNvCxnSpPr>
          <p:nvPr/>
        </p:nvCxnSpPr>
        <p:spPr>
          <a:xfrm>
            <a:off x="5562601" y="2095501"/>
            <a:ext cx="2569705" cy="1026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8" idx="2"/>
            <a:endCxn id="1030" idx="2"/>
          </p:cNvCxnSpPr>
          <p:nvPr/>
        </p:nvCxnSpPr>
        <p:spPr>
          <a:xfrm>
            <a:off x="1524000" y="4433552"/>
            <a:ext cx="1279502" cy="1695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30" idx="1"/>
          </p:cNvCxnSpPr>
          <p:nvPr/>
        </p:nvCxnSpPr>
        <p:spPr>
          <a:xfrm flipH="1">
            <a:off x="3323801" y="4380190"/>
            <a:ext cx="560970" cy="1294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30" idx="0"/>
          </p:cNvCxnSpPr>
          <p:nvPr/>
        </p:nvCxnSpPr>
        <p:spPr>
          <a:xfrm flipH="1">
            <a:off x="4579915" y="4305750"/>
            <a:ext cx="1439885" cy="1180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30" idx="6"/>
          </p:cNvCxnSpPr>
          <p:nvPr/>
        </p:nvCxnSpPr>
        <p:spPr>
          <a:xfrm flipH="1">
            <a:off x="6356327" y="4380190"/>
            <a:ext cx="1775979" cy="1749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27" idx="2"/>
            <a:endCxn id="1028" idx="0"/>
          </p:cNvCxnSpPr>
          <p:nvPr/>
        </p:nvCxnSpPr>
        <p:spPr>
          <a:xfrm flipH="1">
            <a:off x="1524000" y="2095501"/>
            <a:ext cx="2133600" cy="1203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4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074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 ELITEOOK2570P\Videos\pp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62000" y="533400"/>
            <a:ext cx="75438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Karantina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Pengendalian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Perikanan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Lampung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5334000"/>
            <a:ext cx="74676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Jurusan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Ilmu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Komputer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</a:p>
          <a:p>
            <a:pPr algn="ctr"/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Fakultas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Matematika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dan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Ilmu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Pengetahuan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Alam</a:t>
            </a:r>
            <a:endParaRPr lang="en-US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Universitas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Lampung</a:t>
            </a:r>
          </a:p>
          <a:p>
            <a:pPr algn="ctr"/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2019</a:t>
            </a:r>
            <a:endParaRPr lang="id-ID" b="1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8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785266" cy="17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47756" y="2247900"/>
            <a:ext cx="34290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Putra </a:t>
            </a:r>
            <a:r>
              <a:rPr lang="en-US" b="1" dirty="0" err="1" smtClean="0"/>
              <a:t>Pribowo</a:t>
            </a:r>
            <a:r>
              <a:rPr lang="en-US" b="1" dirty="0" smtClean="0"/>
              <a:t> 1617051005</a:t>
            </a:r>
            <a:endParaRPr lang="id-ID" b="1" dirty="0"/>
          </a:p>
        </p:txBody>
      </p:sp>
      <p:sp>
        <p:nvSpPr>
          <p:cNvPr id="7" name="Rectangle 6"/>
          <p:cNvSpPr/>
          <p:nvPr/>
        </p:nvSpPr>
        <p:spPr>
          <a:xfrm>
            <a:off x="5556662" y="3276600"/>
            <a:ext cx="34290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Pembimbing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endParaRPr lang="en-US" b="1" dirty="0" smtClean="0"/>
          </a:p>
          <a:p>
            <a:pPr algn="ctr"/>
            <a:r>
              <a:rPr lang="en-US" b="1" dirty="0" smtClean="0"/>
              <a:t> </a:t>
            </a:r>
            <a:r>
              <a:rPr lang="en-US" b="1" dirty="0" err="1" smtClean="0"/>
              <a:t>Bapak</a:t>
            </a:r>
            <a:r>
              <a:rPr lang="en-US" b="1" dirty="0" smtClean="0"/>
              <a:t> </a:t>
            </a:r>
            <a:r>
              <a:rPr lang="en-US" b="1" dirty="0" err="1" smtClean="0"/>
              <a:t>Favorisen</a:t>
            </a:r>
            <a:r>
              <a:rPr lang="en-US" b="1" dirty="0" smtClean="0"/>
              <a:t> R. </a:t>
            </a:r>
            <a:r>
              <a:rPr lang="en-US" b="1" dirty="0" err="1" smtClean="0"/>
              <a:t>Lumbanraja</a:t>
            </a:r>
            <a:r>
              <a:rPr lang="en-US" b="1" dirty="0" smtClean="0"/>
              <a:t>, </a:t>
            </a:r>
            <a:r>
              <a:rPr lang="en-US" b="1" dirty="0" err="1" smtClean="0"/>
              <a:t>S.Kom</a:t>
            </a:r>
            <a:r>
              <a:rPr lang="en-US" b="1" dirty="0" smtClean="0"/>
              <a:t>., </a:t>
            </a:r>
            <a:r>
              <a:rPr lang="en-US" b="1" dirty="0" err="1" smtClean="0"/>
              <a:t>M.Si</a:t>
            </a:r>
            <a:r>
              <a:rPr lang="en-US" b="1" dirty="0" smtClean="0"/>
              <a:t>., Ph.D.</a:t>
            </a:r>
            <a:endParaRPr lang="id-ID" b="1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5562600" y="4267200"/>
            <a:ext cx="34290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Pembimbing</a:t>
            </a:r>
            <a:r>
              <a:rPr lang="en-US" b="1" dirty="0" smtClean="0"/>
              <a:t> </a:t>
            </a:r>
            <a:r>
              <a:rPr lang="en-US" b="1" dirty="0" err="1" smtClean="0"/>
              <a:t>Lapangan</a:t>
            </a:r>
            <a:endParaRPr lang="en-US" b="1" dirty="0" smtClean="0"/>
          </a:p>
          <a:p>
            <a:pPr algn="ctr"/>
            <a:r>
              <a:rPr lang="en-US" b="1" dirty="0" smtClean="0"/>
              <a:t> </a:t>
            </a:r>
            <a:r>
              <a:rPr lang="id-ID" b="1" dirty="0"/>
              <a:t>Bapak Sumino, S.Si., M.Biotech</a:t>
            </a:r>
            <a:r>
              <a:rPr lang="id-ID" b="1" dirty="0" smtClean="0"/>
              <a:t>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40666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 ELITEOOK2570P\Videos\ppt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04800" y="228600"/>
            <a:ext cx="8534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BAB IV</a:t>
            </a:r>
          </a:p>
          <a:p>
            <a:pPr algn="ctr"/>
            <a:endParaRPr lang="en-US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KEUNGGULAN SISTEM</a:t>
            </a:r>
            <a:endParaRPr lang="id-ID" b="1" dirty="0">
              <a:latin typeface="Adobe Gothic Std B" pitchFamily="34" charset="-128"/>
              <a:ea typeface="Adobe Gothic Std B" pitchFamily="34" charset="-128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05018385"/>
              </p:ext>
            </p:extLst>
          </p:nvPr>
        </p:nvGraphicFramePr>
        <p:xfrm>
          <a:off x="1524000" y="1397000"/>
          <a:ext cx="2057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2349049"/>
              </p:ext>
            </p:extLst>
          </p:nvPr>
        </p:nvGraphicFramePr>
        <p:xfrm>
          <a:off x="3733800" y="1524000"/>
          <a:ext cx="2057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6028303"/>
              </p:ext>
            </p:extLst>
          </p:nvPr>
        </p:nvGraphicFramePr>
        <p:xfrm>
          <a:off x="5943600" y="1600200"/>
          <a:ext cx="2057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828800" y="571500"/>
            <a:ext cx="5562600" cy="190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30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  <p:bldGraphic spid="8" grpId="0">
        <p:bldAsOne/>
      </p:bldGraphic>
      <p:bldGraphic spid="9" grpId="0">
        <p:bldAsOne/>
      </p:bldGraphic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 ELITEOOK2570P\Videos\ppt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660"/>
            <a:ext cx="9144000" cy="6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04800" y="457200"/>
            <a:ext cx="85344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dobe Gothic Std B" pitchFamily="34" charset="-128"/>
                <a:ea typeface="Adobe Gothic Std B" pitchFamily="34" charset="-128"/>
              </a:rPr>
              <a:t>KELEMAHAN SISTEM</a:t>
            </a:r>
            <a:endParaRPr lang="id-ID" sz="32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33600" y="1565854"/>
            <a:ext cx="2057400" cy="4064000"/>
            <a:chOff x="0" y="0"/>
            <a:chExt cx="2057400" cy="4064000"/>
          </a:xfrm>
        </p:grpSpPr>
        <p:sp>
          <p:nvSpPr>
            <p:cNvPr id="14" name="Flowchart: Manual Operation 13"/>
            <p:cNvSpPr/>
            <p:nvPr/>
          </p:nvSpPr>
          <p:spPr>
            <a:xfrm rot="16200000">
              <a:off x="-1003300" y="1003300"/>
              <a:ext cx="4064000" cy="2057400"/>
            </a:xfrm>
            <a:prstGeom prst="flowChartManualOperat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5" name="Flowchart: Manual Operation 4"/>
            <p:cNvSpPr/>
            <p:nvPr/>
          </p:nvSpPr>
          <p:spPr>
            <a:xfrm rot="21600000">
              <a:off x="0" y="812800"/>
              <a:ext cx="2057400" cy="2438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0" tIns="0" rIns="88900" bIns="0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endParaRPr lang="id-ID" sz="1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/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saat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menginputkan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 import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export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baru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guest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adanya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pemberitahuan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secara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sehingga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admin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diharuskan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selalu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mengecek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apakah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ada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baru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tidaknya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id-ID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76800" y="1447800"/>
            <a:ext cx="2057400" cy="4064000"/>
            <a:chOff x="0" y="0"/>
            <a:chExt cx="2057400" cy="4064000"/>
          </a:xfrm>
        </p:grpSpPr>
        <p:sp>
          <p:nvSpPr>
            <p:cNvPr id="17" name="Flowchart: Manual Operation 16"/>
            <p:cNvSpPr/>
            <p:nvPr/>
          </p:nvSpPr>
          <p:spPr>
            <a:xfrm rot="16200000">
              <a:off x="-1003300" y="1003300"/>
              <a:ext cx="4064000" cy="2057400"/>
            </a:xfrm>
            <a:prstGeom prst="flowChartManualOpera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8" name="Flowchart: Manual Operation 4"/>
            <p:cNvSpPr/>
            <p:nvPr/>
          </p:nvSpPr>
          <p:spPr>
            <a:xfrm rot="21600000">
              <a:off x="0" y="812800"/>
              <a:ext cx="2057400" cy="2438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0" tIns="0" rIns="114300" bIns="0" numCol="1" spcCol="1270" anchor="ctr" anchorCtr="0">
              <a:noAutofit/>
            </a:bodyPr>
            <a:lstStyle/>
            <a:p>
              <a:pPr lvl="0"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</a:p>
            <a:p>
              <a:pPr lvl="0" algn="ctr"/>
              <a:r>
                <a:rPr lang="id-ID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 </a:t>
              </a:r>
              <a:r>
                <a:rPr lang="id-ID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memberitahukan data form tersebut sudah divalidasi atau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</a:t>
              </a:r>
              <a:r>
                <a:rPr lang="id-ID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pihak guest tidak bisa mengetahuinya.</a:t>
              </a:r>
              <a:endParaRPr lang="id-ID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 ELITEOOK2570P\Videos\ppt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FITUR APLIKASI SISPOR</a:t>
            </a:r>
            <a:endParaRPr lang="id-ID" sz="2400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698024"/>
              </p:ext>
            </p:extLst>
          </p:nvPr>
        </p:nvGraphicFramePr>
        <p:xfrm>
          <a:off x="2590800" y="890789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29697557"/>
              </p:ext>
            </p:extLst>
          </p:nvPr>
        </p:nvGraphicFramePr>
        <p:xfrm>
          <a:off x="2590800" y="20574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84974132"/>
              </p:ext>
            </p:extLst>
          </p:nvPr>
        </p:nvGraphicFramePr>
        <p:xfrm>
          <a:off x="2590800" y="32004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58138948"/>
              </p:ext>
            </p:extLst>
          </p:nvPr>
        </p:nvGraphicFramePr>
        <p:xfrm>
          <a:off x="2590800" y="55372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83451069"/>
              </p:ext>
            </p:extLst>
          </p:nvPr>
        </p:nvGraphicFramePr>
        <p:xfrm>
          <a:off x="2590800" y="43434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12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2820957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80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515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6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P spid="2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 ELITEOOK2570P\Videos\ppt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FITUR APLIKASI SISPOR</a:t>
            </a:r>
            <a:endParaRPr lang="id-ID" sz="24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5366704"/>
              </p:ext>
            </p:extLst>
          </p:nvPr>
        </p:nvGraphicFramePr>
        <p:xfrm>
          <a:off x="2590800" y="890789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9546763"/>
              </p:ext>
            </p:extLst>
          </p:nvPr>
        </p:nvGraphicFramePr>
        <p:xfrm>
          <a:off x="2590800" y="21082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31675340"/>
              </p:ext>
            </p:extLst>
          </p:nvPr>
        </p:nvGraphicFramePr>
        <p:xfrm>
          <a:off x="2590800" y="32512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58612412"/>
              </p:ext>
            </p:extLst>
          </p:nvPr>
        </p:nvGraphicFramePr>
        <p:xfrm>
          <a:off x="2590800" y="44196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409723654"/>
              </p:ext>
            </p:extLst>
          </p:nvPr>
        </p:nvGraphicFramePr>
        <p:xfrm>
          <a:off x="2590800" y="56134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12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2820957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2822514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2762448" y="6019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67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P spid="16" grpId="0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C:\Users\HP ELITEOOK2570P\Videos\ppt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FITUR APLIKASI SISPOR</a:t>
            </a:r>
            <a:endParaRPr lang="id-ID" sz="2400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97112493"/>
              </p:ext>
            </p:extLst>
          </p:nvPr>
        </p:nvGraphicFramePr>
        <p:xfrm>
          <a:off x="2590800" y="890789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8561348"/>
              </p:ext>
            </p:extLst>
          </p:nvPr>
        </p:nvGraphicFramePr>
        <p:xfrm>
          <a:off x="2590800" y="21082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34516623"/>
              </p:ext>
            </p:extLst>
          </p:nvPr>
        </p:nvGraphicFramePr>
        <p:xfrm>
          <a:off x="2590800" y="5613400"/>
          <a:ext cx="6096000" cy="124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129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251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46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DEMO SISTEM</a:t>
            </a:r>
            <a:endParaRPr lang="id-ID" sz="2400" b="1" dirty="0"/>
          </a:p>
        </p:txBody>
      </p:sp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P ELITEOOK2570P\Downloads\Play-Presse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977" y="2438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53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BAB V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KESIMPULAN</a:t>
            </a:r>
            <a:endParaRPr lang="id-ID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9697216"/>
              </p:ext>
            </p:extLst>
          </p:nvPr>
        </p:nvGraphicFramePr>
        <p:xfrm>
          <a:off x="533400" y="1397000"/>
          <a:ext cx="78486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1828800" y="457200"/>
            <a:ext cx="5562600" cy="190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3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SARAN</a:t>
            </a:r>
            <a:endParaRPr lang="id-ID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80916771"/>
              </p:ext>
            </p:extLst>
          </p:nvPr>
        </p:nvGraphicFramePr>
        <p:xfrm>
          <a:off x="486374" y="1514064"/>
          <a:ext cx="7848600" cy="39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51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DAFTAR PUSTAKA</a:t>
            </a:r>
            <a:endParaRPr lang="id-ID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3245534"/>
              </p:ext>
            </p:extLst>
          </p:nvPr>
        </p:nvGraphicFramePr>
        <p:xfrm>
          <a:off x="533400" y="1514064"/>
          <a:ext cx="7848600" cy="473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86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 ELITEOOK2570P\Videos\ppt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52400"/>
            <a:ext cx="8534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 smtClean="0"/>
              <a:t>DAFTAR PUSTAKA</a:t>
            </a:r>
            <a:endParaRPr lang="id-ID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9700105"/>
              </p:ext>
            </p:extLst>
          </p:nvPr>
        </p:nvGraphicFramePr>
        <p:xfrm>
          <a:off x="533400" y="1514064"/>
          <a:ext cx="7848600" cy="473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33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C:\Users\HP ELITEOOK2570P\Videos\ppt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P ELITEOOK2570P\Pictures\lampiran\GAMBAR PERUSAHA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9" y="1905000"/>
            <a:ext cx="450130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33400" y="381000"/>
            <a:ext cx="8001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dobe Garamond Pro Bold" pitchFamily="18" charset="0"/>
              </a:rPr>
              <a:t>LETAK BKIPM LAMPUNG</a:t>
            </a:r>
            <a:endParaRPr lang="id-ID" sz="2800" b="1" dirty="0">
              <a:latin typeface="Adobe Garamond Pro Bold" pitchFamily="18" charset="0"/>
            </a:endParaRPr>
          </a:p>
        </p:txBody>
      </p:sp>
      <p:pic>
        <p:nvPicPr>
          <p:cNvPr id="7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3098" y="1600200"/>
            <a:ext cx="4501303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Instansi</a:t>
            </a:r>
            <a:endParaRPr lang="id-ID" b="1" dirty="0"/>
          </a:p>
        </p:txBody>
      </p:sp>
      <p:pic>
        <p:nvPicPr>
          <p:cNvPr id="1027" name="Picture 3" descr="C:\Users\HP ELITEOOK2570P\Pictures\lampiran\MAP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99" y="1905000"/>
            <a:ext cx="41577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870399" y="1600200"/>
            <a:ext cx="415777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Alamat</a:t>
            </a:r>
            <a:r>
              <a:rPr lang="en-US" b="1" dirty="0" smtClean="0"/>
              <a:t> Map BKIPM Lampung</a:t>
            </a:r>
            <a:endParaRPr lang="id-ID" b="1" dirty="0"/>
          </a:p>
        </p:txBody>
      </p:sp>
      <p:sp>
        <p:nvSpPr>
          <p:cNvPr id="11" name="Curved Up Arrow 10"/>
          <p:cNvSpPr/>
          <p:nvPr/>
        </p:nvSpPr>
        <p:spPr>
          <a:xfrm>
            <a:off x="3247447" y="4711535"/>
            <a:ext cx="3075693" cy="11887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1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4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 ELITEOOK2570P\Videos\pp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4495800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Revolusi</a:t>
            </a:r>
            <a:r>
              <a:rPr lang="en-US" b="1" dirty="0" smtClean="0"/>
              <a:t> </a:t>
            </a:r>
            <a:r>
              <a:rPr lang="en-US" b="1" dirty="0" err="1" smtClean="0"/>
              <a:t>Industri</a:t>
            </a:r>
            <a:r>
              <a:rPr lang="en-US" b="1" dirty="0" smtClean="0"/>
              <a:t> 4.0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627523" y="4495800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Lautnya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Negara </a:t>
            </a:r>
            <a:r>
              <a:rPr lang="en-US" b="1" dirty="0" err="1" smtClean="0"/>
              <a:t>Maritim</a:t>
            </a:r>
            <a:endParaRPr lang="id-ID" b="1" dirty="0"/>
          </a:p>
        </p:txBody>
      </p:sp>
      <p:sp>
        <p:nvSpPr>
          <p:cNvPr id="7" name="Rectangle 6"/>
          <p:cNvSpPr/>
          <p:nvPr/>
        </p:nvSpPr>
        <p:spPr>
          <a:xfrm>
            <a:off x="4724400" y="4483865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Jurusan</a:t>
            </a:r>
            <a:r>
              <a:rPr lang="en-US" b="1" dirty="0" smtClean="0"/>
              <a:t> </a:t>
            </a:r>
            <a:r>
              <a:rPr lang="en-US" b="1" dirty="0" err="1" smtClean="0"/>
              <a:t>Ilmu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id-ID" b="1" dirty="0"/>
          </a:p>
        </p:txBody>
      </p:sp>
      <p:sp>
        <p:nvSpPr>
          <p:cNvPr id="8" name="Rectangle 7"/>
          <p:cNvSpPr/>
          <p:nvPr/>
        </p:nvSpPr>
        <p:spPr>
          <a:xfrm>
            <a:off x="6934200" y="4471012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Dekat</a:t>
            </a:r>
            <a:endParaRPr lang="id-ID" b="1" dirty="0"/>
          </a:p>
        </p:txBody>
      </p:sp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2362200" y="781625"/>
            <a:ext cx="4495800" cy="970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ounded Rectangle 19"/>
          <p:cNvSpPr/>
          <p:nvPr/>
        </p:nvSpPr>
        <p:spPr>
          <a:xfrm>
            <a:off x="685800" y="220104"/>
            <a:ext cx="80010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dobe Garamond Pro Bold" pitchFamily="18" charset="0"/>
              </a:rPr>
              <a:t>BAB I</a:t>
            </a:r>
          </a:p>
          <a:p>
            <a:pPr algn="ctr"/>
            <a:endParaRPr lang="en-US" sz="2800" b="1" dirty="0">
              <a:latin typeface="Adobe Garamond Pro Bold" pitchFamily="18" charset="0"/>
            </a:endParaRPr>
          </a:p>
          <a:p>
            <a:pPr algn="ctr"/>
            <a:r>
              <a:rPr lang="en-US" sz="2800" b="1" dirty="0" smtClean="0">
                <a:latin typeface="Adobe Garamond Pro Bold" pitchFamily="18" charset="0"/>
              </a:rPr>
              <a:t>LATAR BELAKANG</a:t>
            </a:r>
            <a:endParaRPr lang="id-ID" sz="2800" b="1" dirty="0">
              <a:latin typeface="Adobe Garamond Pro Bold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7620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828800" y="742375"/>
            <a:ext cx="5562600" cy="190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0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20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 ELITEOOK2570P\Videos\ppt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33400" y="381000"/>
            <a:ext cx="8001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dobe Garamond Pro Bold" pitchFamily="18" charset="0"/>
              </a:rPr>
              <a:t>KEGIATAN KP</a:t>
            </a:r>
            <a:endParaRPr lang="id-ID" sz="4000" b="1" dirty="0">
              <a:latin typeface="Adobe Garamond Pro Bold" pitchFamily="18" charset="0"/>
            </a:endParaRPr>
          </a:p>
        </p:txBody>
      </p:sp>
      <p:pic>
        <p:nvPicPr>
          <p:cNvPr id="23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d-ID" dirty="0"/>
          </a:p>
        </p:txBody>
      </p:sp>
      <p:pic>
        <p:nvPicPr>
          <p:cNvPr id="1027" name="Picture 3" descr="D:\universitas lampung\Semester 6\Laporan Kp Kementrian Kelautan dan Perikanan\LAMPIRAN\WhatsApp Image 2018-12-28 at 05.54.40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3657600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niversitas lampung\Semester 6\Laporan Kp Kementrian Kelautan dan Perikanan\LAMPIRAN\WhatsApp Image 2019-03-22 at 16.36.01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67200"/>
            <a:ext cx="3886200" cy="22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niversitas lampung\Semester 6\Laporan Kp Kementrian Kelautan dan Perikanan\LAMPIRAN\WhatsApp Image 2019-02-23 at 17.19.09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24000"/>
            <a:ext cx="3657601" cy="235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 ELITEOOK2570P\Downloads\WhatsApp Image 2019-03-29 at 08.06.46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31917"/>
            <a:ext cx="3886200" cy="235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267200"/>
            <a:ext cx="3657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Kegiatan</a:t>
            </a:r>
            <a:r>
              <a:rPr lang="en-US" b="1" dirty="0" smtClean="0"/>
              <a:t> </a:t>
            </a:r>
            <a:r>
              <a:rPr lang="en-US" b="1" dirty="0" err="1" smtClean="0"/>
              <a:t>Peduli</a:t>
            </a:r>
            <a:r>
              <a:rPr lang="en-US" b="1" dirty="0" smtClean="0"/>
              <a:t> BKIPM</a:t>
            </a:r>
            <a:endParaRPr lang="id-ID" b="1" dirty="0"/>
          </a:p>
        </p:txBody>
      </p:sp>
      <p:sp>
        <p:nvSpPr>
          <p:cNvPr id="16" name="Rectangle 15"/>
          <p:cNvSpPr/>
          <p:nvPr/>
        </p:nvSpPr>
        <p:spPr>
          <a:xfrm>
            <a:off x="828303" y="1524000"/>
            <a:ext cx="3657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Penyerahan</a:t>
            </a:r>
            <a:r>
              <a:rPr lang="en-US" b="1" dirty="0" smtClean="0"/>
              <a:t> </a:t>
            </a:r>
            <a:r>
              <a:rPr lang="en-US" b="1" dirty="0" err="1" smtClean="0"/>
              <a:t>Pelakat</a:t>
            </a:r>
            <a:endParaRPr lang="id-ID" b="1" dirty="0"/>
          </a:p>
        </p:txBody>
      </p:sp>
      <p:sp>
        <p:nvSpPr>
          <p:cNvPr id="18" name="Rectangle 17"/>
          <p:cNvSpPr/>
          <p:nvPr/>
        </p:nvSpPr>
        <p:spPr>
          <a:xfrm>
            <a:off x="4876800" y="1524000"/>
            <a:ext cx="3886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Persentasi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id-ID" b="1" dirty="0"/>
          </a:p>
        </p:txBody>
      </p:sp>
      <p:sp>
        <p:nvSpPr>
          <p:cNvPr id="19" name="Rectangle 18"/>
          <p:cNvSpPr/>
          <p:nvPr/>
        </p:nvSpPr>
        <p:spPr>
          <a:xfrm>
            <a:off x="4876800" y="4267200"/>
            <a:ext cx="3886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Mengadakan</a:t>
            </a:r>
            <a:r>
              <a:rPr lang="en-US" b="1" dirty="0" smtClean="0"/>
              <a:t> </a:t>
            </a:r>
            <a:r>
              <a:rPr lang="en-US" b="1" dirty="0" err="1" smtClean="0"/>
              <a:t>Rapat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495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 ELITEOOK2570P\Videos\ppt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905000" y="3009899"/>
            <a:ext cx="52578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dobe Gothic Std B" pitchFamily="34" charset="-128"/>
                <a:ea typeface="Adobe Gothic Std B" pitchFamily="34" charset="-128"/>
              </a:rPr>
              <a:t>TUJUAN</a:t>
            </a:r>
            <a:endParaRPr lang="id-ID" sz="36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196070" y="3581400"/>
            <a:ext cx="960120" cy="167640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914400" y="3657600"/>
            <a:ext cx="960120" cy="1673352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90484" y="5330952"/>
            <a:ext cx="559308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Untuk</a:t>
            </a:r>
            <a:r>
              <a:rPr lang="en-US" b="1" dirty="0"/>
              <a:t> </a:t>
            </a:r>
            <a:r>
              <a:rPr lang="en-US" b="1" dirty="0" err="1" smtClean="0"/>
              <a:t>Memudahkan</a:t>
            </a:r>
            <a:r>
              <a:rPr lang="id-ID" b="1" dirty="0" smtClean="0"/>
              <a:t> </a:t>
            </a:r>
            <a:r>
              <a:rPr lang="en-US" b="1" dirty="0" smtClean="0"/>
              <a:t>Me</a:t>
            </a:r>
            <a:r>
              <a:rPr lang="id-ID" b="1" dirty="0" smtClean="0"/>
              <a:t>mberikan </a:t>
            </a:r>
            <a:r>
              <a:rPr lang="en-US" b="1" dirty="0" smtClean="0"/>
              <a:t>I</a:t>
            </a:r>
            <a:r>
              <a:rPr lang="id-ID" b="1" dirty="0" smtClean="0"/>
              <a:t>nformasi </a:t>
            </a:r>
            <a:r>
              <a:rPr lang="en-US" b="1" dirty="0" smtClean="0"/>
              <a:t>M</a:t>
            </a:r>
            <a:r>
              <a:rPr lang="id-ID" b="1" dirty="0" smtClean="0"/>
              <a:t>elalui </a:t>
            </a:r>
            <a:r>
              <a:rPr lang="en-US" b="1" dirty="0" smtClean="0"/>
              <a:t>G</a:t>
            </a:r>
            <a:r>
              <a:rPr lang="id-ID" b="1" dirty="0" smtClean="0"/>
              <a:t>rafik</a:t>
            </a:r>
            <a:r>
              <a:rPr lang="en-US" b="1" dirty="0" smtClean="0"/>
              <a:t> </a:t>
            </a:r>
            <a:r>
              <a:rPr lang="id-ID" b="1" dirty="0" smtClean="0"/>
              <a:t>dari </a:t>
            </a:r>
            <a:r>
              <a:rPr lang="en-US" b="1" i="1" dirty="0" smtClean="0"/>
              <a:t>F</a:t>
            </a:r>
            <a:r>
              <a:rPr lang="id-ID" b="1" i="1" dirty="0" smtClean="0"/>
              <a:t>orm </a:t>
            </a:r>
            <a:r>
              <a:rPr lang="id-ID" b="1" dirty="0"/>
              <a:t>yang </a:t>
            </a:r>
            <a:r>
              <a:rPr lang="en-US" b="1" dirty="0" smtClean="0"/>
              <a:t>I</a:t>
            </a:r>
            <a:r>
              <a:rPr lang="id-ID" b="1" dirty="0" smtClean="0"/>
              <a:t>nputkan </a:t>
            </a:r>
            <a:r>
              <a:rPr lang="en-US" b="1" dirty="0" smtClean="0"/>
              <a:t>K</a:t>
            </a:r>
            <a:r>
              <a:rPr lang="id-ID" b="1" dirty="0" smtClean="0"/>
              <a:t>edalam </a:t>
            </a:r>
            <a:r>
              <a:rPr lang="en-US" b="1" dirty="0"/>
              <a:t>S</a:t>
            </a:r>
            <a:r>
              <a:rPr lang="id-ID" b="1" dirty="0" smtClean="0"/>
              <a:t>istem </a:t>
            </a:r>
            <a:r>
              <a:rPr lang="id-ID" b="1" dirty="0"/>
              <a:t>SIPOR </a:t>
            </a:r>
            <a:r>
              <a:rPr lang="en-US" b="1" dirty="0" smtClean="0"/>
              <a:t>S</a:t>
            </a:r>
            <a:r>
              <a:rPr lang="id-ID" b="1" dirty="0" smtClean="0"/>
              <a:t>ecara </a:t>
            </a:r>
            <a:r>
              <a:rPr lang="en-US" b="1" dirty="0" smtClean="0"/>
              <a:t>B</a:t>
            </a:r>
            <a:r>
              <a:rPr lang="id-ID" b="1" dirty="0" smtClean="0"/>
              <a:t>erkala</a:t>
            </a:r>
            <a:r>
              <a:rPr lang="id-ID" b="1" dirty="0"/>
              <a:t>.</a:t>
            </a:r>
          </a:p>
        </p:txBody>
      </p:sp>
      <p:pic>
        <p:nvPicPr>
          <p:cNvPr id="11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255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 ELITEOOK2570P\Videos\ppt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33400" y="381000"/>
            <a:ext cx="8001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dobe Garamond Pro Bold" pitchFamily="18" charset="0"/>
              </a:rPr>
              <a:t>MANFAAT</a:t>
            </a:r>
            <a:endParaRPr lang="id-ID" sz="4000" b="1" dirty="0">
              <a:latin typeface="Adobe Garamond Pro Bol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1981200" cy="396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Meringankan pekerjaan di Bagian Operasional dalam membuat grafik secara</a:t>
            </a:r>
          </a:p>
          <a:p>
            <a:pPr algn="ctr"/>
            <a:r>
              <a:rPr lang="id-ID" i="1" dirty="0"/>
              <a:t>real time.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3581400" y="2045594"/>
            <a:ext cx="1981200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Membuat pekerjaan di Bagian Operasional lebih cepat.</a:t>
            </a:r>
          </a:p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6477000" y="2040228"/>
            <a:ext cx="1981200" cy="396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Dapat selalu memberikan informasi kegiatan </a:t>
            </a:r>
            <a:r>
              <a:rPr lang="id-ID" i="1" dirty="0"/>
              <a:t>Export </a:t>
            </a:r>
            <a:r>
              <a:rPr lang="id-ID" dirty="0"/>
              <a:t>dan </a:t>
            </a:r>
            <a:r>
              <a:rPr lang="id-ID" i="1" dirty="0"/>
              <a:t>Import </a:t>
            </a:r>
            <a:r>
              <a:rPr lang="id-ID" dirty="0"/>
              <a:t>kepada</a:t>
            </a:r>
          </a:p>
          <a:p>
            <a:pPr algn="ctr"/>
            <a:r>
              <a:rPr lang="id-ID" dirty="0"/>
              <a:t>Atasan secara </a:t>
            </a:r>
            <a:r>
              <a:rPr lang="id-ID" dirty="0" smtClean="0"/>
              <a:t>cepat.</a:t>
            </a:r>
            <a:endParaRPr lang="id-ID" dirty="0"/>
          </a:p>
        </p:txBody>
      </p:sp>
      <p:sp>
        <p:nvSpPr>
          <p:cNvPr id="7" name="Curved Up Arrow 6"/>
          <p:cNvSpPr/>
          <p:nvPr/>
        </p:nvSpPr>
        <p:spPr>
          <a:xfrm>
            <a:off x="1905000" y="6086126"/>
            <a:ext cx="2362200" cy="619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4457700" y="1478280"/>
            <a:ext cx="2247900" cy="5029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24000" y="2562896"/>
            <a:ext cx="434662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id-ID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365938" y="2495819"/>
            <a:ext cx="434662" cy="228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id-ID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261538" y="2448596"/>
            <a:ext cx="434662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pic>
        <p:nvPicPr>
          <p:cNvPr id="23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27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7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 ELITEOOK2570P\Videos\ppt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1500" y="304800"/>
            <a:ext cx="80010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dobe Garamond Pro Bold" pitchFamily="18" charset="0"/>
              </a:rPr>
              <a:t>LINGKUP KP</a:t>
            </a:r>
            <a:endParaRPr lang="id-ID" sz="2800" b="1" dirty="0">
              <a:latin typeface="Adobe Garamond Pro Bold" pitchFamily="18" charset="0"/>
            </a:endParaRPr>
          </a:p>
        </p:txBody>
      </p:sp>
      <p:pic>
        <p:nvPicPr>
          <p:cNvPr id="10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18721"/>
              </p:ext>
            </p:extLst>
          </p:nvPr>
        </p:nvGraphicFramePr>
        <p:xfrm>
          <a:off x="923545" y="1752599"/>
          <a:ext cx="7296910" cy="373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112"/>
                <a:gridCol w="1807555"/>
                <a:gridCol w="1529017"/>
                <a:gridCol w="2742226"/>
              </a:tblGrid>
              <a:tr h="917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Hari</a:t>
                      </a:r>
                      <a:endParaRPr lang="id-ID" sz="11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Mulai</a:t>
                      </a:r>
                      <a:r>
                        <a:rPr lang="en-US" sz="1200" dirty="0">
                          <a:effectLst/>
                        </a:rPr>
                        <a:t> Jam </a:t>
                      </a:r>
                      <a:r>
                        <a:rPr lang="en-US" sz="1200" dirty="0" err="1">
                          <a:effectLst/>
                        </a:rPr>
                        <a:t>Kerja</a:t>
                      </a:r>
                      <a:endParaRPr lang="id-ID" sz="11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Istirahat</a:t>
                      </a:r>
                      <a:endParaRPr lang="id-ID" sz="11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Mulai Jam Kerja – Selesai</a:t>
                      </a:r>
                      <a:endParaRPr lang="id-ID" sz="11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1897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Senin - Kamis</a:t>
                      </a:r>
                      <a:endParaRPr lang="id-ID" sz="11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07.30-12.00</a:t>
                      </a:r>
                      <a:endParaRPr lang="id-ID" sz="11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12.00-13.00</a:t>
                      </a:r>
                      <a:endParaRPr lang="id-ID" sz="11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13.00-16.15</a:t>
                      </a:r>
                      <a:endParaRPr lang="id-ID" sz="11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917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Jumat</a:t>
                      </a:r>
                      <a:endParaRPr lang="id-ID" sz="11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07.30-12.00</a:t>
                      </a:r>
                      <a:endParaRPr lang="id-ID" sz="11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11.00-13.30</a:t>
                      </a:r>
                      <a:endParaRPr lang="id-ID" sz="11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13.30-16.45</a:t>
                      </a:r>
                      <a:endParaRPr lang="id-ID" sz="11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04800" y="5711042"/>
            <a:ext cx="8458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/>
              <a:t>Lingkup waktu kerja di Balai Karantina Ikan, Pengendalian Mutu</a:t>
            </a:r>
          </a:p>
          <a:p>
            <a:pPr algn="ctr"/>
            <a:r>
              <a:rPr lang="fi-FI" sz="2400" b="1" dirty="0"/>
              <a:t>dan Keamanan Hasil Perikanan Lampung</a:t>
            </a:r>
            <a:endParaRPr lang="id-ID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194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 ELITEOOK2570P\Videos\ppt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1500" y="304800"/>
            <a:ext cx="80010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dobe Garamond Pro Bold" pitchFamily="18" charset="0"/>
              </a:rPr>
              <a:t>BAB II</a:t>
            </a:r>
          </a:p>
          <a:p>
            <a:pPr algn="ctr"/>
            <a:endParaRPr lang="en-US" sz="2000" b="1" dirty="0" smtClean="0">
              <a:latin typeface="Adobe Garamond Pro Bold" pitchFamily="18" charset="0"/>
            </a:endParaRPr>
          </a:p>
          <a:p>
            <a:pPr algn="ctr"/>
            <a:r>
              <a:rPr lang="en-US" sz="2000" b="1" dirty="0" smtClean="0">
                <a:latin typeface="Adobe Garamond Pro Bold" pitchFamily="18" charset="0"/>
              </a:rPr>
              <a:t>STRUKTUR ORGANISASI</a:t>
            </a:r>
            <a:endParaRPr lang="id-ID" sz="2000" b="1" dirty="0">
              <a:latin typeface="Adobe Garamond Pro Bold" pitchFamily="18" charset="0"/>
            </a:endParaRPr>
          </a:p>
        </p:txBody>
      </p:sp>
      <p:pic>
        <p:nvPicPr>
          <p:cNvPr id="10" name="Picture 5" descr="C:\Users\HP ELITEOOK2570P\Videos\Logo-unila-2018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08176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52400" y="76200"/>
            <a:ext cx="1408176" cy="1408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6" descr="C:\Users\HP ELITEOOK2570P\Pictures\1012px-LOGO_KEMENTERIAN_KELAUTAN_DAN_PERIKAN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5450"/>
            <a:ext cx="1316736" cy="13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HP ELITEOOK2570P\Pictures\bagan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2484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ounded Rectangle 13"/>
          <p:cNvSpPr/>
          <p:nvPr/>
        </p:nvSpPr>
        <p:spPr>
          <a:xfrm>
            <a:off x="381000" y="5791200"/>
            <a:ext cx="8458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Struktur</a:t>
            </a:r>
            <a:r>
              <a:rPr lang="en-US" sz="2400" b="1" dirty="0"/>
              <a:t> </a:t>
            </a:r>
            <a:r>
              <a:rPr lang="en-US" sz="2400" b="1" dirty="0" err="1"/>
              <a:t>Organisasi</a:t>
            </a:r>
            <a:r>
              <a:rPr lang="en-US" sz="2400" b="1" dirty="0"/>
              <a:t> </a:t>
            </a:r>
            <a:r>
              <a:rPr lang="en-US" sz="2400" b="1" dirty="0" err="1"/>
              <a:t>Balai</a:t>
            </a:r>
            <a:r>
              <a:rPr lang="en-US" sz="2400" b="1" dirty="0"/>
              <a:t> </a:t>
            </a:r>
            <a:r>
              <a:rPr lang="en-US" sz="2400" b="1" dirty="0" err="1"/>
              <a:t>Karantina</a:t>
            </a:r>
            <a:r>
              <a:rPr lang="en-US" sz="2400" b="1" dirty="0"/>
              <a:t> </a:t>
            </a:r>
            <a:r>
              <a:rPr lang="en-US" sz="2400" b="1" dirty="0" err="1"/>
              <a:t>Ikan</a:t>
            </a:r>
            <a:r>
              <a:rPr lang="en-US" sz="2400" b="1" dirty="0"/>
              <a:t>, </a:t>
            </a:r>
            <a:r>
              <a:rPr lang="en-US" sz="2400" b="1" dirty="0" err="1"/>
              <a:t>Pengendalian</a:t>
            </a:r>
            <a:r>
              <a:rPr lang="en-US" sz="2400" b="1" dirty="0"/>
              <a:t> </a:t>
            </a:r>
            <a:r>
              <a:rPr lang="en-US" sz="2400" b="1" dirty="0" err="1"/>
              <a:t>Mutu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  </a:t>
            </a:r>
            <a:endParaRPr lang="id-ID" sz="2400" b="1" dirty="0"/>
          </a:p>
          <a:p>
            <a:pPr algn="ctr"/>
            <a:r>
              <a:rPr lang="en-US" sz="2400" b="1" dirty="0"/>
              <a:t>  </a:t>
            </a:r>
            <a:r>
              <a:rPr lang="en-US" sz="2400" b="1" dirty="0" err="1"/>
              <a:t>Keamanan</a:t>
            </a:r>
            <a:r>
              <a:rPr lang="en-US" sz="2400" b="1" dirty="0"/>
              <a:t> </a:t>
            </a:r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Perikanan</a:t>
            </a:r>
            <a:r>
              <a:rPr lang="en-US" sz="2400" b="1" dirty="0"/>
              <a:t> Lampung (Herman, 2016</a:t>
            </a:r>
            <a:r>
              <a:rPr lang="en-US" sz="2400" b="1" dirty="0" smtClean="0"/>
              <a:t>)</a:t>
            </a:r>
            <a:endParaRPr lang="id-ID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1828800" y="742375"/>
            <a:ext cx="5562600" cy="190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46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1174</Words>
  <Application>Microsoft Office PowerPoint</Application>
  <PresentationFormat>On-screen Show (4:3)</PresentationFormat>
  <Paragraphs>243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106</cp:revision>
  <dcterms:created xsi:type="dcterms:W3CDTF">2019-02-11T01:30:46Z</dcterms:created>
  <dcterms:modified xsi:type="dcterms:W3CDTF">2019-04-02T10:14:00Z</dcterms:modified>
</cp:coreProperties>
</file>