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0A6F-2963-4F66-BD43-DDA305AB1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C2A51-43A6-43D4-9B4A-56C5F1F8E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45218-3F9D-415E-85AB-E50D55B6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5934-C6D9-4190-9FCC-42BA3A1004A3}" type="datetimeFigureOut">
              <a:rPr lang="id-ID" smtClean="0"/>
              <a:t>23/04/2022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7B488-3400-41A7-86C0-54C6B7F8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F98CF-CCCB-4A45-88F2-15E06460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F038-D533-4866-80F4-F5747BC21E7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247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BBAA1-9D0A-4E5E-82A8-A9F906EE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4B7A3-C71C-4AE1-9381-0B0AA357D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F113C-CBC2-4FA0-9C39-E97607EC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5934-C6D9-4190-9FCC-42BA3A1004A3}" type="datetimeFigureOut">
              <a:rPr lang="id-ID" smtClean="0"/>
              <a:t>23/04/2022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217FE-27E6-42CC-BA9E-332F23BF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14789-AB0E-4F9D-A2B8-ABEA19DF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F038-D533-4866-80F4-F5747BC21E7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497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811EF-B878-4BE2-9163-8033E7F99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55D7F-10FF-4FF7-8AE0-6385669BD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DDFA5-342F-4373-9F5C-EFC4C263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5934-C6D9-4190-9FCC-42BA3A1004A3}" type="datetimeFigureOut">
              <a:rPr lang="id-ID" smtClean="0"/>
              <a:t>23/04/2022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C6200-359B-48BC-B24C-2B0C0618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17EAB-1D93-4E81-A256-13D3BFEC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F038-D533-4866-80F4-F5747BC21E7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068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F92B2-17BB-4EB9-A9F9-EAD158ED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7F7FE-D64D-46EF-8E87-AA4BBFD1A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4B5E1-6DDB-49C3-8268-572F0209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5934-C6D9-4190-9FCC-42BA3A1004A3}" type="datetimeFigureOut">
              <a:rPr lang="id-ID" smtClean="0"/>
              <a:t>23/04/2022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E77FD-F89A-414A-B6D1-B8F70E52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25438-DFC5-4DFE-B76B-45D22175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F038-D533-4866-80F4-F5747BC21E7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38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0D3E-B384-4CAB-8EA8-745A00E0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7AB67-C387-4219-B16C-9CDD9E4A2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21D98-108C-4556-9DF3-14B4B7229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5934-C6D9-4190-9FCC-42BA3A1004A3}" type="datetimeFigureOut">
              <a:rPr lang="id-ID" smtClean="0"/>
              <a:t>23/04/2022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A969A-030B-4DE7-9309-42E32703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B36CE-7E09-4FA4-913A-33792BB6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F038-D533-4866-80F4-F5747BC21E7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35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2C683-CFDA-4AE0-B7AC-0603CF5E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FC2DB-8669-4147-BA41-0539307F7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C2EC9-A362-4A8C-AC38-46D2B6D13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BAE38-C1C2-4705-B3CF-EE755EF97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5934-C6D9-4190-9FCC-42BA3A1004A3}" type="datetimeFigureOut">
              <a:rPr lang="id-ID" smtClean="0"/>
              <a:t>23/04/2022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96520-3A12-46EC-8E7E-811AC8C50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2B95A-2B8F-421D-9CED-A12DAECC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F038-D533-4866-80F4-F5747BC21E7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794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58B06-166E-4D51-AB5B-B7F0C829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3001F-98C8-45C4-9412-4F2F270BD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A73D7-EFB2-44C0-9CCF-4BEE5B83C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E76B5-A787-46C9-80E4-5C02A230E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57C5E-E507-4FDC-B383-D6BF7288D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FD5599-DB1D-4E4B-84D0-B66DCB7F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5934-C6D9-4190-9FCC-42BA3A1004A3}" type="datetimeFigureOut">
              <a:rPr lang="id-ID" smtClean="0"/>
              <a:t>23/04/2022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3A8E0-3CDA-46E8-8A45-793A68CB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455F5-1918-4FCC-8BBC-2CD2B3C9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F038-D533-4866-80F4-F5747BC21E7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017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00D3-DD12-448E-8D16-C5852FE2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02DFD-3522-4A93-91D3-B1EE8361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5934-C6D9-4190-9FCC-42BA3A1004A3}" type="datetimeFigureOut">
              <a:rPr lang="id-ID" smtClean="0"/>
              <a:t>23/04/2022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0B9CD-91AB-4D59-AD9D-82828011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5773F-4EF7-4465-8183-5C6CB6AC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F038-D533-4866-80F4-F5747BC21E7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840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DB01C6-52B4-4756-9E10-2BC7CE8B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5934-C6D9-4190-9FCC-42BA3A1004A3}" type="datetimeFigureOut">
              <a:rPr lang="id-ID" smtClean="0"/>
              <a:t>23/04/2022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BB86A-B31E-4DD2-BA43-649B78B6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5B4F1-FC6F-426F-B2E1-ED1214B1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F038-D533-4866-80F4-F5747BC21E7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11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935B-E83B-470D-92D7-C8005836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84B1E-96A9-456E-B7A7-6D4075134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F1712-E6BB-410B-8357-2DC6B4A5A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BC0FE-820D-4C8E-B818-C0A97F04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5934-C6D9-4190-9FCC-42BA3A1004A3}" type="datetimeFigureOut">
              <a:rPr lang="id-ID" smtClean="0"/>
              <a:t>23/04/2022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A219D-6F38-4A8C-9E80-5F8B399E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EF9B4-DA37-42D3-A59B-04DA348D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F038-D533-4866-80F4-F5747BC21E7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07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1AF-AD04-48B8-AF09-185C6ED7E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9CBD1-5C48-48FA-B5DC-CF15D888C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A9CEB-7CEC-41EF-B054-FDB28FE40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B87E9-0D47-45BB-9D8E-FEA3BD5A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5934-C6D9-4190-9FCC-42BA3A1004A3}" type="datetimeFigureOut">
              <a:rPr lang="id-ID" smtClean="0"/>
              <a:t>23/04/2022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E7295-5FB8-44B2-9566-75E0280D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6DF8E-4F79-4737-824D-D5406893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F038-D533-4866-80F4-F5747BC21E7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216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7C4254-4FA5-41AB-A2E6-8B449C97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7C0F6-EC50-48C2-95CE-2B0D59D3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2A68E-4505-4DF5-8577-101AFB58E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25934-C6D9-4190-9FCC-42BA3A1004A3}" type="datetimeFigureOut">
              <a:rPr lang="id-ID" smtClean="0"/>
              <a:t>23/04/2022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2C9A9-24F0-41A4-9B96-AD967F360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78EA8-FA5C-4611-BECD-D67118282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1F038-D533-4866-80F4-F5747BC21E7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05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5262-99FE-47EC-ABD1-CD7982F1B0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CD4D0-546F-4A87-A80B-2AC113289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575BA9-2572-4B8C-B5DA-335172555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3" y="175758"/>
            <a:ext cx="11850754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1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807632-1928-465A-AD88-9222C0EDD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612"/>
            <a:ext cx="12192000" cy="61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4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Putranto Octa Adika</dc:creator>
  <cp:lastModifiedBy>Putranto Octa Adika</cp:lastModifiedBy>
  <cp:revision>1</cp:revision>
  <dcterms:created xsi:type="dcterms:W3CDTF">2022-04-22T17:06:46Z</dcterms:created>
  <dcterms:modified xsi:type="dcterms:W3CDTF">2022-04-22T17:07:06Z</dcterms:modified>
</cp:coreProperties>
</file>