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DC7C-381B-442D-83A1-8E9CA9B7E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16D4A-2847-496E-BE48-BB5223D9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13AF-8AD0-4A03-AF90-A0684BF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18C5-AD3D-45B7-8708-693D0F1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81F1-63E0-4D72-A0D1-0ABA6CE7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66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8016-DEF5-4732-8D8A-6F2E6245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60D85-8FA7-4706-93CF-5F18B2BE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C094-FEA0-4D37-A9C1-F8CC7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DEFF-6B02-4815-A9C1-A9070789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96B5-C823-4965-B0EB-C7F0CE76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D0B5-8943-4193-BDFA-84A7A057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FAFA-18A4-42D0-8927-F31F4FB8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1927-86E3-43B5-9470-DEEAECB7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D13C-FFCD-4A8F-8930-B786D43D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CE97-24DB-4D9B-9D72-BF029A3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F5F1-407B-4753-9704-7711C0B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45F2-BD3F-4B3B-8059-BEF52FE0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8948-B49A-4D4A-8481-79FDFCC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2C78-0C8C-491F-8BEC-04A37D5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2BBE-C8A9-4E23-B5FB-0E66542F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373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FEAC-D89C-4473-A135-8E78CBCA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00D2-237E-4431-BF91-0C44A210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7B48-A2D8-422B-9D61-53A16F5D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2F6B-8E3B-4C4E-A4D1-F588B370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65D9-3A84-4DDE-8795-5047DBC2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0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6745-4A9E-429C-BB00-807B93CA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D20-EEF1-46FF-8D55-A34BC1EDF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0384-6A3D-42DA-A524-4C66149F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98C5-B819-4774-BA0C-A05A6EF3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DB1D8-6DFA-4E3D-BBC5-1911C61A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307D-5CB8-4368-A0C5-B5A43893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5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899-409B-4454-AA3E-38CBEF4D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B282-6F38-409B-BDA4-3BF22202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0642-FC54-4DED-9530-4A432FC1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8369F-6182-4812-91B8-9830AA74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85239-198A-4237-9062-C28F99C6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2975A-DD7F-4A2C-8BB9-4D49EEA7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074A-1A8A-405B-A6CC-10B0DD0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71F62-D1B1-4516-ACA7-1349CD65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6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6AAE-4BC7-45DB-AC41-A86EAD74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C90C-0E71-4FB3-B2ED-BF1461F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4DC7-9FFE-49F9-AF0D-799DD6C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1EC35-408F-41DC-9D7E-B33A7150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5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A9405-6CFC-4EC8-B9B1-952FC5A4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7A2E9-A79B-48BA-B217-F55A9F8B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B85C-4DD8-4162-8A85-539AEA16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40F8-E241-4677-930F-F5D7CFF8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1B27-266F-43F1-87EC-1FA993D7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11B8D-AB5F-4758-BE29-A3A9CF86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ED63-F1AE-4FF1-AB47-EBD6073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5DBB7-9809-4A6B-BB62-45B5B06C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65B4-698F-4CAB-B2E6-F813A3E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9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B53-7065-4319-8B9F-A0C01B68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19505-A0BA-42C5-97D1-FB957C177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D5FF-7C3A-4659-BE56-3395DBAC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FAA6-3D47-4EAC-A991-4C10BC9E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DC71-9388-4E47-9DCA-0E59044B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D043-AF8D-495C-8012-1F97011D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43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E6D5B-19E2-4EE7-95E5-7CA5DD5C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8EEF-95AA-4635-8DB8-2E2502BF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6CF1-F1D4-4461-A665-BA79FEB51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7178-471B-4CAA-9F30-28F3F38DEF80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1F5A-C887-4D33-8DDE-3921E77A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B86A-30FC-48E0-B8DE-D1EE084D2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0448-D57C-4FE8-AA04-73987F471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762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51706B-69E1-46B3-BD08-168598B7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683" y="783494"/>
            <a:ext cx="9144000" cy="1655762"/>
          </a:xfrm>
        </p:spPr>
        <p:txBody>
          <a:bodyPr/>
          <a:lstStyle/>
          <a:p>
            <a:r>
              <a:rPr lang="id-ID" dirty="0"/>
              <a:t>Klik </a:t>
            </a:r>
            <a:r>
              <a:rPr lang="id-ID" dirty="0" err="1"/>
              <a:t>Deploy</a:t>
            </a:r>
            <a:r>
              <a:rPr lang="id-ID" dirty="0"/>
              <a:t> untuk membuat sebuah transaksi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3D225-88B7-40F0-8C5C-00CBE5E7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4742" cy="5782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BE0E7-F9A7-4F42-87A0-26867BA8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42" y="4124901"/>
            <a:ext cx="912622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46CE-18E5-4F8F-AAA8-5897CA7B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078" y="1818620"/>
            <a:ext cx="8611922" cy="4351338"/>
          </a:xfrm>
        </p:spPr>
        <p:txBody>
          <a:bodyPr/>
          <a:lstStyle/>
          <a:p>
            <a:r>
              <a:rPr lang="id-ID" dirty="0"/>
              <a:t>Untuk mendapatkan saldo buah </a:t>
            </a:r>
            <a:r>
              <a:rPr lang="id-ID" dirty="0" err="1"/>
              <a:t>value</a:t>
            </a:r>
            <a:r>
              <a:rPr lang="id-ID" dirty="0"/>
              <a:t> menjadi 1 dan ubah mata uang </a:t>
            </a:r>
            <a:r>
              <a:rPr lang="id-ID" dirty="0" err="1"/>
              <a:t>mejadi</a:t>
            </a:r>
            <a:r>
              <a:rPr lang="id-ID" dirty="0"/>
              <a:t> </a:t>
            </a:r>
            <a:r>
              <a:rPr lang="id-ID" dirty="0" err="1"/>
              <a:t>ether</a:t>
            </a:r>
            <a:r>
              <a:rPr lang="id-ID" dirty="0"/>
              <a:t> lalu klik </a:t>
            </a:r>
            <a:r>
              <a:rPr lang="id-ID" dirty="0" err="1"/>
              <a:t>receiveMoney</a:t>
            </a:r>
            <a:r>
              <a:rPr lang="id-ID" dirty="0"/>
              <a:t> pada </a:t>
            </a:r>
            <a:r>
              <a:rPr lang="id-ID" dirty="0" err="1"/>
              <a:t>Deployed</a:t>
            </a:r>
            <a:r>
              <a:rPr lang="id-ID" dirty="0"/>
              <a:t> </a:t>
            </a:r>
            <a:r>
              <a:rPr lang="id-ID" dirty="0" err="1"/>
              <a:t>Contracts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788AC-A475-40FC-BFC6-DBDA8B34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5" y="237193"/>
            <a:ext cx="2934109" cy="533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00559-762C-4766-9C6C-4D659EFF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5" y="4214699"/>
            <a:ext cx="2905530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FFF62-CC3D-4C7C-A53F-65B61851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124" y="5129226"/>
            <a:ext cx="764964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B51D-0678-449D-BC19-32AC45A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98" y="2245088"/>
            <a:ext cx="7685261" cy="1325563"/>
          </a:xfrm>
        </p:spPr>
        <p:txBody>
          <a:bodyPr>
            <a:normAutofit fontScale="90000"/>
          </a:bodyPr>
          <a:lstStyle/>
          <a:p>
            <a:r>
              <a:rPr lang="id-ID" dirty="0"/>
              <a:t>Untuk menambahkan saldo bisa menekan tombol </a:t>
            </a:r>
            <a:r>
              <a:rPr lang="id-ID" dirty="0" err="1"/>
              <a:t>withdrawmoney</a:t>
            </a:r>
            <a:br>
              <a:rPr lang="id-ID" dirty="0"/>
            </a:br>
            <a:br>
              <a:rPr lang="id-ID" dirty="0"/>
            </a:br>
            <a:br>
              <a:rPr lang="id-ID" dirty="0"/>
            </a:br>
            <a:br>
              <a:rPr lang="id-ID" dirty="0"/>
            </a:br>
            <a:r>
              <a:rPr lang="id-ID" dirty="0"/>
              <a:t>dan </a:t>
            </a:r>
            <a:r>
              <a:rPr lang="id-ID" dirty="0" err="1"/>
              <a:t>WithdrawMoney</a:t>
            </a:r>
            <a:r>
              <a:rPr lang="id-ID" dirty="0"/>
              <a:t> tombol </a:t>
            </a:r>
            <a:r>
              <a:rPr lang="id-ID" dirty="0" err="1"/>
              <a:t>dibawahnya</a:t>
            </a:r>
            <a:r>
              <a:rPr lang="id-ID" dirty="0"/>
              <a:t> digunakan untuk mengirim ke saldo ke akun lainnya dengan memasukkan </a:t>
            </a:r>
            <a:r>
              <a:rPr lang="id-ID" dirty="0" err="1"/>
              <a:t>address</a:t>
            </a:r>
            <a:r>
              <a:rPr lang="id-ID" dirty="0"/>
              <a:t> tujuan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66C0F-104F-4385-8479-D46CE7F90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1491"/>
            <a:ext cx="2105355" cy="857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88AA8-9791-4584-876C-C25E9861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24848" cy="5001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526FC-B722-4C63-B572-5B5C7E0BE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1" y="5858538"/>
            <a:ext cx="5870774" cy="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Untuk menambahkan saldo bisa menekan tombol withdrawmoney    dan WithdrawMoney tombol dibawahnya digunakan untuk mengirim ke saldo ke akun lainnya dengan memasukkan address tujuan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Putranto Octa Adika</dc:creator>
  <cp:lastModifiedBy>Putranto Octa Adika</cp:lastModifiedBy>
  <cp:revision>1</cp:revision>
  <dcterms:created xsi:type="dcterms:W3CDTF">2022-04-22T15:20:52Z</dcterms:created>
  <dcterms:modified xsi:type="dcterms:W3CDTF">2022-04-22T15:21:32Z</dcterms:modified>
</cp:coreProperties>
</file>