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1"/>
  </p:notesMasterIdLst>
  <p:handoutMasterIdLst>
    <p:handoutMasterId r:id="rId52"/>
  </p:handoutMasterIdLst>
  <p:sldIdLst>
    <p:sldId id="256" r:id="rId5"/>
    <p:sldId id="432" r:id="rId6"/>
    <p:sldId id="433" r:id="rId7"/>
    <p:sldId id="410" r:id="rId8"/>
    <p:sldId id="437" r:id="rId9"/>
    <p:sldId id="419" r:id="rId10"/>
    <p:sldId id="465" r:id="rId11"/>
    <p:sldId id="466" r:id="rId12"/>
    <p:sldId id="482" r:id="rId13"/>
    <p:sldId id="483" r:id="rId14"/>
    <p:sldId id="491" r:id="rId15"/>
    <p:sldId id="438" r:id="rId16"/>
    <p:sldId id="420" r:id="rId17"/>
    <p:sldId id="467" r:id="rId18"/>
    <p:sldId id="492" r:id="rId19"/>
    <p:sldId id="468" r:id="rId20"/>
    <p:sldId id="469" r:id="rId21"/>
    <p:sldId id="471" r:id="rId22"/>
    <p:sldId id="470" r:id="rId23"/>
    <p:sldId id="412" r:id="rId24"/>
    <p:sldId id="472" r:id="rId25"/>
    <p:sldId id="473" r:id="rId26"/>
    <p:sldId id="474" r:id="rId27"/>
    <p:sldId id="475" r:id="rId28"/>
    <p:sldId id="476" r:id="rId29"/>
    <p:sldId id="478" r:id="rId30"/>
    <p:sldId id="480" r:id="rId31"/>
    <p:sldId id="481" r:id="rId32"/>
    <p:sldId id="477" r:id="rId33"/>
    <p:sldId id="484" r:id="rId34"/>
    <p:sldId id="485" r:id="rId35"/>
    <p:sldId id="486" r:id="rId36"/>
    <p:sldId id="487" r:id="rId37"/>
    <p:sldId id="488" r:id="rId38"/>
    <p:sldId id="490" r:id="rId39"/>
    <p:sldId id="493" r:id="rId40"/>
    <p:sldId id="494" r:id="rId41"/>
    <p:sldId id="498" r:id="rId42"/>
    <p:sldId id="495" r:id="rId43"/>
    <p:sldId id="496" r:id="rId44"/>
    <p:sldId id="497" r:id="rId45"/>
    <p:sldId id="499" r:id="rId46"/>
    <p:sldId id="500" r:id="rId47"/>
    <p:sldId id="501" r:id="rId48"/>
    <p:sldId id="502" r:id="rId49"/>
    <p:sldId id="40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3968" autoAdjust="0"/>
  </p:normalViewPr>
  <p:slideViewPr>
    <p:cSldViewPr snapToGrid="0" showGuides="1">
      <p:cViewPr>
        <p:scale>
          <a:sx n="80" d="100"/>
          <a:sy n="80" d="100"/>
        </p:scale>
        <p:origin x="258" y="-42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10/30/2021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10/30/2021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ckeditor.com/ckeditor-5/download/"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phpmyadmin/"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127.0.0.1:8000/artikel"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seven.github.io/toastr/"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jquery.com/download/"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a:t>BUILD WEB APPLICATION FROM SCRATCH </a:t>
            </a:r>
            <a:r>
              <a:rPr lang="en-US" sz="1400" dirty="0"/>
              <a:t>by</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a:t>Aditya </a:t>
            </a:r>
            <a:r>
              <a:rPr lang="en-US" dirty="0" err="1"/>
              <a:t>Dharmawan</a:t>
            </a:r>
            <a:r>
              <a:rPr lang="en-US" dirty="0"/>
              <a:t> </a:t>
            </a:r>
            <a:r>
              <a:rPr lang="en-US" dirty="0" err="1"/>
              <a:t>Saputra</a:t>
            </a:r>
            <a:endParaRPr lang="en-US" dirty="0"/>
          </a:p>
          <a:p>
            <a:r>
              <a:rPr lang="en-US" dirty="0"/>
              <a:t>WEB DEVELOPER</a:t>
            </a:r>
          </a:p>
          <a:p>
            <a:r>
              <a:rPr lang="en-US" sz="1100" dirty="0"/>
              <a:t>@</a:t>
            </a:r>
            <a:r>
              <a:rPr lang="en-US" sz="1100" dirty="0" err="1"/>
              <a:t>adityadees</a:t>
            </a: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11" y="355159"/>
            <a:ext cx="774615" cy="7005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11" y="2006084"/>
            <a:ext cx="4643901" cy="30401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4" name="TextBox 13"/>
          <p:cNvSpPr txBox="1"/>
          <p:nvPr/>
        </p:nvSpPr>
        <p:spPr>
          <a:xfrm>
            <a:off x="1974691" y="409387"/>
            <a:ext cx="5062451" cy="646331"/>
          </a:xfrm>
          <a:prstGeom prst="rect">
            <a:avLst/>
          </a:prstGeom>
          <a:noFill/>
        </p:spPr>
        <p:txBody>
          <a:bodyPr wrap="square" rtlCol="0">
            <a:spAutoFit/>
          </a:bodyPr>
          <a:lstStyle/>
          <a:p>
            <a:r>
              <a:rPr lang="en-US" dirty="0"/>
              <a:t>FAKULTAS ILMU KOMPUTER</a:t>
            </a:r>
          </a:p>
          <a:p>
            <a:r>
              <a:rPr lang="en-US" dirty="0"/>
              <a:t>UNIVERSITAS SRIWIJAYA</a:t>
            </a:r>
          </a:p>
        </p:txBody>
      </p:sp>
      <p:sp>
        <p:nvSpPr>
          <p:cNvPr id="16" name="TextBox 15"/>
          <p:cNvSpPr txBox="1"/>
          <p:nvPr/>
        </p:nvSpPr>
        <p:spPr>
          <a:xfrm>
            <a:off x="8817865" y="547886"/>
            <a:ext cx="2411429" cy="369332"/>
          </a:xfrm>
          <a:prstGeom prst="rect">
            <a:avLst/>
          </a:prstGeom>
          <a:noFill/>
        </p:spPr>
        <p:txBody>
          <a:bodyPr wrap="none" rtlCol="0">
            <a:spAutoFit/>
          </a:bodyPr>
          <a:lstStyle/>
          <a:p>
            <a:r>
              <a:rPr lang="en-US" dirty="0"/>
              <a:t>UNSRI MENGAJAR 2021</a:t>
            </a:r>
          </a:p>
        </p:txBody>
      </p:sp>
      <p:sp>
        <p:nvSpPr>
          <p:cNvPr id="22" name="TextBox 21"/>
          <p:cNvSpPr txBox="1"/>
          <p:nvPr/>
        </p:nvSpPr>
        <p:spPr>
          <a:xfrm>
            <a:off x="8103671" y="5990684"/>
            <a:ext cx="3196644" cy="369332"/>
          </a:xfrm>
          <a:prstGeom prst="rect">
            <a:avLst/>
          </a:prstGeom>
          <a:noFill/>
        </p:spPr>
        <p:txBody>
          <a:bodyPr wrap="none" rtlCol="0">
            <a:spAutoFit/>
          </a:bodyPr>
          <a:lstStyle/>
          <a:p>
            <a:r>
              <a:rPr lang="en-US" dirty="0"/>
              <a:t>LARAVEL – BOOTSTRAP - MYSQL</a:t>
            </a:r>
          </a:p>
        </p:txBody>
      </p:sp>
      <p:sp>
        <p:nvSpPr>
          <p:cNvPr id="9" name="TextBox 8"/>
          <p:cNvSpPr txBox="1"/>
          <p:nvPr/>
        </p:nvSpPr>
        <p:spPr>
          <a:xfrm>
            <a:off x="1092010" y="5990684"/>
            <a:ext cx="3160393" cy="369332"/>
          </a:xfrm>
          <a:prstGeom prst="rect">
            <a:avLst/>
          </a:prstGeom>
          <a:noFill/>
        </p:spPr>
        <p:txBody>
          <a:bodyPr wrap="square" rtlCol="0">
            <a:spAutoFit/>
          </a:bodyPr>
          <a:lstStyle/>
          <a:p>
            <a:r>
              <a:rPr lang="en-US" dirty="0"/>
              <a:t>BAB VII : Dynamic Web Part I</a:t>
            </a:r>
          </a:p>
        </p:txBody>
      </p:sp>
      <p:pic>
        <p:nvPicPr>
          <p:cNvPr id="1026" name="Picture 2" descr="Laravel - Wikipedia bahasa Indonesia, ensiklopedia beb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0690" y="5630468"/>
            <a:ext cx="351693"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b/b2/Bootstrap_logo.svg/512px-Bootstrap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2813" y="5630468"/>
            <a:ext cx="458993"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MySQL Logo in SVG Vector or PNG File Format - Logo.w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414" y="5630468"/>
            <a:ext cx="54864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Download </a:t>
            </a:r>
            <a:r>
              <a:rPr lang="en-US" dirty="0" err="1"/>
              <a:t>Jquery</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4805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a:t>Tekan</a:t>
            </a:r>
            <a:r>
              <a:rPr lang="es-ES" dirty="0"/>
              <a:t> CTRL + S </a:t>
            </a:r>
            <a:r>
              <a:rPr lang="es-ES" dirty="0" err="1"/>
              <a:t>lalu</a:t>
            </a:r>
            <a:r>
              <a:rPr lang="es-ES" dirty="0"/>
              <a:t> simpan di </a:t>
            </a:r>
            <a:r>
              <a:rPr lang="es-ES" dirty="0" err="1"/>
              <a:t>dalam</a:t>
            </a:r>
            <a:r>
              <a:rPr lang="es-ES" dirty="0"/>
              <a:t> folder </a:t>
            </a:r>
            <a:r>
              <a:rPr lang="es-ES" b="1" dirty="0"/>
              <a:t>/</a:t>
            </a:r>
            <a:r>
              <a:rPr lang="es-ES" b="1" dirty="0" err="1"/>
              <a:t>public</a:t>
            </a:r>
            <a:r>
              <a:rPr lang="es-ES" b="1" dirty="0"/>
              <a:t>/</a:t>
            </a:r>
            <a:r>
              <a:rPr lang="es-ES" b="1" dirty="0" err="1"/>
              <a:t>jquery</a:t>
            </a:r>
            <a:r>
              <a:rPr lang="es-ES" b="1" dirty="0"/>
              <a:t>/. </a:t>
            </a:r>
            <a:r>
              <a:rPr lang="es-ES" dirty="0" err="1"/>
              <a:t>Jika</a:t>
            </a:r>
            <a:r>
              <a:rPr lang="es-ES" dirty="0"/>
              <a:t> </a:t>
            </a:r>
            <a:r>
              <a:rPr lang="es-ES" dirty="0" err="1"/>
              <a:t>belum</a:t>
            </a:r>
            <a:r>
              <a:rPr lang="es-ES" dirty="0"/>
              <a:t> </a:t>
            </a:r>
            <a:r>
              <a:rPr lang="es-ES" dirty="0" err="1"/>
              <a:t>ada</a:t>
            </a:r>
            <a:r>
              <a:rPr lang="es-ES" dirty="0"/>
              <a:t> </a:t>
            </a:r>
            <a:r>
              <a:rPr lang="es-ES" dirty="0" err="1"/>
              <a:t>foldernya</a:t>
            </a:r>
            <a:r>
              <a:rPr lang="es-ES" dirty="0"/>
              <a:t> </a:t>
            </a:r>
            <a:r>
              <a:rPr lang="es-ES" dirty="0" err="1"/>
              <a:t>silahkan</a:t>
            </a:r>
            <a:r>
              <a:rPr lang="es-ES" dirty="0"/>
              <a:t> </a:t>
            </a:r>
            <a:r>
              <a:rPr lang="es-ES" dirty="0" err="1"/>
              <a:t>buat</a:t>
            </a:r>
            <a:r>
              <a:rPr lang="es-ES" dirty="0"/>
              <a:t> </a:t>
            </a:r>
            <a:r>
              <a:rPr lang="es-ES" dirty="0" err="1"/>
              <a:t>dahulu</a:t>
            </a:r>
            <a:r>
              <a:rPr lang="es-ES" dirty="0"/>
              <a:t> </a:t>
            </a:r>
            <a:r>
              <a:rPr lang="es-ES" dirty="0" err="1"/>
              <a:t>dengan</a:t>
            </a:r>
            <a:r>
              <a:rPr lang="es-ES" dirty="0"/>
              <a:t> </a:t>
            </a:r>
            <a:r>
              <a:rPr lang="es-ES" dirty="0" err="1"/>
              <a:t>menekan</a:t>
            </a:r>
            <a:r>
              <a:rPr lang="es-ES" dirty="0"/>
              <a:t> </a:t>
            </a:r>
            <a:r>
              <a:rPr lang="es-ES" dirty="0" err="1"/>
              <a:t>tombol</a:t>
            </a:r>
            <a:r>
              <a:rPr lang="es-ES" dirty="0"/>
              <a:t> </a:t>
            </a:r>
            <a:r>
              <a:rPr lang="es-ES" b="1" dirty="0"/>
              <a:t>New Folder</a:t>
            </a:r>
          </a:p>
        </p:txBody>
      </p:sp>
      <p:pic>
        <p:nvPicPr>
          <p:cNvPr id="5" name="Picture 4"/>
          <p:cNvPicPr>
            <a:picLocks noChangeAspect="1"/>
          </p:cNvPicPr>
          <p:nvPr/>
        </p:nvPicPr>
        <p:blipFill>
          <a:blip r:embed="rId3"/>
          <a:stretch>
            <a:fillRect/>
          </a:stretch>
        </p:blipFill>
        <p:spPr>
          <a:xfrm>
            <a:off x="2027552" y="2489301"/>
            <a:ext cx="7712637" cy="3348590"/>
          </a:xfrm>
          <a:prstGeom prst="rect">
            <a:avLst/>
          </a:prstGeom>
        </p:spPr>
      </p:pic>
    </p:spTree>
    <p:extLst>
      <p:ext uri="{BB962C8B-B14F-4D97-AF65-F5344CB8AC3E}">
        <p14:creationId xmlns:p14="http://schemas.microsoft.com/office/powerpoint/2010/main" val="120621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Download CK Editor</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127949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a:t>Kunjungi</a:t>
            </a:r>
            <a:r>
              <a:rPr lang="es-ES" dirty="0"/>
              <a:t> </a:t>
            </a:r>
            <a:r>
              <a:rPr lang="es-ES" dirty="0" err="1"/>
              <a:t>halaman</a:t>
            </a:r>
            <a:r>
              <a:rPr lang="es-ES" dirty="0"/>
              <a:t> </a:t>
            </a:r>
            <a:r>
              <a:rPr lang="es-ES" dirty="0" err="1"/>
              <a:t>ini</a:t>
            </a:r>
            <a:r>
              <a:rPr lang="es-ES" dirty="0"/>
              <a:t> </a:t>
            </a:r>
            <a:r>
              <a:rPr lang="es-ES" dirty="0">
                <a:hlinkClick r:id="rId3"/>
              </a:rPr>
              <a:t>https://ckeditor.com/ckeditor-5/download/</a:t>
            </a:r>
            <a:r>
              <a:rPr lang="es-ES" b="1" dirty="0"/>
              <a:t> </a:t>
            </a:r>
            <a:r>
              <a:rPr lang="es-ES" dirty="0" err="1"/>
              <a:t>lalu</a:t>
            </a:r>
            <a:r>
              <a:rPr lang="es-ES" dirty="0"/>
              <a:t> </a:t>
            </a:r>
            <a:r>
              <a:rPr lang="es-ES" dirty="0" err="1"/>
              <a:t>klik</a:t>
            </a:r>
            <a:r>
              <a:rPr lang="es-ES" dirty="0"/>
              <a:t> </a:t>
            </a:r>
            <a:r>
              <a:rPr lang="es-ES" dirty="0" err="1"/>
              <a:t>tombol</a:t>
            </a:r>
            <a:r>
              <a:rPr lang="es-ES" dirty="0"/>
              <a:t> </a:t>
            </a:r>
            <a:r>
              <a:rPr lang="es-ES" dirty="0" err="1"/>
              <a:t>download</a:t>
            </a:r>
            <a:r>
              <a:rPr lang="es-ES" dirty="0"/>
              <a:t> </a:t>
            </a:r>
            <a:r>
              <a:rPr lang="es-ES" dirty="0" err="1"/>
              <a:t>zip</a:t>
            </a:r>
            <a:r>
              <a:rPr lang="es-ES" dirty="0"/>
              <a:t> dan </a:t>
            </a:r>
            <a:r>
              <a:rPr lang="es-ES" dirty="0" err="1"/>
              <a:t>tunggu</a:t>
            </a:r>
            <a:r>
              <a:rPr lang="es-ES" dirty="0"/>
              <a:t> </a:t>
            </a:r>
            <a:r>
              <a:rPr lang="es-ES" dirty="0" err="1"/>
              <a:t>hingga</a:t>
            </a:r>
            <a:r>
              <a:rPr lang="es-ES" dirty="0"/>
              <a:t> </a:t>
            </a:r>
            <a:r>
              <a:rPr lang="es-ES" dirty="0" err="1"/>
              <a:t>selesai</a:t>
            </a:r>
            <a:r>
              <a:rPr lang="es-ES" dirty="0"/>
              <a:t>.</a:t>
            </a:r>
          </a:p>
        </p:txBody>
      </p:sp>
      <p:pic>
        <p:nvPicPr>
          <p:cNvPr id="2" name="Picture 1"/>
          <p:cNvPicPr>
            <a:picLocks noChangeAspect="1"/>
          </p:cNvPicPr>
          <p:nvPr/>
        </p:nvPicPr>
        <p:blipFill>
          <a:blip r:embed="rId4"/>
          <a:stretch>
            <a:fillRect/>
          </a:stretch>
        </p:blipFill>
        <p:spPr>
          <a:xfrm>
            <a:off x="1972230" y="2130083"/>
            <a:ext cx="7837595" cy="4138112"/>
          </a:xfrm>
          <a:prstGeom prst="rect">
            <a:avLst/>
          </a:prstGeom>
        </p:spPr>
      </p:pic>
    </p:spTree>
    <p:extLst>
      <p:ext uri="{BB962C8B-B14F-4D97-AF65-F5344CB8AC3E}">
        <p14:creationId xmlns:p14="http://schemas.microsoft.com/office/powerpoint/2010/main" val="88455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3648722"/>
            <a:ext cx="4884058" cy="1168613"/>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a:t>Bootstrap &amp; </a:t>
            </a:r>
            <a:r>
              <a:rPr lang="en-US" dirty="0" err="1"/>
              <a:t>Laravel</a:t>
            </a:r>
            <a:endParaRPr lang="en-US" dirty="0"/>
          </a:p>
          <a:p>
            <a:pPr algn="ctr"/>
            <a:r>
              <a:rPr lang="en-US" b="0" i="1" dirty="0"/>
              <a:t>(Configuration)</a:t>
            </a:r>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Download &amp; Installation</a:t>
            </a:r>
          </a:p>
        </p:txBody>
      </p:sp>
    </p:spTree>
    <p:extLst>
      <p:ext uri="{BB962C8B-B14F-4D97-AF65-F5344CB8AC3E}">
        <p14:creationId xmlns:p14="http://schemas.microsoft.com/office/powerpoint/2010/main" val="221988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Configuration Bootstrap</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Static Web Part II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4"/>
            <a:ext cx="6599398" cy="8888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1. </a:t>
            </a:r>
            <a:r>
              <a:rPr lang="es-ES" dirty="0" err="1"/>
              <a:t>Extract</a:t>
            </a:r>
            <a:r>
              <a:rPr lang="es-ES" dirty="0"/>
              <a:t> file </a:t>
            </a:r>
            <a:r>
              <a:rPr lang="es-ES" dirty="0" err="1"/>
              <a:t>Bootstrap</a:t>
            </a:r>
            <a:r>
              <a:rPr lang="es-ES" dirty="0"/>
              <a:t> yang </a:t>
            </a:r>
            <a:r>
              <a:rPr lang="es-ES" dirty="0" err="1"/>
              <a:t>sudah</a:t>
            </a:r>
            <a:r>
              <a:rPr lang="es-ES" dirty="0"/>
              <a:t> di </a:t>
            </a:r>
            <a:r>
              <a:rPr lang="es-ES" dirty="0" err="1"/>
              <a:t>download</a:t>
            </a:r>
            <a:r>
              <a:rPr lang="es-ES" dirty="0"/>
              <a:t>, dan </a:t>
            </a:r>
            <a:r>
              <a:rPr lang="es-ES" dirty="0" err="1"/>
              <a:t>letakan</a:t>
            </a:r>
            <a:r>
              <a:rPr lang="es-ES" dirty="0"/>
              <a:t> </a:t>
            </a:r>
            <a:r>
              <a:rPr lang="es-ES" dirty="0" err="1"/>
              <a:t>kedalam</a:t>
            </a:r>
            <a:r>
              <a:rPr lang="es-ES" dirty="0"/>
              <a:t> folder /</a:t>
            </a:r>
            <a:r>
              <a:rPr lang="es-ES" dirty="0" err="1"/>
              <a:t>public</a:t>
            </a:r>
            <a:endParaRPr lang="es-ES" dirty="0"/>
          </a:p>
        </p:txBody>
      </p:sp>
      <p:sp>
        <p:nvSpPr>
          <p:cNvPr id="21" name="Text Placeholder 18">
            <a:extLst>
              <a:ext uri="{FF2B5EF4-FFF2-40B4-BE49-F238E27FC236}">
                <a16:creationId xmlns:a16="http://schemas.microsoft.com/office/drawing/2014/main" id="{FAA9D8EA-A7CA-4ED0-94D3-29382CDEBB32}"/>
              </a:ext>
            </a:extLst>
          </p:cNvPr>
          <p:cNvSpPr txBox="1">
            <a:spLocks/>
          </p:cNvSpPr>
          <p:nvPr/>
        </p:nvSpPr>
        <p:spPr>
          <a:xfrm>
            <a:off x="518678" y="3259275"/>
            <a:ext cx="5329891" cy="97176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 </a:t>
            </a:r>
            <a:r>
              <a:rPr lang="es-ES" dirty="0" err="1"/>
              <a:t>Supaya</a:t>
            </a:r>
            <a:r>
              <a:rPr lang="es-ES" dirty="0"/>
              <a:t> </a:t>
            </a:r>
            <a:r>
              <a:rPr lang="es-ES" dirty="0" err="1"/>
              <a:t>lebih</a:t>
            </a:r>
            <a:r>
              <a:rPr lang="es-ES" dirty="0"/>
              <a:t> </a:t>
            </a:r>
            <a:r>
              <a:rPr lang="es-ES" dirty="0" err="1"/>
              <a:t>mudah</a:t>
            </a:r>
            <a:r>
              <a:rPr lang="es-ES" dirty="0"/>
              <a:t> </a:t>
            </a:r>
            <a:r>
              <a:rPr lang="es-ES" dirty="0" err="1"/>
              <a:t>dalam</a:t>
            </a:r>
            <a:r>
              <a:rPr lang="es-ES" dirty="0"/>
              <a:t> </a:t>
            </a:r>
            <a:r>
              <a:rPr lang="es-ES" dirty="0" err="1"/>
              <a:t>penamaan</a:t>
            </a:r>
            <a:r>
              <a:rPr lang="es-ES" dirty="0"/>
              <a:t> folder, </a:t>
            </a:r>
            <a:r>
              <a:rPr lang="es-ES" dirty="0" err="1"/>
              <a:t>silahkan</a:t>
            </a:r>
            <a:r>
              <a:rPr lang="es-ES" dirty="0"/>
              <a:t> </a:t>
            </a:r>
            <a:r>
              <a:rPr lang="es-ES" dirty="0" err="1"/>
              <a:t>ubah</a:t>
            </a:r>
            <a:r>
              <a:rPr lang="es-ES" dirty="0"/>
              <a:t> </a:t>
            </a:r>
            <a:r>
              <a:rPr lang="es-ES" dirty="0" err="1"/>
              <a:t>nama</a:t>
            </a:r>
            <a:r>
              <a:rPr lang="es-ES" dirty="0"/>
              <a:t> folder </a:t>
            </a:r>
            <a:r>
              <a:rPr lang="es-ES" dirty="0" err="1"/>
              <a:t>menjadi</a:t>
            </a:r>
            <a:r>
              <a:rPr lang="es-ES" dirty="0"/>
              <a:t> ‘</a:t>
            </a:r>
            <a:r>
              <a:rPr lang="es-ES" dirty="0" err="1"/>
              <a:t>bootstrap</a:t>
            </a:r>
            <a:r>
              <a:rPr lang="es-ES" dirty="0"/>
              <a:t>’</a:t>
            </a:r>
          </a:p>
        </p:txBody>
      </p:sp>
      <p:pic>
        <p:nvPicPr>
          <p:cNvPr id="7" name="Picture 6"/>
          <p:cNvPicPr>
            <a:picLocks noChangeAspect="1"/>
          </p:cNvPicPr>
          <p:nvPr/>
        </p:nvPicPr>
        <p:blipFill rotWithShape="1">
          <a:blip r:embed="rId3"/>
          <a:srcRect t="15372" b="53944"/>
          <a:stretch/>
        </p:blipFill>
        <p:spPr>
          <a:xfrm>
            <a:off x="7119891" y="4199076"/>
            <a:ext cx="2114845" cy="2157274"/>
          </a:xfrm>
          <a:prstGeom prst="rect">
            <a:avLst/>
          </a:prstGeom>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8" y="4848251"/>
            <a:ext cx="5329891" cy="97176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3. </a:t>
            </a:r>
            <a:r>
              <a:rPr lang="es-ES" dirty="0" err="1"/>
              <a:t>Jika</a:t>
            </a:r>
            <a:r>
              <a:rPr lang="es-ES" dirty="0"/>
              <a:t> </a:t>
            </a:r>
            <a:r>
              <a:rPr lang="es-ES" dirty="0" err="1"/>
              <a:t>sudah</a:t>
            </a:r>
            <a:r>
              <a:rPr lang="es-ES" dirty="0"/>
              <a:t> </a:t>
            </a:r>
            <a:r>
              <a:rPr lang="es-ES" dirty="0" err="1"/>
              <a:t>benar</a:t>
            </a:r>
            <a:r>
              <a:rPr lang="es-ES" dirty="0"/>
              <a:t>, </a:t>
            </a:r>
            <a:r>
              <a:rPr lang="es-ES" dirty="0" err="1"/>
              <a:t>maka</a:t>
            </a:r>
            <a:r>
              <a:rPr lang="es-ES" dirty="0"/>
              <a:t> </a:t>
            </a:r>
            <a:r>
              <a:rPr lang="es-ES" dirty="0" err="1"/>
              <a:t>susunan</a:t>
            </a:r>
            <a:r>
              <a:rPr lang="es-ES" dirty="0"/>
              <a:t> folder </a:t>
            </a:r>
            <a:r>
              <a:rPr lang="es-ES" dirty="0" err="1"/>
              <a:t>public</a:t>
            </a:r>
            <a:r>
              <a:rPr lang="es-ES" dirty="0"/>
              <a:t> </a:t>
            </a:r>
            <a:r>
              <a:rPr lang="es-ES" dirty="0" err="1"/>
              <a:t>akan</a:t>
            </a:r>
            <a:r>
              <a:rPr lang="es-ES" dirty="0"/>
              <a:t> </a:t>
            </a:r>
            <a:r>
              <a:rPr lang="es-ES" dirty="0" err="1"/>
              <a:t>menjadi</a:t>
            </a:r>
            <a:r>
              <a:rPr lang="es-ES" dirty="0"/>
              <a:t> </a:t>
            </a:r>
            <a:r>
              <a:rPr lang="es-ES" dirty="0" err="1"/>
              <a:t>seperti</a:t>
            </a:r>
            <a:r>
              <a:rPr lang="es-ES" dirty="0"/>
              <a:t> gambar </a:t>
            </a:r>
            <a:r>
              <a:rPr lang="es-ES" dirty="0" err="1"/>
              <a:t>disamping</a:t>
            </a:r>
            <a:r>
              <a:rPr lang="es-ES" dirty="0"/>
              <a:t>.</a:t>
            </a:r>
          </a:p>
        </p:txBody>
      </p:sp>
      <p:pic>
        <p:nvPicPr>
          <p:cNvPr id="6" name="Picture 5"/>
          <p:cNvPicPr>
            <a:picLocks noChangeAspect="1"/>
          </p:cNvPicPr>
          <p:nvPr/>
        </p:nvPicPr>
        <p:blipFill rotWithShape="1">
          <a:blip r:embed="rId4"/>
          <a:srcRect l="9085" r="10407"/>
          <a:stretch/>
        </p:blipFill>
        <p:spPr>
          <a:xfrm>
            <a:off x="7119891" y="1182954"/>
            <a:ext cx="4688236" cy="1716638"/>
          </a:xfrm>
          <a:prstGeom prst="rect">
            <a:avLst/>
          </a:prstGeom>
        </p:spPr>
      </p:pic>
      <p:pic>
        <p:nvPicPr>
          <p:cNvPr id="8" name="Picture 7"/>
          <p:cNvPicPr>
            <a:picLocks noChangeAspect="1"/>
          </p:cNvPicPr>
          <p:nvPr/>
        </p:nvPicPr>
        <p:blipFill>
          <a:blip r:embed="rId5"/>
          <a:stretch>
            <a:fillRect/>
          </a:stretch>
        </p:blipFill>
        <p:spPr>
          <a:xfrm>
            <a:off x="7119892" y="3119920"/>
            <a:ext cx="4688236" cy="804698"/>
          </a:xfrm>
          <a:prstGeom prst="rect">
            <a:avLst/>
          </a:prstGeom>
        </p:spPr>
      </p:pic>
    </p:spTree>
    <p:extLst>
      <p:ext uri="{BB962C8B-B14F-4D97-AF65-F5344CB8AC3E}">
        <p14:creationId xmlns:p14="http://schemas.microsoft.com/office/powerpoint/2010/main" val="106881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Configuration </a:t>
            </a:r>
            <a:r>
              <a:rPr lang="en-US" dirty="0" err="1"/>
              <a:t>Toastr</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Static Web Part II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4"/>
            <a:ext cx="6599398" cy="8888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1. </a:t>
            </a:r>
            <a:r>
              <a:rPr lang="es-ES" dirty="0" err="1"/>
              <a:t>Buat</a:t>
            </a:r>
            <a:r>
              <a:rPr lang="es-ES" dirty="0"/>
              <a:t> folder pada </a:t>
            </a:r>
            <a:r>
              <a:rPr lang="es-ES" b="1" dirty="0"/>
              <a:t>/</a:t>
            </a:r>
            <a:r>
              <a:rPr lang="es-ES" b="1" dirty="0" err="1"/>
              <a:t>public</a:t>
            </a:r>
            <a:r>
              <a:rPr lang="es-ES" b="1" dirty="0"/>
              <a:t> </a:t>
            </a:r>
            <a:r>
              <a:rPr lang="es-ES" dirty="0" err="1"/>
              <a:t>dengan</a:t>
            </a:r>
            <a:r>
              <a:rPr lang="es-ES" dirty="0"/>
              <a:t> </a:t>
            </a:r>
            <a:r>
              <a:rPr lang="es-ES" dirty="0" err="1"/>
              <a:t>nama</a:t>
            </a:r>
            <a:r>
              <a:rPr lang="es-ES" dirty="0"/>
              <a:t> </a:t>
            </a:r>
            <a:r>
              <a:rPr lang="es-ES" b="1" dirty="0"/>
              <a:t>‘</a:t>
            </a:r>
            <a:r>
              <a:rPr lang="es-ES" b="1" dirty="0" err="1"/>
              <a:t>toastr</a:t>
            </a:r>
            <a:r>
              <a:rPr lang="es-ES" b="1" dirty="0"/>
              <a:t>’</a:t>
            </a:r>
          </a:p>
        </p:txBody>
      </p:sp>
      <p:sp>
        <p:nvSpPr>
          <p:cNvPr id="21" name="Text Placeholder 18">
            <a:extLst>
              <a:ext uri="{FF2B5EF4-FFF2-40B4-BE49-F238E27FC236}">
                <a16:creationId xmlns:a16="http://schemas.microsoft.com/office/drawing/2014/main" id="{FAA9D8EA-A7CA-4ED0-94D3-29382CDEBB32}"/>
              </a:ext>
            </a:extLst>
          </p:cNvPr>
          <p:cNvSpPr txBox="1">
            <a:spLocks/>
          </p:cNvSpPr>
          <p:nvPr/>
        </p:nvSpPr>
        <p:spPr>
          <a:xfrm>
            <a:off x="518678" y="3259275"/>
            <a:ext cx="5329891" cy="97176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 </a:t>
            </a:r>
            <a:r>
              <a:rPr lang="es-ES" dirty="0" err="1"/>
              <a:t>Lalu</a:t>
            </a:r>
            <a:r>
              <a:rPr lang="es-ES" dirty="0"/>
              <a:t> </a:t>
            </a:r>
            <a:r>
              <a:rPr lang="es-ES" dirty="0" err="1"/>
              <a:t>buka</a:t>
            </a:r>
            <a:r>
              <a:rPr lang="es-ES" dirty="0"/>
              <a:t> file .</a:t>
            </a:r>
            <a:r>
              <a:rPr lang="es-ES" dirty="0" err="1"/>
              <a:t>zip</a:t>
            </a:r>
            <a:r>
              <a:rPr lang="es-ES" dirty="0"/>
              <a:t> yang </a:t>
            </a:r>
            <a:r>
              <a:rPr lang="es-ES" dirty="0" err="1"/>
              <a:t>sudah</a:t>
            </a:r>
            <a:r>
              <a:rPr lang="es-ES" dirty="0"/>
              <a:t> di </a:t>
            </a:r>
            <a:r>
              <a:rPr lang="es-ES" dirty="0" err="1"/>
              <a:t>download</a:t>
            </a:r>
            <a:r>
              <a:rPr lang="es-ES" dirty="0"/>
              <a:t> </a:t>
            </a:r>
            <a:r>
              <a:rPr lang="es-ES" dirty="0" err="1"/>
              <a:t>tadi</a:t>
            </a:r>
            <a:r>
              <a:rPr lang="es-ES" dirty="0"/>
              <a:t> </a:t>
            </a:r>
            <a:r>
              <a:rPr lang="es-ES" dirty="0" err="1"/>
              <a:t>kemudian</a:t>
            </a:r>
            <a:r>
              <a:rPr lang="es-ES" dirty="0"/>
              <a:t> </a:t>
            </a:r>
            <a:r>
              <a:rPr lang="es-ES" dirty="0" err="1"/>
              <a:t>masuk</a:t>
            </a:r>
            <a:r>
              <a:rPr lang="es-ES" dirty="0"/>
              <a:t> </a:t>
            </a:r>
            <a:r>
              <a:rPr lang="es-ES" dirty="0" err="1"/>
              <a:t>ke</a:t>
            </a:r>
            <a:r>
              <a:rPr lang="es-ES" dirty="0"/>
              <a:t> </a:t>
            </a:r>
            <a:r>
              <a:rPr lang="es-ES" dirty="0" err="1"/>
              <a:t>dalam</a:t>
            </a:r>
            <a:r>
              <a:rPr lang="es-ES" dirty="0"/>
              <a:t> folder </a:t>
            </a:r>
            <a:r>
              <a:rPr lang="es-ES" dirty="0" err="1"/>
              <a:t>build</a:t>
            </a:r>
            <a:r>
              <a:rPr lang="es-ES" dirty="0"/>
              <a:t>.</a:t>
            </a:r>
          </a:p>
        </p:txBody>
      </p:sp>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8" y="4848251"/>
            <a:ext cx="5329891" cy="97176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3. </a:t>
            </a:r>
            <a:r>
              <a:rPr lang="es-ES" dirty="0" err="1"/>
              <a:t>Extract</a:t>
            </a:r>
            <a:r>
              <a:rPr lang="es-ES" dirty="0"/>
              <a:t> ‘</a:t>
            </a:r>
            <a:r>
              <a:rPr lang="es-ES" b="1" dirty="0"/>
              <a:t>toastr.min.css’</a:t>
            </a:r>
            <a:r>
              <a:rPr lang="es-ES" dirty="0"/>
              <a:t> dan </a:t>
            </a:r>
            <a:r>
              <a:rPr lang="es-ES" b="1" dirty="0"/>
              <a:t>‘toastr.min.js’ </a:t>
            </a:r>
            <a:r>
              <a:rPr lang="es-ES" dirty="0" err="1"/>
              <a:t>lalu</a:t>
            </a:r>
            <a:r>
              <a:rPr lang="es-ES" dirty="0"/>
              <a:t> </a:t>
            </a:r>
            <a:r>
              <a:rPr lang="es-ES" dirty="0" err="1"/>
              <a:t>pindahkan</a:t>
            </a:r>
            <a:r>
              <a:rPr lang="es-ES" dirty="0"/>
              <a:t> </a:t>
            </a:r>
            <a:r>
              <a:rPr lang="es-ES" dirty="0" err="1"/>
              <a:t>ke</a:t>
            </a:r>
            <a:r>
              <a:rPr lang="es-ES" dirty="0"/>
              <a:t> </a:t>
            </a:r>
            <a:r>
              <a:rPr lang="es-ES" dirty="0" err="1"/>
              <a:t>dalam</a:t>
            </a:r>
            <a:r>
              <a:rPr lang="es-ES" dirty="0"/>
              <a:t> folder /</a:t>
            </a:r>
            <a:r>
              <a:rPr lang="es-ES" dirty="0" err="1"/>
              <a:t>public</a:t>
            </a:r>
            <a:r>
              <a:rPr lang="es-ES" dirty="0"/>
              <a:t>/</a:t>
            </a:r>
            <a:r>
              <a:rPr lang="es-ES" dirty="0" err="1"/>
              <a:t>toastr</a:t>
            </a:r>
            <a:endParaRPr lang="es-ES" b="1" dirty="0"/>
          </a:p>
        </p:txBody>
      </p:sp>
      <p:pic>
        <p:nvPicPr>
          <p:cNvPr id="2" name="Picture 1"/>
          <p:cNvPicPr>
            <a:picLocks noChangeAspect="1"/>
          </p:cNvPicPr>
          <p:nvPr/>
        </p:nvPicPr>
        <p:blipFill>
          <a:blip r:embed="rId3"/>
          <a:stretch>
            <a:fillRect/>
          </a:stretch>
        </p:blipFill>
        <p:spPr>
          <a:xfrm>
            <a:off x="6709681" y="1352383"/>
            <a:ext cx="4834353" cy="827641"/>
          </a:xfrm>
          <a:prstGeom prst="rect">
            <a:avLst/>
          </a:prstGeom>
        </p:spPr>
      </p:pic>
      <p:pic>
        <p:nvPicPr>
          <p:cNvPr id="5" name="Picture 4"/>
          <p:cNvPicPr>
            <a:picLocks noChangeAspect="1"/>
          </p:cNvPicPr>
          <p:nvPr/>
        </p:nvPicPr>
        <p:blipFill>
          <a:blip r:embed="rId4"/>
          <a:stretch>
            <a:fillRect/>
          </a:stretch>
        </p:blipFill>
        <p:spPr>
          <a:xfrm>
            <a:off x="6709681" y="3137841"/>
            <a:ext cx="4062847" cy="989269"/>
          </a:xfrm>
          <a:prstGeom prst="rect">
            <a:avLst/>
          </a:prstGeom>
        </p:spPr>
      </p:pic>
      <p:pic>
        <p:nvPicPr>
          <p:cNvPr id="9" name="Picture 8"/>
          <p:cNvPicPr>
            <a:picLocks noChangeAspect="1"/>
          </p:cNvPicPr>
          <p:nvPr/>
        </p:nvPicPr>
        <p:blipFill>
          <a:blip r:embed="rId5"/>
          <a:stretch>
            <a:fillRect/>
          </a:stretch>
        </p:blipFill>
        <p:spPr>
          <a:xfrm>
            <a:off x="6709681" y="4787563"/>
            <a:ext cx="4781550" cy="889591"/>
          </a:xfrm>
          <a:prstGeom prst="rect">
            <a:avLst/>
          </a:prstGeom>
        </p:spPr>
      </p:pic>
    </p:spTree>
    <p:extLst>
      <p:ext uri="{BB962C8B-B14F-4D97-AF65-F5344CB8AC3E}">
        <p14:creationId xmlns:p14="http://schemas.microsoft.com/office/powerpoint/2010/main" val="2160905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Configuration CK Editor</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Static Web Part II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15</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4"/>
            <a:ext cx="6599398" cy="8888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1. </a:t>
            </a:r>
            <a:r>
              <a:rPr lang="es-ES" dirty="0" err="1"/>
              <a:t>Buat</a:t>
            </a:r>
            <a:r>
              <a:rPr lang="es-ES" dirty="0"/>
              <a:t> folder pada </a:t>
            </a:r>
            <a:r>
              <a:rPr lang="es-ES" b="1" dirty="0"/>
              <a:t>/</a:t>
            </a:r>
            <a:r>
              <a:rPr lang="es-ES" b="1" dirty="0" err="1"/>
              <a:t>public</a:t>
            </a:r>
            <a:r>
              <a:rPr lang="es-ES" b="1" dirty="0"/>
              <a:t> </a:t>
            </a:r>
            <a:r>
              <a:rPr lang="es-ES" dirty="0" err="1"/>
              <a:t>dengan</a:t>
            </a:r>
            <a:r>
              <a:rPr lang="es-ES" dirty="0"/>
              <a:t> </a:t>
            </a:r>
            <a:r>
              <a:rPr lang="es-ES" dirty="0" err="1"/>
              <a:t>nama</a:t>
            </a:r>
            <a:r>
              <a:rPr lang="es-ES" dirty="0"/>
              <a:t> </a:t>
            </a:r>
            <a:r>
              <a:rPr lang="es-ES" b="1" dirty="0"/>
              <a:t>‘</a:t>
            </a:r>
            <a:r>
              <a:rPr lang="es-ES" b="1" dirty="0" err="1"/>
              <a:t>ckeditor</a:t>
            </a:r>
            <a:r>
              <a:rPr lang="es-ES" b="1" dirty="0"/>
              <a:t>’</a:t>
            </a:r>
          </a:p>
        </p:txBody>
      </p:sp>
      <p:sp>
        <p:nvSpPr>
          <p:cNvPr id="21" name="Text Placeholder 18">
            <a:extLst>
              <a:ext uri="{FF2B5EF4-FFF2-40B4-BE49-F238E27FC236}">
                <a16:creationId xmlns:a16="http://schemas.microsoft.com/office/drawing/2014/main" id="{FAA9D8EA-A7CA-4ED0-94D3-29382CDEBB32}"/>
              </a:ext>
            </a:extLst>
          </p:cNvPr>
          <p:cNvSpPr txBox="1">
            <a:spLocks/>
          </p:cNvSpPr>
          <p:nvPr/>
        </p:nvSpPr>
        <p:spPr>
          <a:xfrm>
            <a:off x="518678" y="3259275"/>
            <a:ext cx="5329891" cy="15889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 </a:t>
            </a:r>
            <a:r>
              <a:rPr lang="es-ES" dirty="0" err="1"/>
              <a:t>Lalu</a:t>
            </a:r>
            <a:r>
              <a:rPr lang="es-ES" dirty="0"/>
              <a:t> </a:t>
            </a:r>
            <a:r>
              <a:rPr lang="es-ES" dirty="0" err="1"/>
              <a:t>buka</a:t>
            </a:r>
            <a:r>
              <a:rPr lang="es-ES" dirty="0"/>
              <a:t> file .</a:t>
            </a:r>
            <a:r>
              <a:rPr lang="es-ES" dirty="0" err="1"/>
              <a:t>zip</a:t>
            </a:r>
            <a:r>
              <a:rPr lang="es-ES" dirty="0"/>
              <a:t> yang </a:t>
            </a:r>
            <a:r>
              <a:rPr lang="es-ES" dirty="0" err="1"/>
              <a:t>sudah</a:t>
            </a:r>
            <a:r>
              <a:rPr lang="es-ES" dirty="0"/>
              <a:t> di </a:t>
            </a:r>
            <a:r>
              <a:rPr lang="es-ES" dirty="0" err="1"/>
              <a:t>download</a:t>
            </a:r>
            <a:r>
              <a:rPr lang="es-ES" dirty="0"/>
              <a:t> </a:t>
            </a:r>
            <a:r>
              <a:rPr lang="es-ES" dirty="0" err="1"/>
              <a:t>tadi</a:t>
            </a:r>
            <a:r>
              <a:rPr lang="es-ES" dirty="0"/>
              <a:t> </a:t>
            </a:r>
            <a:r>
              <a:rPr lang="es-ES" dirty="0" err="1"/>
              <a:t>lalu</a:t>
            </a:r>
            <a:r>
              <a:rPr lang="es-ES" dirty="0"/>
              <a:t> </a:t>
            </a:r>
            <a:r>
              <a:rPr lang="es-ES" dirty="0" err="1"/>
              <a:t>extract</a:t>
            </a:r>
            <a:r>
              <a:rPr lang="es-ES" dirty="0"/>
              <a:t> </a:t>
            </a:r>
            <a:r>
              <a:rPr lang="es-ES" b="1" dirty="0"/>
              <a:t>ckeditor.js</a:t>
            </a:r>
            <a:r>
              <a:rPr lang="es-ES" dirty="0"/>
              <a:t> </a:t>
            </a:r>
            <a:r>
              <a:rPr lang="es-ES" dirty="0" err="1"/>
              <a:t>kedalam</a:t>
            </a:r>
            <a:r>
              <a:rPr lang="es-ES" dirty="0"/>
              <a:t> folder </a:t>
            </a:r>
            <a:r>
              <a:rPr lang="es-ES" b="1" dirty="0" err="1"/>
              <a:t>public</a:t>
            </a:r>
            <a:r>
              <a:rPr lang="es-ES" b="1" dirty="0"/>
              <a:t>/</a:t>
            </a:r>
            <a:r>
              <a:rPr lang="es-ES" b="1" dirty="0" err="1"/>
              <a:t>ckeditor</a:t>
            </a:r>
            <a:r>
              <a:rPr lang="es-ES" dirty="0"/>
              <a:t>.</a:t>
            </a:r>
          </a:p>
        </p:txBody>
      </p:sp>
      <p:pic>
        <p:nvPicPr>
          <p:cNvPr id="6" name="Picture 5"/>
          <p:cNvPicPr>
            <a:picLocks noChangeAspect="1"/>
          </p:cNvPicPr>
          <p:nvPr/>
        </p:nvPicPr>
        <p:blipFill>
          <a:blip r:embed="rId3"/>
          <a:stretch>
            <a:fillRect/>
          </a:stretch>
        </p:blipFill>
        <p:spPr>
          <a:xfrm>
            <a:off x="6498394" y="1528397"/>
            <a:ext cx="4252465" cy="708745"/>
          </a:xfrm>
          <a:prstGeom prst="rect">
            <a:avLst/>
          </a:prstGeom>
        </p:spPr>
      </p:pic>
      <p:pic>
        <p:nvPicPr>
          <p:cNvPr id="7" name="Picture 6"/>
          <p:cNvPicPr>
            <a:picLocks noChangeAspect="1"/>
          </p:cNvPicPr>
          <p:nvPr/>
        </p:nvPicPr>
        <p:blipFill>
          <a:blip r:embed="rId4"/>
          <a:stretch>
            <a:fillRect/>
          </a:stretch>
        </p:blipFill>
        <p:spPr>
          <a:xfrm>
            <a:off x="6284478" y="3245197"/>
            <a:ext cx="3631820" cy="1242746"/>
          </a:xfrm>
          <a:prstGeom prst="rect">
            <a:avLst/>
          </a:prstGeom>
        </p:spPr>
      </p:pic>
      <p:pic>
        <p:nvPicPr>
          <p:cNvPr id="8" name="Picture 7"/>
          <p:cNvPicPr>
            <a:picLocks noChangeAspect="1"/>
          </p:cNvPicPr>
          <p:nvPr/>
        </p:nvPicPr>
        <p:blipFill>
          <a:blip r:embed="rId5"/>
          <a:stretch>
            <a:fillRect/>
          </a:stretch>
        </p:blipFill>
        <p:spPr>
          <a:xfrm>
            <a:off x="2091450" y="4627544"/>
            <a:ext cx="6506483" cy="1228896"/>
          </a:xfrm>
          <a:prstGeom prst="rect">
            <a:avLst/>
          </a:prstGeom>
        </p:spPr>
      </p:pic>
    </p:spTree>
    <p:extLst>
      <p:ext uri="{BB962C8B-B14F-4D97-AF65-F5344CB8AC3E}">
        <p14:creationId xmlns:p14="http://schemas.microsoft.com/office/powerpoint/2010/main" val="288899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Configuration Storage Link</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16</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291021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 </a:t>
            </a:r>
            <a:r>
              <a:rPr lang="en-US" dirty="0" err="1"/>
              <a:t>Konfigurasi</a:t>
            </a:r>
            <a:r>
              <a:rPr lang="en-US" dirty="0"/>
              <a:t> </a:t>
            </a:r>
            <a:r>
              <a:rPr lang="en-US" dirty="0" err="1"/>
              <a:t>terdapat</a:t>
            </a:r>
            <a:r>
              <a:rPr lang="en-US" dirty="0"/>
              <a:t> </a:t>
            </a:r>
            <a:r>
              <a:rPr lang="en-US" dirty="0" err="1"/>
              <a:t>pada</a:t>
            </a:r>
            <a:r>
              <a:rPr lang="en-US" dirty="0"/>
              <a:t> </a:t>
            </a:r>
            <a:r>
              <a:rPr lang="en-US" b="1" dirty="0"/>
              <a:t>‘</a:t>
            </a:r>
            <a:r>
              <a:rPr lang="en-US" b="1" dirty="0" err="1"/>
              <a:t>config</a:t>
            </a:r>
            <a:r>
              <a:rPr lang="en-US" b="1" dirty="0"/>
              <a:t>/</a:t>
            </a:r>
            <a:r>
              <a:rPr lang="en-US" b="1" dirty="0" err="1"/>
              <a:t>filesystems.php</a:t>
            </a:r>
            <a:r>
              <a:rPr lang="en-US" b="1" dirty="0"/>
              <a:t>’</a:t>
            </a:r>
          </a:p>
          <a:p>
            <a:r>
              <a:rPr lang="en-US" dirty="0"/>
              <a:t>2. Public Disk</a:t>
            </a:r>
          </a:p>
          <a:p>
            <a:pPr marL="800100" lvl="1" indent="-342900">
              <a:buFont typeface="Arial" panose="020B0604020202020204" pitchFamily="34" charset="0"/>
              <a:buChar char="•"/>
            </a:pPr>
            <a:r>
              <a:rPr lang="en-US" dirty="0" err="1"/>
              <a:t>Publik</a:t>
            </a:r>
            <a:r>
              <a:rPr lang="en-US" dirty="0"/>
              <a:t> Disk </a:t>
            </a:r>
            <a:r>
              <a:rPr lang="en-US" dirty="0" err="1"/>
              <a:t>merupakan</a:t>
            </a:r>
            <a:r>
              <a:rPr lang="en-US" dirty="0"/>
              <a:t> </a:t>
            </a:r>
            <a:r>
              <a:rPr lang="en-US" dirty="0" err="1"/>
              <a:t>tempat</a:t>
            </a:r>
            <a:r>
              <a:rPr lang="en-US" dirty="0"/>
              <a:t> </a:t>
            </a:r>
            <a:r>
              <a:rPr lang="en-US" dirty="0" err="1"/>
              <a:t>penyimpanan</a:t>
            </a:r>
            <a:r>
              <a:rPr lang="en-US" dirty="0"/>
              <a:t> yang </a:t>
            </a:r>
            <a:r>
              <a:rPr lang="en-US" dirty="0" err="1"/>
              <a:t>ditujukan</a:t>
            </a:r>
            <a:r>
              <a:rPr lang="en-US" dirty="0"/>
              <a:t> </a:t>
            </a:r>
            <a:r>
              <a:rPr lang="en-US" dirty="0" err="1"/>
              <a:t>untuk</a:t>
            </a:r>
            <a:r>
              <a:rPr lang="en-US" dirty="0"/>
              <a:t> </a:t>
            </a:r>
            <a:r>
              <a:rPr lang="en-US" dirty="0" err="1"/>
              <a:t>meletakkan</a:t>
            </a:r>
            <a:r>
              <a:rPr lang="en-US" dirty="0"/>
              <a:t> file yang </a:t>
            </a:r>
            <a:r>
              <a:rPr lang="en-US" dirty="0" err="1"/>
              <a:t>akan</a:t>
            </a:r>
            <a:r>
              <a:rPr lang="en-US" dirty="0"/>
              <a:t> </a:t>
            </a:r>
            <a:r>
              <a:rPr lang="en-US" dirty="0" err="1"/>
              <a:t>dapat</a:t>
            </a:r>
            <a:r>
              <a:rPr lang="en-US" dirty="0"/>
              <a:t> </a:t>
            </a:r>
            <a:r>
              <a:rPr lang="en-US" dirty="0" err="1"/>
              <a:t>diakses</a:t>
            </a:r>
            <a:r>
              <a:rPr lang="en-US" dirty="0"/>
              <a:t> </a:t>
            </a:r>
            <a:r>
              <a:rPr lang="en-US" dirty="0" err="1"/>
              <a:t>publik</a:t>
            </a:r>
            <a:r>
              <a:rPr lang="en-US" dirty="0"/>
              <a:t>.</a:t>
            </a:r>
          </a:p>
          <a:p>
            <a:pPr marL="800100" lvl="1" indent="-342900">
              <a:buFont typeface="Arial" panose="020B0604020202020204" pitchFamily="34" charset="0"/>
              <a:buChar char="•"/>
            </a:pPr>
            <a:r>
              <a:rPr lang="en-US" dirty="0" err="1"/>
              <a:t>Secara</a:t>
            </a:r>
            <a:r>
              <a:rPr lang="en-US" dirty="0"/>
              <a:t> default, disk </a:t>
            </a:r>
            <a:r>
              <a:rPr lang="en-US" dirty="0" err="1"/>
              <a:t>publik</a:t>
            </a:r>
            <a:r>
              <a:rPr lang="en-US" dirty="0"/>
              <a:t> </a:t>
            </a:r>
            <a:r>
              <a:rPr lang="en-US" dirty="0" err="1"/>
              <a:t>adalah</a:t>
            </a:r>
            <a:r>
              <a:rPr lang="en-US" dirty="0"/>
              <a:t> </a:t>
            </a:r>
            <a:r>
              <a:rPr lang="en-US" dirty="0" err="1"/>
              <a:t>penyimpanan</a:t>
            </a:r>
            <a:r>
              <a:rPr lang="en-US" dirty="0"/>
              <a:t> </a:t>
            </a:r>
            <a:r>
              <a:rPr lang="en-US" dirty="0" err="1"/>
              <a:t>lokal</a:t>
            </a:r>
            <a:r>
              <a:rPr lang="en-US" dirty="0"/>
              <a:t> </a:t>
            </a:r>
            <a:r>
              <a:rPr lang="en-US" dirty="0" err="1"/>
              <a:t>pada</a:t>
            </a:r>
            <a:r>
              <a:rPr lang="en-US" dirty="0"/>
              <a:t> folder </a:t>
            </a:r>
            <a:r>
              <a:rPr lang="en-US" b="1" dirty="0"/>
              <a:t>storage/app/public</a:t>
            </a:r>
            <a:r>
              <a:rPr lang="en-US" dirty="0"/>
              <a:t>.</a:t>
            </a:r>
          </a:p>
          <a:p>
            <a:pPr marL="800100" lvl="1" indent="-342900">
              <a:buFont typeface="Arial" panose="020B0604020202020204" pitchFamily="34" charset="0"/>
              <a:buChar char="•"/>
            </a:pPr>
            <a:r>
              <a:rPr lang="en-US" dirty="0"/>
              <a:t>Agar folder </a:t>
            </a:r>
            <a:r>
              <a:rPr lang="en-US" dirty="0" err="1"/>
              <a:t>tersebut</a:t>
            </a:r>
            <a:r>
              <a:rPr lang="en-US" dirty="0"/>
              <a:t> </a:t>
            </a:r>
            <a:r>
              <a:rPr lang="en-US" dirty="0" err="1"/>
              <a:t>dapat</a:t>
            </a:r>
            <a:r>
              <a:rPr lang="en-US" dirty="0"/>
              <a:t> </a:t>
            </a:r>
            <a:r>
              <a:rPr lang="en-US" dirty="0" err="1"/>
              <a:t>diakses</a:t>
            </a:r>
            <a:r>
              <a:rPr lang="en-US" dirty="0"/>
              <a:t> </a:t>
            </a:r>
            <a:r>
              <a:rPr lang="en-US" dirty="0" err="1"/>
              <a:t>dari</a:t>
            </a:r>
            <a:r>
              <a:rPr lang="en-US" dirty="0"/>
              <a:t> web, </a:t>
            </a:r>
            <a:r>
              <a:rPr lang="en-US" dirty="0" err="1"/>
              <a:t>maka</a:t>
            </a:r>
            <a:r>
              <a:rPr lang="en-US" dirty="0"/>
              <a:t> </a:t>
            </a:r>
            <a:r>
              <a:rPr lang="en-US" dirty="0" err="1"/>
              <a:t>perlu</a:t>
            </a:r>
            <a:r>
              <a:rPr lang="en-US" dirty="0"/>
              <a:t> </a:t>
            </a:r>
            <a:r>
              <a:rPr lang="en-US" dirty="0" err="1"/>
              <a:t>dibuat</a:t>
            </a:r>
            <a:r>
              <a:rPr lang="en-US" dirty="0"/>
              <a:t> symbolic link </a:t>
            </a:r>
            <a:r>
              <a:rPr lang="en-US" dirty="0" err="1"/>
              <a:t>dari</a:t>
            </a:r>
            <a:r>
              <a:rPr lang="en-US" dirty="0"/>
              <a:t> </a:t>
            </a:r>
            <a:r>
              <a:rPr lang="en-US" b="1" dirty="0"/>
              <a:t>public/storage</a:t>
            </a:r>
            <a:r>
              <a:rPr lang="en-US" dirty="0"/>
              <a:t> </a:t>
            </a:r>
            <a:r>
              <a:rPr lang="en-US" dirty="0" err="1"/>
              <a:t>ke</a:t>
            </a:r>
            <a:r>
              <a:rPr lang="en-US" dirty="0"/>
              <a:t> </a:t>
            </a:r>
            <a:r>
              <a:rPr lang="en-US" b="1" dirty="0"/>
              <a:t>storage/app/public</a:t>
            </a:r>
            <a:r>
              <a:rPr lang="en-US" dirty="0"/>
              <a:t>.</a:t>
            </a:r>
          </a:p>
          <a:p>
            <a:pPr marL="800100" lvl="1" indent="-342900">
              <a:buFont typeface="Arial" panose="020B0604020202020204" pitchFamily="34" charset="0"/>
              <a:buChar char="•"/>
            </a:pPr>
            <a:r>
              <a:rPr lang="en-US" dirty="0" err="1"/>
              <a:t>Dengan</a:t>
            </a:r>
            <a:r>
              <a:rPr lang="en-US" dirty="0"/>
              <a:t> symbolic link </a:t>
            </a:r>
            <a:r>
              <a:rPr lang="en-US" dirty="0" err="1"/>
              <a:t>kedua</a:t>
            </a:r>
            <a:r>
              <a:rPr lang="en-US" dirty="0"/>
              <a:t> folder </a:t>
            </a:r>
            <a:r>
              <a:rPr lang="en-US" dirty="0" err="1"/>
              <a:t>akan</a:t>
            </a:r>
            <a:r>
              <a:rPr lang="en-US" dirty="0"/>
              <a:t> </a:t>
            </a:r>
            <a:r>
              <a:rPr lang="en-US" dirty="0" err="1"/>
              <a:t>berisi</a:t>
            </a:r>
            <a:r>
              <a:rPr lang="en-US" dirty="0"/>
              <a:t> file yang </a:t>
            </a:r>
            <a:r>
              <a:rPr lang="en-US" dirty="0" err="1"/>
              <a:t>sama</a:t>
            </a:r>
            <a:r>
              <a:rPr lang="en-US" dirty="0"/>
              <a:t>, </a:t>
            </a:r>
            <a:r>
              <a:rPr lang="en-US" dirty="0" err="1"/>
              <a:t>namun</a:t>
            </a:r>
            <a:r>
              <a:rPr lang="en-US" dirty="0"/>
              <a:t> file </a:t>
            </a:r>
            <a:r>
              <a:rPr lang="en-US" dirty="0" err="1"/>
              <a:t>tidak</a:t>
            </a:r>
            <a:r>
              <a:rPr lang="en-US" dirty="0"/>
              <a:t> </a:t>
            </a:r>
            <a:r>
              <a:rPr lang="en-US" dirty="0" err="1"/>
              <a:t>dicopykan</a:t>
            </a:r>
            <a:endParaRPr lang="en-US" dirty="0"/>
          </a:p>
        </p:txBody>
      </p:sp>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618145" y="4176296"/>
            <a:ext cx="10150467" cy="44850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3. </a:t>
            </a:r>
            <a:r>
              <a:rPr lang="es-ES" dirty="0" err="1"/>
              <a:t>Buka</a:t>
            </a:r>
            <a:r>
              <a:rPr lang="es-ES" dirty="0"/>
              <a:t> terminal </a:t>
            </a:r>
            <a:r>
              <a:rPr lang="es-ES" dirty="0" err="1"/>
              <a:t>lalu</a:t>
            </a:r>
            <a:r>
              <a:rPr lang="es-ES" dirty="0"/>
              <a:t> </a:t>
            </a:r>
            <a:r>
              <a:rPr lang="es-ES" dirty="0" err="1"/>
              <a:t>ketikan</a:t>
            </a:r>
            <a:r>
              <a:rPr lang="es-ES" dirty="0"/>
              <a:t> </a:t>
            </a:r>
            <a:r>
              <a:rPr lang="es-ES" dirty="0" err="1"/>
              <a:t>perintah</a:t>
            </a:r>
            <a:r>
              <a:rPr lang="es-ES" dirty="0"/>
              <a:t> di </a:t>
            </a:r>
            <a:r>
              <a:rPr lang="es-ES" dirty="0" err="1"/>
              <a:t>bawah</a:t>
            </a:r>
            <a:r>
              <a:rPr lang="es-ES" dirty="0"/>
              <a:t> </a:t>
            </a:r>
            <a:r>
              <a:rPr lang="es-ES" dirty="0" err="1"/>
              <a:t>ini</a:t>
            </a:r>
            <a:endParaRPr lang="es-ES" dirty="0"/>
          </a:p>
        </p:txBody>
      </p:sp>
      <p:sp>
        <p:nvSpPr>
          <p:cNvPr id="10" name="Rectangle 9"/>
          <p:cNvSpPr/>
          <p:nvPr/>
        </p:nvSpPr>
        <p:spPr>
          <a:xfrm>
            <a:off x="1082466" y="4624803"/>
            <a:ext cx="6384857" cy="54153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014067"/>
                </a:solidFill>
              </a:rPr>
              <a:t>    </a:t>
            </a:r>
            <a:r>
              <a:rPr lang="en-US" dirty="0" err="1">
                <a:solidFill>
                  <a:srgbClr val="014067"/>
                </a:solidFill>
              </a:rPr>
              <a:t>php</a:t>
            </a:r>
            <a:r>
              <a:rPr lang="en-US" dirty="0">
                <a:solidFill>
                  <a:srgbClr val="014067"/>
                </a:solidFill>
              </a:rPr>
              <a:t> artisan </a:t>
            </a:r>
            <a:r>
              <a:rPr lang="en-US" dirty="0" err="1">
                <a:solidFill>
                  <a:srgbClr val="014067"/>
                </a:solidFill>
              </a:rPr>
              <a:t>storage:link</a:t>
            </a:r>
            <a:endParaRPr lang="en-US" dirty="0">
              <a:solidFill>
                <a:srgbClr val="014067"/>
              </a:solidFill>
            </a:endParaRPr>
          </a:p>
        </p:txBody>
      </p:sp>
    </p:spTree>
    <p:extLst>
      <p:ext uri="{BB962C8B-B14F-4D97-AF65-F5344CB8AC3E}">
        <p14:creationId xmlns:p14="http://schemas.microsoft.com/office/powerpoint/2010/main" val="143677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Configuration Storage Link</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17</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618145" y="1604546"/>
            <a:ext cx="10150467" cy="44850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4. </a:t>
            </a:r>
            <a:r>
              <a:rPr lang="es-ES" dirty="0" err="1"/>
              <a:t>Jika</a:t>
            </a:r>
            <a:r>
              <a:rPr lang="es-ES" dirty="0"/>
              <a:t> </a:t>
            </a:r>
            <a:r>
              <a:rPr lang="es-ES" dirty="0" err="1"/>
              <a:t>sukses</a:t>
            </a:r>
            <a:r>
              <a:rPr lang="es-ES" dirty="0"/>
              <a:t> </a:t>
            </a:r>
            <a:r>
              <a:rPr lang="es-ES" dirty="0" err="1"/>
              <a:t>maka</a:t>
            </a:r>
            <a:r>
              <a:rPr lang="es-ES" dirty="0"/>
              <a:t> </a:t>
            </a:r>
            <a:r>
              <a:rPr lang="es-ES" dirty="0" err="1"/>
              <a:t>tampilan</a:t>
            </a:r>
            <a:r>
              <a:rPr lang="es-ES" dirty="0"/>
              <a:t> </a:t>
            </a:r>
            <a:r>
              <a:rPr lang="es-ES" dirty="0" err="1"/>
              <a:t>nya</a:t>
            </a:r>
            <a:r>
              <a:rPr lang="es-ES" dirty="0"/>
              <a:t> </a:t>
            </a:r>
            <a:r>
              <a:rPr lang="es-ES" dirty="0" err="1"/>
              <a:t>akan</a:t>
            </a:r>
            <a:r>
              <a:rPr lang="es-ES" dirty="0"/>
              <a:t> </a:t>
            </a:r>
            <a:r>
              <a:rPr lang="es-ES" dirty="0" err="1"/>
              <a:t>seperti</a:t>
            </a:r>
            <a:r>
              <a:rPr lang="es-ES" dirty="0"/>
              <a:t> gambar di </a:t>
            </a:r>
            <a:r>
              <a:rPr lang="es-ES" dirty="0" err="1"/>
              <a:t>bawah</a:t>
            </a:r>
            <a:r>
              <a:rPr lang="es-ES" dirty="0"/>
              <a:t> </a:t>
            </a:r>
            <a:r>
              <a:rPr lang="es-ES" dirty="0" err="1"/>
              <a:t>ini</a:t>
            </a:r>
            <a:endParaRPr lang="es-ES" dirty="0"/>
          </a:p>
        </p:txBody>
      </p:sp>
      <p:pic>
        <p:nvPicPr>
          <p:cNvPr id="2" name="Picture 1"/>
          <p:cNvPicPr>
            <a:picLocks noChangeAspect="1"/>
          </p:cNvPicPr>
          <p:nvPr/>
        </p:nvPicPr>
        <p:blipFill>
          <a:blip r:embed="rId3"/>
          <a:stretch>
            <a:fillRect/>
          </a:stretch>
        </p:blipFill>
        <p:spPr>
          <a:xfrm>
            <a:off x="1027828" y="2053053"/>
            <a:ext cx="8030447" cy="869149"/>
          </a:xfrm>
          <a:prstGeom prst="rect">
            <a:avLst/>
          </a:prstGeom>
        </p:spPr>
      </p:pic>
      <p:sp>
        <p:nvSpPr>
          <p:cNvPr id="11" name="Text Placeholder 18">
            <a:extLst>
              <a:ext uri="{FF2B5EF4-FFF2-40B4-BE49-F238E27FC236}">
                <a16:creationId xmlns:a16="http://schemas.microsoft.com/office/drawing/2014/main" id="{FAA9D8EA-A7CA-4ED0-94D3-29382CDEBB32}"/>
              </a:ext>
            </a:extLst>
          </p:cNvPr>
          <p:cNvSpPr txBox="1">
            <a:spLocks/>
          </p:cNvSpPr>
          <p:nvPr/>
        </p:nvSpPr>
        <p:spPr>
          <a:xfrm>
            <a:off x="618145" y="3060138"/>
            <a:ext cx="10150467" cy="67366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5. </a:t>
            </a:r>
            <a:r>
              <a:rPr lang="es-ES" dirty="0" err="1"/>
              <a:t>Buka</a:t>
            </a:r>
            <a:r>
              <a:rPr lang="es-ES" dirty="0"/>
              <a:t> folder ‘</a:t>
            </a:r>
            <a:r>
              <a:rPr lang="es-ES" b="1" dirty="0"/>
              <a:t>/</a:t>
            </a:r>
            <a:r>
              <a:rPr lang="es-ES" b="1" dirty="0" err="1"/>
              <a:t>public</a:t>
            </a:r>
            <a:r>
              <a:rPr lang="es-ES" b="1" dirty="0"/>
              <a:t>’ </a:t>
            </a:r>
            <a:r>
              <a:rPr lang="es-ES" dirty="0"/>
              <a:t>dan secara </a:t>
            </a:r>
            <a:r>
              <a:rPr lang="es-ES" dirty="0" err="1"/>
              <a:t>otomatis</a:t>
            </a:r>
            <a:r>
              <a:rPr lang="es-ES" dirty="0"/>
              <a:t> </a:t>
            </a:r>
            <a:r>
              <a:rPr lang="es-ES" dirty="0" err="1"/>
              <a:t>akan</a:t>
            </a:r>
            <a:r>
              <a:rPr lang="es-ES" dirty="0"/>
              <a:t> </a:t>
            </a:r>
            <a:r>
              <a:rPr lang="es-ES" dirty="0" err="1"/>
              <a:t>ada</a:t>
            </a:r>
            <a:r>
              <a:rPr lang="es-ES" dirty="0"/>
              <a:t> </a:t>
            </a:r>
            <a:r>
              <a:rPr lang="es-ES" dirty="0" err="1"/>
              <a:t>sebuah</a:t>
            </a:r>
            <a:r>
              <a:rPr lang="es-ES" dirty="0"/>
              <a:t> folder </a:t>
            </a:r>
            <a:r>
              <a:rPr lang="es-ES" dirty="0" err="1"/>
              <a:t>baru</a:t>
            </a:r>
            <a:r>
              <a:rPr lang="es-ES" dirty="0"/>
              <a:t> </a:t>
            </a:r>
            <a:r>
              <a:rPr lang="es-ES" dirty="0" err="1"/>
              <a:t>dengan</a:t>
            </a:r>
            <a:r>
              <a:rPr lang="es-ES" dirty="0"/>
              <a:t> </a:t>
            </a:r>
            <a:r>
              <a:rPr lang="es-ES" dirty="0" err="1"/>
              <a:t>nama</a:t>
            </a:r>
            <a:r>
              <a:rPr lang="es-ES" dirty="0"/>
              <a:t> ‘</a:t>
            </a:r>
            <a:r>
              <a:rPr lang="es-ES" b="1" dirty="0" err="1"/>
              <a:t>storage</a:t>
            </a:r>
            <a:r>
              <a:rPr lang="es-ES" b="1" dirty="0"/>
              <a:t>’</a:t>
            </a:r>
          </a:p>
        </p:txBody>
      </p:sp>
      <p:pic>
        <p:nvPicPr>
          <p:cNvPr id="5" name="Picture 4"/>
          <p:cNvPicPr>
            <a:picLocks noChangeAspect="1"/>
          </p:cNvPicPr>
          <p:nvPr/>
        </p:nvPicPr>
        <p:blipFill>
          <a:blip r:embed="rId4"/>
          <a:stretch>
            <a:fillRect/>
          </a:stretch>
        </p:blipFill>
        <p:spPr>
          <a:xfrm>
            <a:off x="4453330" y="3871736"/>
            <a:ext cx="1667108" cy="1038370"/>
          </a:xfrm>
          <a:prstGeom prst="rect">
            <a:avLst/>
          </a:prstGeom>
        </p:spPr>
      </p:pic>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618144" y="4987353"/>
            <a:ext cx="10150467" cy="100387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6. </a:t>
            </a:r>
            <a:r>
              <a:rPr lang="es-ES" dirty="0" err="1"/>
              <a:t>Dengan</a:t>
            </a:r>
            <a:r>
              <a:rPr lang="es-ES" dirty="0"/>
              <a:t> </a:t>
            </a:r>
            <a:r>
              <a:rPr lang="es-ES" dirty="0" err="1"/>
              <a:t>begitu</a:t>
            </a:r>
            <a:r>
              <a:rPr lang="es-ES" dirty="0"/>
              <a:t> </a:t>
            </a:r>
            <a:r>
              <a:rPr lang="es-ES" dirty="0" err="1"/>
              <a:t>ketika</a:t>
            </a:r>
            <a:r>
              <a:rPr lang="es-ES" dirty="0"/>
              <a:t> </a:t>
            </a:r>
            <a:r>
              <a:rPr lang="es-ES" dirty="0" err="1"/>
              <a:t>mengupload</a:t>
            </a:r>
            <a:r>
              <a:rPr lang="es-ES" dirty="0"/>
              <a:t> </a:t>
            </a:r>
            <a:r>
              <a:rPr lang="es-ES" dirty="0" err="1"/>
              <a:t>sebuah</a:t>
            </a:r>
            <a:r>
              <a:rPr lang="es-ES" dirty="0"/>
              <a:t> file, </a:t>
            </a:r>
            <a:r>
              <a:rPr lang="es-ES" dirty="0" err="1"/>
              <a:t>maka</a:t>
            </a:r>
            <a:r>
              <a:rPr lang="es-ES" dirty="0"/>
              <a:t> secara </a:t>
            </a:r>
            <a:r>
              <a:rPr lang="es-ES" dirty="0" err="1"/>
              <a:t>otomatis</a:t>
            </a:r>
            <a:r>
              <a:rPr lang="es-ES" dirty="0"/>
              <a:t> file </a:t>
            </a:r>
            <a:r>
              <a:rPr lang="es-ES" dirty="0" err="1"/>
              <a:t>tersebut</a:t>
            </a:r>
            <a:r>
              <a:rPr lang="es-ES" dirty="0"/>
              <a:t> </a:t>
            </a:r>
            <a:r>
              <a:rPr lang="es-ES" dirty="0" err="1"/>
              <a:t>akan</a:t>
            </a:r>
            <a:r>
              <a:rPr lang="es-ES" dirty="0"/>
              <a:t> </a:t>
            </a:r>
            <a:r>
              <a:rPr lang="es-ES" dirty="0" err="1"/>
              <a:t>tercopy</a:t>
            </a:r>
            <a:r>
              <a:rPr lang="es-ES" dirty="0"/>
              <a:t> </a:t>
            </a:r>
            <a:r>
              <a:rPr lang="es-ES" dirty="0" err="1"/>
              <a:t>kedalam</a:t>
            </a:r>
            <a:r>
              <a:rPr lang="es-ES" dirty="0"/>
              <a:t> folder </a:t>
            </a:r>
            <a:r>
              <a:rPr lang="es-ES" b="1" dirty="0"/>
              <a:t>/</a:t>
            </a:r>
            <a:r>
              <a:rPr lang="es-ES" b="1" dirty="0" err="1"/>
              <a:t>public</a:t>
            </a:r>
            <a:r>
              <a:rPr lang="es-ES" b="1" dirty="0"/>
              <a:t>/</a:t>
            </a:r>
            <a:r>
              <a:rPr lang="es-ES" b="1" dirty="0" err="1"/>
              <a:t>storage</a:t>
            </a:r>
            <a:r>
              <a:rPr lang="es-ES" b="1" dirty="0"/>
              <a:t> </a:t>
            </a:r>
            <a:r>
              <a:rPr lang="es-ES" dirty="0" err="1"/>
              <a:t>sehingga</a:t>
            </a:r>
            <a:r>
              <a:rPr lang="es-ES" dirty="0"/>
              <a:t> </a:t>
            </a:r>
            <a:r>
              <a:rPr lang="es-ES" dirty="0" err="1"/>
              <a:t>nantinya</a:t>
            </a:r>
            <a:r>
              <a:rPr lang="es-ES" dirty="0"/>
              <a:t> file yang di </a:t>
            </a:r>
            <a:r>
              <a:rPr lang="es-ES" dirty="0" err="1"/>
              <a:t>upload</a:t>
            </a:r>
            <a:r>
              <a:rPr lang="es-ES" dirty="0"/>
              <a:t> bisa </a:t>
            </a:r>
            <a:r>
              <a:rPr lang="es-ES" dirty="0" err="1"/>
              <a:t>langsung</a:t>
            </a:r>
            <a:r>
              <a:rPr lang="es-ES" dirty="0"/>
              <a:t> di </a:t>
            </a:r>
            <a:r>
              <a:rPr lang="es-ES" dirty="0" err="1"/>
              <a:t>akses</a:t>
            </a:r>
            <a:r>
              <a:rPr lang="es-ES" dirty="0"/>
              <a:t> secara </a:t>
            </a:r>
            <a:r>
              <a:rPr lang="es-ES" dirty="0" err="1"/>
              <a:t>public</a:t>
            </a:r>
            <a:endParaRPr lang="es-ES" b="1" dirty="0"/>
          </a:p>
        </p:txBody>
      </p:sp>
    </p:spTree>
    <p:extLst>
      <p:ext uri="{BB962C8B-B14F-4D97-AF65-F5344CB8AC3E}">
        <p14:creationId xmlns:p14="http://schemas.microsoft.com/office/powerpoint/2010/main" val="3948308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a:t>Migration</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a:t>	Migration</a:t>
            </a:r>
            <a:r>
              <a:rPr lang="en-US" dirty="0"/>
              <a:t> </a:t>
            </a:r>
            <a:r>
              <a:rPr lang="en-US" dirty="0" err="1"/>
              <a:t>adalah</a:t>
            </a:r>
            <a:r>
              <a:rPr lang="en-US" dirty="0"/>
              <a:t> </a:t>
            </a:r>
            <a:r>
              <a:rPr lang="en-US" dirty="0" err="1"/>
              <a:t>sebuah</a:t>
            </a:r>
            <a:r>
              <a:rPr lang="en-US" dirty="0"/>
              <a:t> version control database, </a:t>
            </a:r>
            <a:r>
              <a:rPr lang="en-US" dirty="0" err="1"/>
              <a:t>dimana</a:t>
            </a:r>
            <a:r>
              <a:rPr lang="en-US" dirty="0"/>
              <a:t> </a:t>
            </a:r>
            <a:r>
              <a:rPr lang="en-US" dirty="0" err="1"/>
              <a:t>akan</a:t>
            </a:r>
            <a:r>
              <a:rPr lang="en-US" dirty="0"/>
              <a:t> </a:t>
            </a:r>
            <a:r>
              <a:rPr lang="en-US" dirty="0" err="1"/>
              <a:t>membantu</a:t>
            </a:r>
            <a:r>
              <a:rPr lang="en-US" dirty="0"/>
              <a:t> team </a:t>
            </a:r>
            <a:r>
              <a:rPr lang="en-US" dirty="0" err="1"/>
              <a:t>untuk</a:t>
            </a:r>
            <a:r>
              <a:rPr lang="en-US" dirty="0"/>
              <a:t> </a:t>
            </a:r>
            <a:r>
              <a:rPr lang="en-US" dirty="0" err="1"/>
              <a:t>mengubah</a:t>
            </a:r>
            <a:r>
              <a:rPr lang="en-US" dirty="0"/>
              <a:t> </a:t>
            </a:r>
            <a:r>
              <a:rPr lang="en-US" dirty="0" err="1"/>
              <a:t>dan</a:t>
            </a:r>
            <a:r>
              <a:rPr lang="en-US" dirty="0"/>
              <a:t> </a:t>
            </a:r>
            <a:r>
              <a:rPr lang="en-US" dirty="0" err="1"/>
              <a:t>membagikan</a:t>
            </a:r>
            <a:r>
              <a:rPr lang="en-US" dirty="0"/>
              <a:t> </a:t>
            </a:r>
            <a:r>
              <a:rPr lang="en-US" dirty="0" err="1"/>
              <a:t>sebuah</a:t>
            </a:r>
            <a:r>
              <a:rPr lang="en-US" dirty="0"/>
              <a:t> schema database </a:t>
            </a:r>
            <a:r>
              <a:rPr lang="en-US" dirty="0" err="1"/>
              <a:t>dari</a:t>
            </a:r>
            <a:r>
              <a:rPr lang="en-US" dirty="0"/>
              <a:t> </a:t>
            </a:r>
            <a:r>
              <a:rPr lang="en-US" dirty="0" err="1"/>
              <a:t>aplikasi</a:t>
            </a:r>
            <a:r>
              <a:rPr lang="en-US" dirty="0"/>
              <a:t> yang </a:t>
            </a:r>
            <a:r>
              <a:rPr lang="en-US" dirty="0" err="1"/>
              <a:t>dibangun</a:t>
            </a:r>
            <a:r>
              <a:rPr lang="en-US" dirty="0"/>
              <a:t>. </a:t>
            </a:r>
          </a:p>
        </p:txBody>
      </p:sp>
    </p:spTree>
    <p:extLst>
      <p:ext uri="{BB962C8B-B14F-4D97-AF65-F5344CB8AC3E}">
        <p14:creationId xmlns:p14="http://schemas.microsoft.com/office/powerpoint/2010/main" val="4186899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Database Connection</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Migration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5470592" cy="409127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Buka</a:t>
            </a:r>
            <a:r>
              <a:rPr lang="es-ES" sz="1800" dirty="0"/>
              <a:t> </a:t>
            </a:r>
            <a:r>
              <a:rPr lang="es-ES" sz="1800" dirty="0">
                <a:hlinkClick r:id="rId3"/>
              </a:rPr>
              <a:t>http://localhost/phpmyadmin/</a:t>
            </a:r>
            <a:r>
              <a:rPr lang="es-ES" sz="1800" dirty="0"/>
              <a:t> </a:t>
            </a:r>
            <a:r>
              <a:rPr lang="es-ES" sz="1800" dirty="0" err="1"/>
              <a:t>lalu</a:t>
            </a:r>
            <a:r>
              <a:rPr lang="es-ES" sz="1800" dirty="0"/>
              <a:t> </a:t>
            </a:r>
            <a:r>
              <a:rPr lang="es-ES" sz="1800" dirty="0" err="1"/>
              <a:t>klik</a:t>
            </a:r>
            <a:r>
              <a:rPr lang="es-ES" sz="1800" dirty="0"/>
              <a:t> </a:t>
            </a:r>
            <a:r>
              <a:rPr lang="es-ES" sz="1800" dirty="0" err="1"/>
              <a:t>tombol</a:t>
            </a:r>
            <a:r>
              <a:rPr lang="es-ES" sz="1800" dirty="0"/>
              <a:t> </a:t>
            </a:r>
            <a:r>
              <a:rPr lang="es-ES" sz="1800" b="1" dirty="0"/>
              <a:t>new</a:t>
            </a:r>
          </a:p>
          <a:p>
            <a:pPr marL="457200" indent="-457200">
              <a:buAutoNum type="arabicPeriod"/>
            </a:pPr>
            <a:r>
              <a:rPr lang="es-ES" sz="1800" dirty="0" err="1"/>
              <a:t>Isi</a:t>
            </a:r>
            <a:r>
              <a:rPr lang="es-ES" sz="1800" dirty="0"/>
              <a:t> </a:t>
            </a:r>
            <a:r>
              <a:rPr lang="es-ES" sz="1800" dirty="0" err="1"/>
              <a:t>dengan</a:t>
            </a:r>
            <a:r>
              <a:rPr lang="es-ES" sz="1800" dirty="0"/>
              <a:t> </a:t>
            </a:r>
            <a:r>
              <a:rPr lang="es-ES" sz="1800" dirty="0" err="1"/>
              <a:t>nama</a:t>
            </a:r>
            <a:r>
              <a:rPr lang="es-ES" sz="1800" dirty="0"/>
              <a:t> </a:t>
            </a:r>
            <a:r>
              <a:rPr lang="es-ES" sz="1800" dirty="0" err="1"/>
              <a:t>database</a:t>
            </a:r>
            <a:r>
              <a:rPr lang="es-ES" sz="1800" dirty="0"/>
              <a:t> yang </a:t>
            </a:r>
            <a:r>
              <a:rPr lang="es-ES" sz="1800" dirty="0" err="1"/>
              <a:t>diinginkan</a:t>
            </a:r>
            <a:r>
              <a:rPr lang="es-ES" sz="1800" dirty="0"/>
              <a:t>, </a:t>
            </a:r>
            <a:r>
              <a:rPr lang="es-ES" sz="1800" dirty="0" err="1"/>
              <a:t>dalam</a:t>
            </a:r>
            <a:r>
              <a:rPr lang="es-ES" sz="1800" dirty="0"/>
              <a:t> </a:t>
            </a:r>
            <a:r>
              <a:rPr lang="es-ES" sz="1800" dirty="0" err="1"/>
              <a:t>contoh</a:t>
            </a:r>
            <a:r>
              <a:rPr lang="es-ES" sz="1800" dirty="0"/>
              <a:t> </a:t>
            </a:r>
            <a:r>
              <a:rPr lang="es-ES" sz="1800" dirty="0" err="1"/>
              <a:t>ini</a:t>
            </a:r>
            <a:r>
              <a:rPr lang="es-ES" sz="1800" dirty="0"/>
              <a:t> </a:t>
            </a:r>
            <a:r>
              <a:rPr lang="es-ES" sz="1800" b="1" dirty="0"/>
              <a:t>‘</a:t>
            </a:r>
            <a:r>
              <a:rPr lang="es-ES" sz="1800" b="1" dirty="0" err="1"/>
              <a:t>web_dinamis</a:t>
            </a:r>
            <a:r>
              <a:rPr lang="es-ES" sz="1800" b="1" dirty="0"/>
              <a:t>’ </a:t>
            </a:r>
            <a:r>
              <a:rPr lang="es-ES" sz="1800" dirty="0" err="1"/>
              <a:t>kemudian</a:t>
            </a:r>
            <a:r>
              <a:rPr lang="es-ES" sz="1800" dirty="0"/>
              <a:t> </a:t>
            </a:r>
            <a:r>
              <a:rPr lang="es-ES" sz="1800" dirty="0" err="1"/>
              <a:t>klik</a:t>
            </a:r>
            <a:r>
              <a:rPr lang="es-ES" sz="1800" dirty="0"/>
              <a:t> </a:t>
            </a:r>
            <a:r>
              <a:rPr lang="es-ES" sz="1800" dirty="0" err="1"/>
              <a:t>tombol</a:t>
            </a:r>
            <a:r>
              <a:rPr lang="es-ES" sz="1800" dirty="0"/>
              <a:t> </a:t>
            </a:r>
            <a:r>
              <a:rPr lang="es-ES" sz="1800" dirty="0" err="1"/>
              <a:t>create</a:t>
            </a:r>
            <a:endParaRPr lang="es-ES" sz="1800" b="1" dirty="0"/>
          </a:p>
          <a:p>
            <a:pPr marL="457200" indent="-457200">
              <a:buAutoNum type="arabicPeriod"/>
            </a:pPr>
            <a:r>
              <a:rPr lang="es-ES" sz="1800" dirty="0" err="1"/>
              <a:t>Buka</a:t>
            </a:r>
            <a:r>
              <a:rPr lang="es-ES" sz="1800" dirty="0"/>
              <a:t> file .</a:t>
            </a:r>
            <a:r>
              <a:rPr lang="es-ES" sz="1800" dirty="0" err="1"/>
              <a:t>env</a:t>
            </a:r>
            <a:r>
              <a:rPr lang="es-ES" sz="1800" dirty="0"/>
              <a:t> pada </a:t>
            </a:r>
            <a:r>
              <a:rPr lang="es-ES" sz="1800" dirty="0" err="1"/>
              <a:t>root</a:t>
            </a:r>
            <a:r>
              <a:rPr lang="es-ES" sz="1800" dirty="0"/>
              <a:t> </a:t>
            </a:r>
            <a:r>
              <a:rPr lang="es-ES" sz="1800" dirty="0" err="1"/>
              <a:t>project</a:t>
            </a:r>
            <a:endParaRPr lang="es-ES" sz="1800" dirty="0"/>
          </a:p>
          <a:p>
            <a:pPr marL="342900" indent="-342900">
              <a:buFont typeface="Arial" panose="020B0604020202020204" pitchFamily="34" charset="0"/>
              <a:buChar char="•"/>
            </a:pPr>
            <a:r>
              <a:rPr lang="es-ES" sz="1800" b="1" dirty="0"/>
              <a:t>DB_DATABASE </a:t>
            </a:r>
            <a:r>
              <a:rPr lang="es-ES" sz="1800" dirty="0" err="1"/>
              <a:t>merupakan</a:t>
            </a:r>
            <a:r>
              <a:rPr lang="es-ES" sz="1800" dirty="0"/>
              <a:t> </a:t>
            </a:r>
            <a:r>
              <a:rPr lang="es-ES" sz="1800" dirty="0" err="1"/>
              <a:t>nama</a:t>
            </a:r>
            <a:r>
              <a:rPr lang="es-ES" sz="1800" dirty="0"/>
              <a:t> </a:t>
            </a:r>
            <a:r>
              <a:rPr lang="es-ES" sz="1800" dirty="0" err="1"/>
              <a:t>dari</a:t>
            </a:r>
            <a:r>
              <a:rPr lang="es-ES" sz="1800" dirty="0"/>
              <a:t> </a:t>
            </a:r>
            <a:r>
              <a:rPr lang="es-ES" sz="1800" dirty="0" err="1"/>
              <a:t>database</a:t>
            </a:r>
            <a:endParaRPr lang="es-ES" sz="1800" dirty="0"/>
          </a:p>
          <a:p>
            <a:pPr marL="342900" indent="-342900">
              <a:buFont typeface="Arial" panose="020B0604020202020204" pitchFamily="34" charset="0"/>
              <a:buChar char="•"/>
            </a:pPr>
            <a:r>
              <a:rPr lang="es-ES" sz="1800" b="1" dirty="0"/>
              <a:t>DB_USERNAME </a:t>
            </a:r>
            <a:r>
              <a:rPr lang="es-ES" sz="1800" dirty="0" err="1"/>
              <a:t>merupakan</a:t>
            </a:r>
            <a:r>
              <a:rPr lang="es-ES" sz="1800" dirty="0"/>
              <a:t> </a:t>
            </a:r>
            <a:r>
              <a:rPr lang="es-ES" sz="1800" dirty="0" err="1"/>
              <a:t>username</a:t>
            </a:r>
            <a:r>
              <a:rPr lang="es-ES" sz="1800" dirty="0"/>
              <a:t> yang </a:t>
            </a:r>
            <a:r>
              <a:rPr lang="es-ES" sz="1800" dirty="0" err="1"/>
              <a:t>memiliki</a:t>
            </a:r>
            <a:r>
              <a:rPr lang="es-ES" sz="1800" dirty="0"/>
              <a:t> </a:t>
            </a:r>
            <a:r>
              <a:rPr lang="es-ES" sz="1800" dirty="0" err="1"/>
              <a:t>akses</a:t>
            </a:r>
            <a:r>
              <a:rPr lang="es-ES" sz="1800" dirty="0"/>
              <a:t> </a:t>
            </a:r>
            <a:r>
              <a:rPr lang="es-ES" sz="1800" dirty="0" err="1"/>
              <a:t>dalam</a:t>
            </a:r>
            <a:r>
              <a:rPr lang="es-ES" sz="1800" dirty="0"/>
              <a:t> </a:t>
            </a:r>
            <a:r>
              <a:rPr lang="es-ES" sz="1800" dirty="0" err="1"/>
              <a:t>mengola</a:t>
            </a:r>
            <a:r>
              <a:rPr lang="es-ES" sz="1800" dirty="0"/>
              <a:t> </a:t>
            </a:r>
            <a:r>
              <a:rPr lang="es-ES" sz="1800" dirty="0" err="1"/>
              <a:t>database</a:t>
            </a:r>
            <a:endParaRPr lang="es-ES" sz="1800" dirty="0"/>
          </a:p>
          <a:p>
            <a:pPr marL="342900" indent="-342900">
              <a:buFont typeface="Arial" panose="020B0604020202020204" pitchFamily="34" charset="0"/>
              <a:buChar char="•"/>
            </a:pPr>
            <a:r>
              <a:rPr lang="es-ES" sz="1800" b="1" dirty="0"/>
              <a:t>DB_PASSWORD </a:t>
            </a:r>
            <a:r>
              <a:rPr lang="es-ES" sz="1800" dirty="0" err="1"/>
              <a:t>merupakan</a:t>
            </a:r>
            <a:r>
              <a:rPr lang="es-ES" sz="1800" dirty="0"/>
              <a:t> kata </a:t>
            </a:r>
            <a:r>
              <a:rPr lang="es-ES" sz="1800" dirty="0" err="1"/>
              <a:t>sandi</a:t>
            </a:r>
            <a:r>
              <a:rPr lang="es-ES" sz="1800" dirty="0"/>
              <a:t> </a:t>
            </a:r>
            <a:r>
              <a:rPr lang="es-ES" sz="1800" dirty="0" err="1"/>
              <a:t>dari</a:t>
            </a:r>
            <a:r>
              <a:rPr lang="es-ES" sz="1800" dirty="0"/>
              <a:t> </a:t>
            </a:r>
            <a:r>
              <a:rPr lang="es-ES" sz="1800" dirty="0" err="1"/>
              <a:t>database</a:t>
            </a:r>
            <a:endParaRPr lang="es-ES" sz="1800" dirty="0"/>
          </a:p>
          <a:p>
            <a:pPr marL="457200" indent="-457200">
              <a:buAutoNum type="arabicPeriod"/>
            </a:pPr>
            <a:endParaRPr lang="es-ES" sz="1800" dirty="0"/>
          </a:p>
          <a:p>
            <a:endParaRPr lang="es-ES" sz="1800" b="1" dirty="0"/>
          </a:p>
        </p:txBody>
      </p:sp>
      <p:pic>
        <p:nvPicPr>
          <p:cNvPr id="5" name="Picture 4"/>
          <p:cNvPicPr>
            <a:picLocks noChangeAspect="1"/>
          </p:cNvPicPr>
          <p:nvPr/>
        </p:nvPicPr>
        <p:blipFill>
          <a:blip r:embed="rId4"/>
          <a:stretch>
            <a:fillRect/>
          </a:stretch>
        </p:blipFill>
        <p:spPr>
          <a:xfrm>
            <a:off x="6791665" y="3536011"/>
            <a:ext cx="3205457" cy="2352675"/>
          </a:xfrm>
          <a:prstGeom prst="rect">
            <a:avLst/>
          </a:prstGeom>
        </p:spPr>
      </p:pic>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pic>
        <p:nvPicPr>
          <p:cNvPr id="6" name="Picture 5"/>
          <p:cNvPicPr>
            <a:picLocks noChangeAspect="1"/>
          </p:cNvPicPr>
          <p:nvPr/>
        </p:nvPicPr>
        <p:blipFill>
          <a:blip r:embed="rId5"/>
          <a:stretch>
            <a:fillRect/>
          </a:stretch>
        </p:blipFill>
        <p:spPr>
          <a:xfrm>
            <a:off x="6815992" y="874931"/>
            <a:ext cx="2623283" cy="1230882"/>
          </a:xfrm>
          <a:prstGeom prst="rect">
            <a:avLst/>
          </a:prstGeom>
        </p:spPr>
      </p:pic>
      <p:pic>
        <p:nvPicPr>
          <p:cNvPr id="7" name="Picture 6"/>
          <p:cNvPicPr>
            <a:picLocks noChangeAspect="1"/>
          </p:cNvPicPr>
          <p:nvPr/>
        </p:nvPicPr>
        <p:blipFill>
          <a:blip r:embed="rId6"/>
          <a:stretch>
            <a:fillRect/>
          </a:stretch>
        </p:blipFill>
        <p:spPr>
          <a:xfrm>
            <a:off x="6815992" y="2266339"/>
            <a:ext cx="3813908" cy="1010753"/>
          </a:xfrm>
          <a:prstGeom prst="rect">
            <a:avLst/>
          </a:prstGeom>
        </p:spPr>
      </p:pic>
    </p:spTree>
    <p:extLst>
      <p:ext uri="{BB962C8B-B14F-4D97-AF65-F5344CB8AC3E}">
        <p14:creationId xmlns:p14="http://schemas.microsoft.com/office/powerpoint/2010/main" val="259461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normAutofit/>
          </a:bodyPr>
          <a:lstStyle/>
          <a:p>
            <a:r>
              <a:rPr lang="en-US" dirty="0"/>
              <a:t>CRUD</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fontScale="70000" lnSpcReduction="20000"/>
          </a:bodyPr>
          <a:lstStyle/>
          <a:p>
            <a:endParaRPr lang="en-US" dirty="0"/>
          </a:p>
          <a:p>
            <a:pPr marL="342900" indent="-342900">
              <a:buFontTx/>
              <a:buChar char="-"/>
            </a:pPr>
            <a:r>
              <a:rPr lang="en-US" dirty="0"/>
              <a:t>Download &amp; Installation</a:t>
            </a:r>
          </a:p>
          <a:p>
            <a:pPr marL="342900" indent="-342900">
              <a:buFontTx/>
              <a:buChar char="-"/>
            </a:pPr>
            <a:r>
              <a:rPr lang="en-US" dirty="0"/>
              <a:t>Migration</a:t>
            </a:r>
          </a:p>
          <a:p>
            <a:pPr marL="342900" indent="-342900">
              <a:buFontTx/>
              <a:buChar char="-"/>
            </a:pPr>
            <a:r>
              <a:rPr lang="en-US" dirty="0"/>
              <a:t>Read</a:t>
            </a:r>
          </a:p>
          <a:p>
            <a:pPr marL="342900" indent="-342900">
              <a:buFontTx/>
              <a:buChar char="-"/>
            </a:pPr>
            <a:r>
              <a:rPr lang="en-US" dirty="0"/>
              <a:t>Create</a:t>
            </a:r>
          </a:p>
          <a:p>
            <a:pPr marL="342900" indent="-342900">
              <a:buFontTx/>
              <a:buChar char="-"/>
            </a:pPr>
            <a:r>
              <a:rPr lang="en-US" dirty="0"/>
              <a:t>Update</a:t>
            </a:r>
          </a:p>
          <a:p>
            <a:pPr marL="342900" indent="-342900">
              <a:buFontTx/>
              <a:buChar char="-"/>
            </a:pPr>
            <a:r>
              <a:rPr lang="en-US" dirty="0"/>
              <a:t>Delete</a:t>
            </a:r>
          </a:p>
          <a:p>
            <a:pPr marL="342900" indent="-342900">
              <a:buFontTx/>
              <a:buChar char="-"/>
            </a:pPr>
            <a:endParaRPr lang="en-US" dirty="0"/>
          </a:p>
        </p:txBody>
      </p:sp>
      <p:pic>
        <p:nvPicPr>
          <p:cNvPr id="15" name="Picture 2" descr="Programming Sites for Technical Writers | Kleine Hassler :: Programad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608" y="2664466"/>
            <a:ext cx="3534633" cy="23564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50401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Migration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672892" y="2533625"/>
            <a:ext cx="6577419" cy="126959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i="1" dirty="0" err="1"/>
              <a:t>Perintah</a:t>
            </a:r>
            <a:r>
              <a:rPr lang="es-ES" i="1" dirty="0"/>
              <a:t> di atas </a:t>
            </a:r>
            <a:r>
              <a:rPr lang="es-ES" i="1" dirty="0" err="1"/>
              <a:t>akan</a:t>
            </a:r>
            <a:r>
              <a:rPr lang="es-ES" i="1" dirty="0"/>
              <a:t> </a:t>
            </a:r>
            <a:r>
              <a:rPr lang="es-ES" i="1" dirty="0" err="1"/>
              <a:t>membuat</a:t>
            </a:r>
            <a:r>
              <a:rPr lang="es-ES" i="1" dirty="0"/>
              <a:t> </a:t>
            </a:r>
            <a:r>
              <a:rPr lang="es-ES" i="1" dirty="0" err="1"/>
              <a:t>sebuah</a:t>
            </a:r>
            <a:r>
              <a:rPr lang="es-ES" i="1" dirty="0"/>
              <a:t> </a:t>
            </a:r>
            <a:r>
              <a:rPr lang="es-ES" i="1" dirty="0" err="1"/>
              <a:t>model</a:t>
            </a:r>
            <a:r>
              <a:rPr lang="es-ES" i="1" dirty="0"/>
              <a:t> </a:t>
            </a:r>
            <a:r>
              <a:rPr lang="es-ES" i="1" dirty="0" err="1"/>
              <a:t>baru</a:t>
            </a:r>
            <a:r>
              <a:rPr lang="es-ES" i="1" dirty="0"/>
              <a:t> </a:t>
            </a:r>
            <a:r>
              <a:rPr lang="es-ES" i="1" dirty="0" err="1"/>
              <a:t>dengan</a:t>
            </a:r>
            <a:r>
              <a:rPr lang="es-ES" i="1" dirty="0"/>
              <a:t> </a:t>
            </a:r>
            <a:r>
              <a:rPr lang="es-ES" i="1" dirty="0" err="1"/>
              <a:t>nama</a:t>
            </a:r>
            <a:r>
              <a:rPr lang="es-ES" i="1" dirty="0"/>
              <a:t> </a:t>
            </a:r>
            <a:r>
              <a:rPr lang="es-ES" b="1" i="1" dirty="0" err="1"/>
              <a:t>Artikel</a:t>
            </a:r>
            <a:r>
              <a:rPr lang="es-ES" i="1" dirty="0"/>
              <a:t> di </a:t>
            </a:r>
            <a:r>
              <a:rPr lang="es-ES" i="1" dirty="0" err="1"/>
              <a:t>dalam</a:t>
            </a:r>
            <a:r>
              <a:rPr lang="es-ES" i="1" dirty="0"/>
              <a:t> folder </a:t>
            </a:r>
            <a:r>
              <a:rPr lang="es-ES" b="1" i="1" dirty="0"/>
              <a:t>app/</a:t>
            </a:r>
            <a:r>
              <a:rPr lang="es-ES" b="1" i="1" dirty="0" err="1"/>
              <a:t>Models</a:t>
            </a:r>
            <a:r>
              <a:rPr lang="es-ES" i="1" dirty="0"/>
              <a:t> dan </a:t>
            </a:r>
            <a:r>
              <a:rPr lang="es-ES" i="1" dirty="0" err="1"/>
              <a:t>flag</a:t>
            </a:r>
            <a:r>
              <a:rPr lang="es-ES" i="1" dirty="0"/>
              <a:t> </a:t>
            </a:r>
            <a:r>
              <a:rPr lang="es-ES" b="1" i="1" dirty="0"/>
              <a:t>-m</a:t>
            </a:r>
            <a:r>
              <a:rPr lang="es-ES" i="1" dirty="0"/>
              <a:t> </a:t>
            </a:r>
            <a:r>
              <a:rPr lang="es-ES" i="1" dirty="0" err="1"/>
              <a:t>berfungsi</a:t>
            </a:r>
            <a:r>
              <a:rPr lang="es-ES" i="1" dirty="0"/>
              <a:t> </a:t>
            </a:r>
            <a:r>
              <a:rPr lang="es-ES" i="1" dirty="0" err="1"/>
              <a:t>untuk</a:t>
            </a:r>
            <a:r>
              <a:rPr lang="es-ES" i="1" dirty="0"/>
              <a:t> </a:t>
            </a:r>
            <a:r>
              <a:rPr lang="es-ES" i="1" dirty="0" err="1"/>
              <a:t>membuat</a:t>
            </a:r>
            <a:r>
              <a:rPr lang="es-ES" i="1" dirty="0"/>
              <a:t> file </a:t>
            </a:r>
            <a:r>
              <a:rPr lang="es-ES" b="1" i="1" dirty="0" err="1"/>
              <a:t>migration</a:t>
            </a:r>
            <a:r>
              <a:rPr lang="es-ES" b="1" i="1" dirty="0"/>
              <a:t> </a:t>
            </a:r>
            <a:r>
              <a:rPr lang="es-ES" i="1" dirty="0"/>
              <a:t>yang </a:t>
            </a:r>
            <a:r>
              <a:rPr lang="es-ES" i="1" dirty="0" err="1"/>
              <a:t>nantinya</a:t>
            </a:r>
            <a:r>
              <a:rPr lang="es-ES" i="1" dirty="0"/>
              <a:t> </a:t>
            </a:r>
            <a:r>
              <a:rPr lang="es-ES" i="1" dirty="0" err="1"/>
              <a:t>akan</a:t>
            </a:r>
            <a:r>
              <a:rPr lang="es-ES" i="1" dirty="0"/>
              <a:t> </a:t>
            </a:r>
            <a:r>
              <a:rPr lang="es-ES" i="1" dirty="0" err="1"/>
              <a:t>tergenerate</a:t>
            </a:r>
            <a:r>
              <a:rPr lang="es-ES" i="1" dirty="0"/>
              <a:t> </a:t>
            </a:r>
            <a:r>
              <a:rPr lang="es-ES" i="1" dirty="0" err="1"/>
              <a:t>otomatis</a:t>
            </a:r>
            <a:r>
              <a:rPr lang="es-ES" i="1" dirty="0"/>
              <a:t> pada folder </a:t>
            </a:r>
            <a:r>
              <a:rPr lang="es-ES" b="1" i="1" dirty="0"/>
              <a:t>/</a:t>
            </a:r>
            <a:r>
              <a:rPr lang="es-ES" b="1" i="1" dirty="0" err="1"/>
              <a:t>database</a:t>
            </a:r>
            <a:r>
              <a:rPr lang="es-ES" b="1" i="1" dirty="0"/>
              <a:t>/</a:t>
            </a:r>
            <a:r>
              <a:rPr lang="es-ES" b="1" i="1" dirty="0" err="1"/>
              <a:t>migrations</a:t>
            </a:r>
            <a:r>
              <a:rPr lang="es-ES" b="1" i="1" dirty="0"/>
              <a:t>/</a:t>
            </a:r>
          </a:p>
        </p:txBody>
      </p:sp>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672892" y="1230392"/>
            <a:ext cx="10166558" cy="64797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1. </a:t>
            </a:r>
            <a:r>
              <a:rPr lang="es-ES" dirty="0" err="1"/>
              <a:t>Buat</a:t>
            </a:r>
            <a:r>
              <a:rPr lang="es-ES" dirty="0"/>
              <a:t> </a:t>
            </a:r>
            <a:r>
              <a:rPr lang="es-ES" dirty="0" err="1"/>
              <a:t>sebuah</a:t>
            </a:r>
            <a:r>
              <a:rPr lang="es-ES" dirty="0"/>
              <a:t> </a:t>
            </a:r>
            <a:r>
              <a:rPr lang="es-ES" b="1" dirty="0" err="1"/>
              <a:t>model</a:t>
            </a:r>
            <a:r>
              <a:rPr lang="es-ES" dirty="0"/>
              <a:t> dan </a:t>
            </a:r>
            <a:r>
              <a:rPr lang="es-ES" b="1" dirty="0" err="1"/>
              <a:t>migration</a:t>
            </a:r>
            <a:r>
              <a:rPr lang="es-ES" dirty="0"/>
              <a:t> </a:t>
            </a:r>
            <a:r>
              <a:rPr lang="es-ES" dirty="0" err="1"/>
              <a:t>dengan</a:t>
            </a:r>
            <a:r>
              <a:rPr lang="es-ES" dirty="0"/>
              <a:t> </a:t>
            </a:r>
            <a:r>
              <a:rPr lang="es-ES" dirty="0" err="1"/>
              <a:t>mengetikan</a:t>
            </a:r>
            <a:r>
              <a:rPr lang="es-ES" dirty="0"/>
              <a:t> </a:t>
            </a:r>
            <a:r>
              <a:rPr lang="es-ES" dirty="0" err="1"/>
              <a:t>perintah</a:t>
            </a:r>
            <a:r>
              <a:rPr lang="es-ES" dirty="0"/>
              <a:t> di </a:t>
            </a:r>
            <a:r>
              <a:rPr lang="es-ES" dirty="0" err="1"/>
              <a:t>bawah</a:t>
            </a:r>
            <a:r>
              <a:rPr lang="es-ES" dirty="0"/>
              <a:t> </a:t>
            </a:r>
            <a:r>
              <a:rPr lang="es-ES" dirty="0" err="1"/>
              <a:t>ini</a:t>
            </a:r>
            <a:r>
              <a:rPr lang="es-ES" dirty="0"/>
              <a:t> pada terminal</a:t>
            </a:r>
            <a:endParaRPr lang="es-ES" b="1" dirty="0"/>
          </a:p>
        </p:txBody>
      </p:sp>
      <p:sp>
        <p:nvSpPr>
          <p:cNvPr id="20" name="Rectangle 19"/>
          <p:cNvSpPr/>
          <p:nvPr/>
        </p:nvSpPr>
        <p:spPr>
          <a:xfrm>
            <a:off x="780544" y="1984139"/>
            <a:ext cx="3555088" cy="4277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err="1">
                <a:solidFill>
                  <a:srgbClr val="014067"/>
                </a:solidFill>
              </a:rPr>
              <a:t>php</a:t>
            </a:r>
            <a:r>
              <a:rPr lang="en-US" sz="1050" dirty="0">
                <a:solidFill>
                  <a:srgbClr val="014067"/>
                </a:solidFill>
              </a:rPr>
              <a:t> artisan </a:t>
            </a:r>
            <a:r>
              <a:rPr lang="en-US" sz="1050" dirty="0" err="1">
                <a:solidFill>
                  <a:srgbClr val="014067"/>
                </a:solidFill>
              </a:rPr>
              <a:t>make:model</a:t>
            </a:r>
            <a:r>
              <a:rPr lang="en-US" sz="1050" dirty="0">
                <a:solidFill>
                  <a:srgbClr val="014067"/>
                </a:solidFill>
              </a:rPr>
              <a:t> </a:t>
            </a:r>
            <a:r>
              <a:rPr lang="en-US" sz="1050" dirty="0" err="1">
                <a:solidFill>
                  <a:srgbClr val="014067"/>
                </a:solidFill>
              </a:rPr>
              <a:t>Artikel</a:t>
            </a:r>
            <a:r>
              <a:rPr lang="en-US" sz="1050" dirty="0">
                <a:solidFill>
                  <a:srgbClr val="014067"/>
                </a:solidFill>
              </a:rPr>
              <a:t> -m</a:t>
            </a:r>
          </a:p>
        </p:txBody>
      </p:sp>
      <p:pic>
        <p:nvPicPr>
          <p:cNvPr id="7" name="Picture 6"/>
          <p:cNvPicPr>
            <a:picLocks noChangeAspect="1"/>
          </p:cNvPicPr>
          <p:nvPr/>
        </p:nvPicPr>
        <p:blipFill>
          <a:blip r:embed="rId3"/>
          <a:stretch>
            <a:fillRect/>
          </a:stretch>
        </p:blipFill>
        <p:spPr>
          <a:xfrm>
            <a:off x="4687487" y="1878365"/>
            <a:ext cx="6477904" cy="533474"/>
          </a:xfrm>
          <a:prstGeom prst="rect">
            <a:avLst/>
          </a:prstGeom>
        </p:spPr>
      </p:pic>
      <p:pic>
        <p:nvPicPr>
          <p:cNvPr id="9" name="Picture 8"/>
          <p:cNvPicPr>
            <a:picLocks noChangeAspect="1"/>
          </p:cNvPicPr>
          <p:nvPr/>
        </p:nvPicPr>
        <p:blipFill>
          <a:blip r:embed="rId4"/>
          <a:stretch>
            <a:fillRect/>
          </a:stretch>
        </p:blipFill>
        <p:spPr>
          <a:xfrm>
            <a:off x="780544" y="4424172"/>
            <a:ext cx="4770254" cy="1762752"/>
          </a:xfrm>
          <a:prstGeom prst="rect">
            <a:avLst/>
          </a:prstGeom>
        </p:spPr>
      </p:pic>
      <p:pic>
        <p:nvPicPr>
          <p:cNvPr id="10" name="Picture 9"/>
          <p:cNvPicPr>
            <a:picLocks noChangeAspect="1"/>
          </p:cNvPicPr>
          <p:nvPr/>
        </p:nvPicPr>
        <p:blipFill>
          <a:blip r:embed="rId5"/>
          <a:stretch>
            <a:fillRect/>
          </a:stretch>
        </p:blipFill>
        <p:spPr>
          <a:xfrm>
            <a:off x="7324724" y="2726122"/>
            <a:ext cx="4344913" cy="3396099"/>
          </a:xfrm>
          <a:prstGeom prst="rect">
            <a:avLst/>
          </a:prstGeom>
        </p:spPr>
      </p:pic>
      <p:sp>
        <p:nvSpPr>
          <p:cNvPr id="21" name="Title 13">
            <a:extLst>
              <a:ext uri="{FF2B5EF4-FFF2-40B4-BE49-F238E27FC236}">
                <a16:creationId xmlns:a16="http://schemas.microsoft.com/office/drawing/2014/main" id="{F64048FA-1C7E-4BEF-8273-A6490A2211F4}"/>
              </a:ext>
            </a:extLst>
          </p:cNvPr>
          <p:cNvSpPr>
            <a:spLocks noGrp="1"/>
          </p:cNvSpPr>
          <p:nvPr>
            <p:ph type="title"/>
          </p:nvPr>
        </p:nvSpPr>
        <p:spPr>
          <a:xfrm>
            <a:off x="518678" y="133591"/>
            <a:ext cx="8333222" cy="1147969"/>
          </a:xfrm>
        </p:spPr>
        <p:txBody>
          <a:bodyPr/>
          <a:lstStyle/>
          <a:p>
            <a:r>
              <a:rPr lang="en-US" dirty="0"/>
              <a:t>Create Model &amp; Migration</a:t>
            </a:r>
          </a:p>
        </p:txBody>
      </p:sp>
    </p:spTree>
    <p:extLst>
      <p:ext uri="{BB962C8B-B14F-4D97-AF65-F5344CB8AC3E}">
        <p14:creationId xmlns:p14="http://schemas.microsoft.com/office/powerpoint/2010/main" val="287666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Migration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672892" y="1270432"/>
            <a:ext cx="10166558" cy="229346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a:t>Buka</a:t>
            </a:r>
            <a:r>
              <a:rPr lang="es-ES" dirty="0"/>
              <a:t> file </a:t>
            </a:r>
            <a:r>
              <a:rPr lang="es-ES" b="1" dirty="0" err="1"/>
              <a:t>migration</a:t>
            </a:r>
            <a:r>
              <a:rPr lang="es-ES" b="1" dirty="0"/>
              <a:t> </a:t>
            </a:r>
            <a:r>
              <a:rPr lang="es-ES" dirty="0"/>
              <a:t>yang </a:t>
            </a:r>
            <a:r>
              <a:rPr lang="es-ES" dirty="0" err="1"/>
              <a:t>telah</a:t>
            </a:r>
            <a:r>
              <a:rPr lang="es-ES" dirty="0"/>
              <a:t> </a:t>
            </a:r>
            <a:r>
              <a:rPr lang="es-ES" dirty="0" err="1"/>
              <a:t>dibuat</a:t>
            </a:r>
            <a:r>
              <a:rPr lang="es-ES" dirty="0"/>
              <a:t> </a:t>
            </a:r>
            <a:r>
              <a:rPr lang="es-ES" dirty="0" err="1"/>
              <a:t>tadi</a:t>
            </a:r>
            <a:r>
              <a:rPr lang="es-ES" dirty="0"/>
              <a:t> yang </a:t>
            </a:r>
            <a:r>
              <a:rPr lang="es-ES" dirty="0" err="1"/>
              <a:t>berada</a:t>
            </a:r>
            <a:r>
              <a:rPr lang="es-ES" dirty="0"/>
              <a:t> pada folder </a:t>
            </a:r>
            <a:r>
              <a:rPr lang="es-ES" b="1" dirty="0"/>
              <a:t>/</a:t>
            </a:r>
            <a:r>
              <a:rPr lang="es-ES" b="1" dirty="0" err="1"/>
              <a:t>database</a:t>
            </a:r>
            <a:r>
              <a:rPr lang="es-ES" b="1" dirty="0"/>
              <a:t>/</a:t>
            </a:r>
            <a:r>
              <a:rPr lang="es-ES" b="1" dirty="0" err="1"/>
              <a:t>migrations</a:t>
            </a:r>
            <a:r>
              <a:rPr lang="es-ES" b="1" dirty="0"/>
              <a:t>. </a:t>
            </a:r>
            <a:r>
              <a:rPr lang="es-ES" dirty="0" err="1"/>
              <a:t>Lalu</a:t>
            </a:r>
            <a:r>
              <a:rPr lang="es-ES" dirty="0"/>
              <a:t> pada </a:t>
            </a:r>
            <a:r>
              <a:rPr lang="es-ES" b="1" i="1" dirty="0" err="1"/>
              <a:t>function</a:t>
            </a:r>
            <a:r>
              <a:rPr lang="es-ES" b="1" i="1" dirty="0"/>
              <a:t> Up </a:t>
            </a:r>
            <a:r>
              <a:rPr lang="es-ES" dirty="0" err="1"/>
              <a:t>buat</a:t>
            </a:r>
            <a:r>
              <a:rPr lang="es-ES" dirty="0"/>
              <a:t> 3 </a:t>
            </a:r>
            <a:r>
              <a:rPr lang="es-ES" dirty="0" err="1"/>
              <a:t>buah</a:t>
            </a:r>
            <a:r>
              <a:rPr lang="es-ES" dirty="0"/>
              <a:t> </a:t>
            </a:r>
            <a:r>
              <a:rPr lang="es-ES" dirty="0" err="1"/>
              <a:t>field</a:t>
            </a:r>
            <a:r>
              <a:rPr lang="es-ES" dirty="0"/>
              <a:t> </a:t>
            </a:r>
            <a:r>
              <a:rPr lang="es-ES" dirty="0" err="1"/>
              <a:t>baru</a:t>
            </a:r>
            <a:r>
              <a:rPr lang="es-ES" dirty="0"/>
              <a:t> </a:t>
            </a:r>
            <a:r>
              <a:rPr lang="es-ES" dirty="0" err="1"/>
              <a:t>pengaturan</a:t>
            </a:r>
            <a:r>
              <a:rPr lang="es-ES" dirty="0"/>
              <a:t> </a:t>
            </a:r>
            <a:r>
              <a:rPr lang="es-ES" dirty="0" err="1"/>
              <a:t>berikut</a:t>
            </a:r>
            <a:r>
              <a:rPr lang="es-ES" dirty="0"/>
              <a:t> :</a:t>
            </a:r>
          </a:p>
          <a:p>
            <a:pPr marL="342900" indent="-342900">
              <a:buFont typeface="Arial" panose="020B0604020202020204" pitchFamily="34" charset="0"/>
              <a:buChar char="•"/>
            </a:pPr>
            <a:r>
              <a:rPr lang="es-ES" b="1" dirty="0" err="1"/>
              <a:t>judul</a:t>
            </a:r>
            <a:r>
              <a:rPr lang="es-ES" b="1" dirty="0"/>
              <a:t> :</a:t>
            </a:r>
            <a:r>
              <a:rPr lang="es-ES" b="1" dirty="0" err="1"/>
              <a:t>tipe</a:t>
            </a:r>
            <a:r>
              <a:rPr lang="es-ES" b="1" dirty="0"/>
              <a:t> data -&gt; </a:t>
            </a:r>
            <a:r>
              <a:rPr lang="es-ES" b="1" dirty="0" err="1"/>
              <a:t>string</a:t>
            </a:r>
            <a:endParaRPr lang="es-ES" dirty="0"/>
          </a:p>
          <a:p>
            <a:pPr marL="342900" indent="-342900">
              <a:buFont typeface="Arial" panose="020B0604020202020204" pitchFamily="34" charset="0"/>
              <a:buChar char="•"/>
            </a:pPr>
            <a:r>
              <a:rPr lang="es-ES" b="1" dirty="0" err="1"/>
              <a:t>isi</a:t>
            </a:r>
            <a:r>
              <a:rPr lang="es-ES" b="1" dirty="0"/>
              <a:t> :</a:t>
            </a:r>
            <a:r>
              <a:rPr lang="es-ES" b="1" dirty="0" err="1"/>
              <a:t>tipe</a:t>
            </a:r>
            <a:r>
              <a:rPr lang="es-ES" b="1" dirty="0"/>
              <a:t> data -&gt; </a:t>
            </a:r>
            <a:r>
              <a:rPr lang="es-ES" b="1" dirty="0" err="1"/>
              <a:t>text</a:t>
            </a:r>
            <a:endParaRPr lang="es-ES" b="1" dirty="0"/>
          </a:p>
          <a:p>
            <a:pPr marL="342900" indent="-342900">
              <a:buFont typeface="Arial" panose="020B0604020202020204" pitchFamily="34" charset="0"/>
              <a:buChar char="•"/>
            </a:pPr>
            <a:r>
              <a:rPr lang="es-ES" b="1" dirty="0"/>
              <a:t>gambar :</a:t>
            </a:r>
            <a:r>
              <a:rPr lang="es-ES" b="1" dirty="0" err="1"/>
              <a:t>tipe</a:t>
            </a:r>
            <a:r>
              <a:rPr lang="es-ES" b="1" dirty="0"/>
              <a:t> data -&gt; </a:t>
            </a:r>
            <a:r>
              <a:rPr lang="es-ES" b="1" dirty="0" err="1"/>
              <a:t>string</a:t>
            </a:r>
            <a:endParaRPr lang="es-ES" b="1" dirty="0"/>
          </a:p>
          <a:p>
            <a:pPr marL="342900" indent="-342900">
              <a:buFont typeface="Arial" panose="020B0604020202020204" pitchFamily="34" charset="0"/>
              <a:buChar char="•"/>
            </a:pPr>
            <a:endParaRPr lang="es-ES" b="1" dirty="0"/>
          </a:p>
        </p:txBody>
      </p:sp>
      <p:sp>
        <p:nvSpPr>
          <p:cNvPr id="20" name="Rectangle 19"/>
          <p:cNvSpPr/>
          <p:nvPr/>
        </p:nvSpPr>
        <p:spPr>
          <a:xfrm>
            <a:off x="6956452" y="3654794"/>
            <a:ext cx="3555088" cy="4277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err="1">
                <a:solidFill>
                  <a:srgbClr val="014067"/>
                </a:solidFill>
              </a:rPr>
              <a:t>php</a:t>
            </a:r>
            <a:r>
              <a:rPr lang="en-US" sz="1050" dirty="0">
                <a:solidFill>
                  <a:srgbClr val="014067"/>
                </a:solidFill>
              </a:rPr>
              <a:t> artisan migrate</a:t>
            </a:r>
          </a:p>
        </p:txBody>
      </p:sp>
      <p:sp>
        <p:nvSpPr>
          <p:cNvPr id="21" name="Title 13">
            <a:extLst>
              <a:ext uri="{FF2B5EF4-FFF2-40B4-BE49-F238E27FC236}">
                <a16:creationId xmlns:a16="http://schemas.microsoft.com/office/drawing/2014/main" id="{F64048FA-1C7E-4BEF-8273-A6490A2211F4}"/>
              </a:ext>
            </a:extLst>
          </p:cNvPr>
          <p:cNvSpPr>
            <a:spLocks noGrp="1"/>
          </p:cNvSpPr>
          <p:nvPr>
            <p:ph type="title"/>
          </p:nvPr>
        </p:nvSpPr>
        <p:spPr>
          <a:xfrm>
            <a:off x="518678" y="133591"/>
            <a:ext cx="8333222" cy="1147969"/>
          </a:xfrm>
        </p:spPr>
        <p:txBody>
          <a:bodyPr/>
          <a:lstStyle/>
          <a:p>
            <a:r>
              <a:rPr lang="en-US" dirty="0"/>
              <a:t>Create Migration Table Fields</a:t>
            </a:r>
          </a:p>
        </p:txBody>
      </p:sp>
      <p:pic>
        <p:nvPicPr>
          <p:cNvPr id="2" name="Picture 1"/>
          <p:cNvPicPr>
            <a:picLocks noChangeAspect="1"/>
          </p:cNvPicPr>
          <p:nvPr/>
        </p:nvPicPr>
        <p:blipFill>
          <a:blip r:embed="rId3"/>
          <a:stretch>
            <a:fillRect/>
          </a:stretch>
        </p:blipFill>
        <p:spPr>
          <a:xfrm>
            <a:off x="6339008" y="1963472"/>
            <a:ext cx="4172532" cy="1600423"/>
          </a:xfrm>
          <a:prstGeom prst="rect">
            <a:avLst/>
          </a:prstGeom>
        </p:spPr>
      </p:pic>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672892" y="3704483"/>
            <a:ext cx="6566108" cy="32832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2. </a:t>
            </a:r>
            <a:r>
              <a:rPr lang="es-ES" dirty="0"/>
              <a:t>Simpan dan </a:t>
            </a:r>
            <a:r>
              <a:rPr lang="es-ES" dirty="0" err="1"/>
              <a:t>jalankan</a:t>
            </a:r>
            <a:r>
              <a:rPr lang="es-ES" dirty="0"/>
              <a:t> </a:t>
            </a:r>
            <a:r>
              <a:rPr lang="es-ES" dirty="0" err="1"/>
              <a:t>perintah</a:t>
            </a:r>
            <a:r>
              <a:rPr lang="es-ES" dirty="0"/>
              <a:t> </a:t>
            </a:r>
            <a:r>
              <a:rPr lang="es-ES" dirty="0" err="1"/>
              <a:t>disampaing</a:t>
            </a:r>
            <a:endParaRPr lang="es-ES" dirty="0"/>
          </a:p>
          <a:p>
            <a:r>
              <a:rPr lang="es-ES" dirty="0"/>
              <a:t>Dan </a:t>
            </a:r>
            <a:r>
              <a:rPr lang="es-ES" dirty="0" err="1"/>
              <a:t>jika</a:t>
            </a:r>
            <a:r>
              <a:rPr lang="es-ES" dirty="0"/>
              <a:t> </a:t>
            </a:r>
            <a:r>
              <a:rPr lang="es-ES" dirty="0" err="1"/>
              <a:t>sukses</a:t>
            </a:r>
            <a:r>
              <a:rPr lang="es-ES" dirty="0"/>
              <a:t> </a:t>
            </a:r>
            <a:r>
              <a:rPr lang="es-ES" dirty="0" err="1"/>
              <a:t>maka</a:t>
            </a:r>
            <a:r>
              <a:rPr lang="es-ES" dirty="0"/>
              <a:t> </a:t>
            </a:r>
            <a:r>
              <a:rPr lang="es-ES" dirty="0" err="1"/>
              <a:t>akan</a:t>
            </a:r>
            <a:r>
              <a:rPr lang="es-ES" dirty="0"/>
              <a:t> </a:t>
            </a:r>
            <a:r>
              <a:rPr lang="es-ES" dirty="0" err="1"/>
              <a:t>seperti</a:t>
            </a:r>
            <a:r>
              <a:rPr lang="es-ES" dirty="0"/>
              <a:t> gambar di </a:t>
            </a:r>
            <a:r>
              <a:rPr lang="es-ES" dirty="0" err="1"/>
              <a:t>bawah</a:t>
            </a:r>
            <a:r>
              <a:rPr lang="es-ES" dirty="0"/>
              <a:t> </a:t>
            </a:r>
            <a:r>
              <a:rPr lang="es-ES" dirty="0" err="1"/>
              <a:t>ini</a:t>
            </a:r>
            <a:endParaRPr lang="es-ES" dirty="0"/>
          </a:p>
        </p:txBody>
      </p:sp>
      <p:pic>
        <p:nvPicPr>
          <p:cNvPr id="5" name="Picture 4"/>
          <p:cNvPicPr>
            <a:picLocks noChangeAspect="1"/>
          </p:cNvPicPr>
          <p:nvPr/>
        </p:nvPicPr>
        <p:blipFill>
          <a:blip r:embed="rId4"/>
          <a:stretch>
            <a:fillRect/>
          </a:stretch>
        </p:blipFill>
        <p:spPr>
          <a:xfrm>
            <a:off x="2507442" y="4539657"/>
            <a:ext cx="4655358" cy="1577309"/>
          </a:xfrm>
          <a:prstGeom prst="rect">
            <a:avLst/>
          </a:prstGeom>
        </p:spPr>
      </p:pic>
    </p:spTree>
    <p:extLst>
      <p:ext uri="{BB962C8B-B14F-4D97-AF65-F5344CB8AC3E}">
        <p14:creationId xmlns:p14="http://schemas.microsoft.com/office/powerpoint/2010/main" val="1340914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Migration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22</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672892" y="1270433"/>
            <a:ext cx="10166558" cy="61551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t>Mass </a:t>
            </a:r>
            <a:r>
              <a:rPr lang="en-US" b="1" i="1" dirty="0" err="1"/>
              <a:t>Assigment</a:t>
            </a:r>
            <a:r>
              <a:rPr lang="en-US" i="1" dirty="0"/>
              <a:t> </a:t>
            </a:r>
            <a:r>
              <a:rPr lang="en-US" i="1" dirty="0" err="1"/>
              <a:t>merupakan</a:t>
            </a:r>
            <a:r>
              <a:rPr lang="en-US" i="1" dirty="0"/>
              <a:t> method yang </a:t>
            </a:r>
            <a:r>
              <a:rPr lang="en-US" i="1" dirty="0" err="1"/>
              <a:t>digunakan</a:t>
            </a:r>
            <a:r>
              <a:rPr lang="en-US" i="1" dirty="0"/>
              <a:t> </a:t>
            </a:r>
            <a:r>
              <a:rPr lang="en-US" i="1" dirty="0" err="1"/>
              <a:t>untuk</a:t>
            </a:r>
            <a:r>
              <a:rPr lang="en-US" i="1" dirty="0"/>
              <a:t> </a:t>
            </a:r>
            <a:r>
              <a:rPr lang="en-US" i="1" dirty="0" err="1"/>
              <a:t>mengizinkan</a:t>
            </a:r>
            <a:r>
              <a:rPr lang="en-US" i="1" dirty="0"/>
              <a:t> </a:t>
            </a:r>
            <a:r>
              <a:rPr lang="en-US" i="1" dirty="0" err="1"/>
              <a:t>sebuah</a:t>
            </a:r>
            <a:r>
              <a:rPr lang="en-US" i="1" dirty="0"/>
              <a:t> field </a:t>
            </a:r>
            <a:r>
              <a:rPr lang="en-US" i="1" dirty="0" err="1"/>
              <a:t>dari</a:t>
            </a:r>
            <a:r>
              <a:rPr lang="en-US" i="1" dirty="0"/>
              <a:t> table agar </a:t>
            </a:r>
            <a:r>
              <a:rPr lang="en-US" i="1" dirty="0" err="1"/>
              <a:t>dapat</a:t>
            </a:r>
            <a:r>
              <a:rPr lang="en-US" i="1" dirty="0"/>
              <a:t> </a:t>
            </a:r>
            <a:r>
              <a:rPr lang="en-US" i="1" dirty="0" err="1"/>
              <a:t>menyimpan</a:t>
            </a:r>
            <a:r>
              <a:rPr lang="en-US" i="1" dirty="0"/>
              <a:t> </a:t>
            </a:r>
            <a:r>
              <a:rPr lang="en-US" i="1" dirty="0" err="1"/>
              <a:t>sebuah</a:t>
            </a:r>
            <a:r>
              <a:rPr lang="en-US" i="1" dirty="0"/>
              <a:t> data.</a:t>
            </a:r>
            <a:endParaRPr lang="es-ES" b="1" i="1" dirty="0"/>
          </a:p>
          <a:p>
            <a:pPr marL="342900" indent="-342900">
              <a:buFont typeface="Arial" panose="020B0604020202020204" pitchFamily="34" charset="0"/>
              <a:buChar char="•"/>
            </a:pPr>
            <a:endParaRPr lang="es-ES" b="1" dirty="0"/>
          </a:p>
        </p:txBody>
      </p:sp>
      <p:sp>
        <p:nvSpPr>
          <p:cNvPr id="20" name="Rectangle 19"/>
          <p:cNvSpPr/>
          <p:nvPr/>
        </p:nvSpPr>
        <p:spPr>
          <a:xfrm>
            <a:off x="7804150" y="2058780"/>
            <a:ext cx="3555088" cy="71924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protected $fillable = [</a:t>
            </a:r>
          </a:p>
          <a:p>
            <a:r>
              <a:rPr lang="en-US" sz="1050" dirty="0">
                <a:solidFill>
                  <a:srgbClr val="014067"/>
                </a:solidFill>
              </a:rPr>
              <a:t>    ‘</a:t>
            </a:r>
            <a:r>
              <a:rPr lang="en-US" sz="1050" dirty="0" err="1">
                <a:solidFill>
                  <a:srgbClr val="014067"/>
                </a:solidFill>
              </a:rPr>
              <a:t>judul</a:t>
            </a:r>
            <a:r>
              <a:rPr lang="en-US" sz="1050" dirty="0">
                <a:solidFill>
                  <a:srgbClr val="014067"/>
                </a:solidFill>
              </a:rPr>
              <a:t>', ‘</a:t>
            </a:r>
            <a:r>
              <a:rPr lang="en-US" sz="1050" dirty="0" err="1">
                <a:solidFill>
                  <a:srgbClr val="014067"/>
                </a:solidFill>
              </a:rPr>
              <a:t>isi</a:t>
            </a:r>
            <a:r>
              <a:rPr lang="en-US" sz="1050" dirty="0">
                <a:solidFill>
                  <a:srgbClr val="014067"/>
                </a:solidFill>
              </a:rPr>
              <a:t>', ‘</a:t>
            </a:r>
            <a:r>
              <a:rPr lang="en-US" sz="1050" dirty="0" err="1">
                <a:solidFill>
                  <a:srgbClr val="014067"/>
                </a:solidFill>
              </a:rPr>
              <a:t>gambar</a:t>
            </a:r>
            <a:r>
              <a:rPr lang="en-US" sz="1050" dirty="0">
                <a:solidFill>
                  <a:srgbClr val="014067"/>
                </a:solidFill>
              </a:rPr>
              <a:t>'</a:t>
            </a:r>
          </a:p>
          <a:p>
            <a:r>
              <a:rPr lang="en-US" sz="1050" dirty="0">
                <a:solidFill>
                  <a:srgbClr val="014067"/>
                </a:solidFill>
              </a:rPr>
              <a:t>];</a:t>
            </a:r>
          </a:p>
        </p:txBody>
      </p:sp>
      <p:sp>
        <p:nvSpPr>
          <p:cNvPr id="21" name="Title 13">
            <a:extLst>
              <a:ext uri="{FF2B5EF4-FFF2-40B4-BE49-F238E27FC236}">
                <a16:creationId xmlns:a16="http://schemas.microsoft.com/office/drawing/2014/main" id="{F64048FA-1C7E-4BEF-8273-A6490A2211F4}"/>
              </a:ext>
            </a:extLst>
          </p:cNvPr>
          <p:cNvSpPr>
            <a:spLocks noGrp="1"/>
          </p:cNvSpPr>
          <p:nvPr>
            <p:ph type="title"/>
          </p:nvPr>
        </p:nvSpPr>
        <p:spPr>
          <a:xfrm>
            <a:off x="518678" y="133591"/>
            <a:ext cx="8333222" cy="1147969"/>
          </a:xfrm>
        </p:spPr>
        <p:txBody>
          <a:bodyPr>
            <a:normAutofit/>
          </a:bodyPr>
          <a:lstStyle/>
          <a:p>
            <a:r>
              <a:rPr lang="en-US" dirty="0"/>
              <a:t>Create Mass </a:t>
            </a:r>
            <a:r>
              <a:rPr lang="en-US" dirty="0" err="1"/>
              <a:t>Assigment</a:t>
            </a:r>
            <a:endParaRPr lang="en-US" dirty="0"/>
          </a:p>
        </p:txBody>
      </p:sp>
      <p:sp>
        <p:nvSpPr>
          <p:cNvPr id="12" name="Text Placeholder 18">
            <a:extLst>
              <a:ext uri="{FF2B5EF4-FFF2-40B4-BE49-F238E27FC236}">
                <a16:creationId xmlns:a16="http://schemas.microsoft.com/office/drawing/2014/main" id="{FAA9D8EA-A7CA-4ED0-94D3-29382CDEBB32}"/>
              </a:ext>
            </a:extLst>
          </p:cNvPr>
          <p:cNvSpPr txBox="1">
            <a:spLocks/>
          </p:cNvSpPr>
          <p:nvPr/>
        </p:nvSpPr>
        <p:spPr>
          <a:xfrm>
            <a:off x="518678" y="1983262"/>
            <a:ext cx="7263247" cy="1750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dirty="0" err="1"/>
              <a:t>Buka</a:t>
            </a:r>
            <a:r>
              <a:rPr lang="en-US" dirty="0"/>
              <a:t> model yang </a:t>
            </a:r>
            <a:r>
              <a:rPr lang="en-US" dirty="0" err="1"/>
              <a:t>telah</a:t>
            </a:r>
            <a:r>
              <a:rPr lang="en-US" dirty="0"/>
              <a:t> </a:t>
            </a:r>
            <a:r>
              <a:rPr lang="en-US" dirty="0" err="1"/>
              <a:t>dibuat</a:t>
            </a:r>
            <a:r>
              <a:rPr lang="en-US" dirty="0"/>
              <a:t> </a:t>
            </a:r>
            <a:r>
              <a:rPr lang="en-US" dirty="0" err="1"/>
              <a:t>tadi</a:t>
            </a:r>
            <a:r>
              <a:rPr lang="en-US" dirty="0"/>
              <a:t> yang </a:t>
            </a:r>
            <a:r>
              <a:rPr lang="en-US" dirty="0" err="1"/>
              <a:t>tedapat</a:t>
            </a:r>
            <a:r>
              <a:rPr lang="en-US" dirty="0"/>
              <a:t> </a:t>
            </a:r>
            <a:r>
              <a:rPr lang="en-US" dirty="0" err="1"/>
              <a:t>dalam</a:t>
            </a:r>
            <a:r>
              <a:rPr lang="en-US" dirty="0"/>
              <a:t> folder </a:t>
            </a:r>
            <a:r>
              <a:rPr lang="en-US" b="1" dirty="0"/>
              <a:t>/app/models </a:t>
            </a:r>
            <a:r>
              <a:rPr lang="en-US" dirty="0" err="1"/>
              <a:t>lalu</a:t>
            </a:r>
            <a:r>
              <a:rPr lang="en-US" dirty="0"/>
              <a:t> </a:t>
            </a:r>
            <a:r>
              <a:rPr lang="en-US" dirty="0" err="1"/>
              <a:t>tambahkan</a:t>
            </a:r>
            <a:r>
              <a:rPr lang="en-US" dirty="0"/>
              <a:t> code di </a:t>
            </a:r>
            <a:r>
              <a:rPr lang="en-US" dirty="0" err="1"/>
              <a:t>samping</a:t>
            </a:r>
            <a:r>
              <a:rPr lang="en-US" dirty="0"/>
              <a:t>.</a:t>
            </a:r>
          </a:p>
          <a:p>
            <a:pPr marL="457200" indent="-457200">
              <a:buAutoNum type="arabicPeriod"/>
            </a:pPr>
            <a:r>
              <a:rPr lang="en-US" dirty="0" err="1"/>
              <a:t>Jika</a:t>
            </a:r>
            <a:r>
              <a:rPr lang="en-US" dirty="0"/>
              <a:t> </a:t>
            </a:r>
            <a:r>
              <a:rPr lang="en-US" dirty="0" err="1"/>
              <a:t>sudah</a:t>
            </a:r>
            <a:r>
              <a:rPr lang="en-US" dirty="0"/>
              <a:t> </a:t>
            </a:r>
            <a:r>
              <a:rPr lang="en-US" dirty="0" err="1"/>
              <a:t>seperti</a:t>
            </a:r>
            <a:r>
              <a:rPr lang="en-US" dirty="0"/>
              <a:t> </a:t>
            </a:r>
            <a:r>
              <a:rPr lang="en-US" dirty="0" err="1"/>
              <a:t>gambar</a:t>
            </a:r>
            <a:r>
              <a:rPr lang="en-US" dirty="0"/>
              <a:t> di </a:t>
            </a:r>
            <a:r>
              <a:rPr lang="en-US" dirty="0" err="1"/>
              <a:t>bawah</a:t>
            </a:r>
            <a:r>
              <a:rPr lang="en-US" dirty="0"/>
              <a:t> </a:t>
            </a:r>
            <a:r>
              <a:rPr lang="en-US" dirty="0" err="1"/>
              <a:t>ini</a:t>
            </a:r>
            <a:r>
              <a:rPr lang="en-US" dirty="0"/>
              <a:t>, </a:t>
            </a:r>
            <a:r>
              <a:rPr lang="en-US" dirty="0" err="1"/>
              <a:t>silahkan</a:t>
            </a:r>
            <a:r>
              <a:rPr lang="en-US" dirty="0"/>
              <a:t> </a:t>
            </a:r>
            <a:r>
              <a:rPr lang="en-US" dirty="0" err="1"/>
              <a:t>simpan</a:t>
            </a:r>
            <a:endParaRPr lang="es-ES" dirty="0"/>
          </a:p>
          <a:p>
            <a:pPr marL="342900" indent="-342900">
              <a:buFont typeface="Arial" panose="020B0604020202020204" pitchFamily="34" charset="0"/>
              <a:buChar char="•"/>
            </a:pPr>
            <a:endParaRPr lang="es-ES" b="1" dirty="0"/>
          </a:p>
        </p:txBody>
      </p:sp>
      <p:pic>
        <p:nvPicPr>
          <p:cNvPr id="6" name="Picture 5"/>
          <p:cNvPicPr>
            <a:picLocks noChangeAspect="1"/>
          </p:cNvPicPr>
          <p:nvPr/>
        </p:nvPicPr>
        <p:blipFill>
          <a:blip r:embed="rId3"/>
          <a:stretch>
            <a:fillRect/>
          </a:stretch>
        </p:blipFill>
        <p:spPr>
          <a:xfrm>
            <a:off x="4612989" y="3469872"/>
            <a:ext cx="4096322" cy="2886478"/>
          </a:xfrm>
          <a:prstGeom prst="rect">
            <a:avLst/>
          </a:prstGeom>
        </p:spPr>
      </p:pic>
    </p:spTree>
    <p:extLst>
      <p:ext uri="{BB962C8B-B14F-4D97-AF65-F5344CB8AC3E}">
        <p14:creationId xmlns:p14="http://schemas.microsoft.com/office/powerpoint/2010/main" val="3653910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a:t>Read</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fontScale="85000" lnSpcReduction="10000"/>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a:t>	</a:t>
            </a:r>
            <a:r>
              <a:rPr lang="en-US" dirty="0" err="1"/>
              <a:t>Dalam</a:t>
            </a:r>
            <a:r>
              <a:rPr lang="en-US" dirty="0"/>
              <a:t> </a:t>
            </a:r>
            <a:r>
              <a:rPr lang="en-US" dirty="0" err="1"/>
              <a:t>definisi</a:t>
            </a:r>
            <a:r>
              <a:rPr lang="en-US" dirty="0"/>
              <a:t> </a:t>
            </a:r>
            <a:r>
              <a:rPr lang="en-US" b="1" dirty="0"/>
              <a:t>CRUD, </a:t>
            </a:r>
            <a:r>
              <a:rPr lang="en-US" i="1" dirty="0"/>
              <a:t>Read </a:t>
            </a:r>
            <a:r>
              <a:rPr lang="en-US" dirty="0" err="1"/>
              <a:t>memungkinkan</a:t>
            </a:r>
            <a:r>
              <a:rPr lang="en-US" dirty="0"/>
              <a:t> </a:t>
            </a:r>
            <a:r>
              <a:rPr lang="en-US" dirty="0" err="1"/>
              <a:t>seseorang</a:t>
            </a:r>
            <a:r>
              <a:rPr lang="en-US" dirty="0"/>
              <a:t> </a:t>
            </a:r>
            <a:r>
              <a:rPr lang="en-US" dirty="0" err="1"/>
              <a:t>untuk</a:t>
            </a:r>
            <a:r>
              <a:rPr lang="en-US" dirty="0"/>
              <a:t> </a:t>
            </a:r>
            <a:r>
              <a:rPr lang="en-US" dirty="0" err="1"/>
              <a:t>mencari</a:t>
            </a:r>
            <a:r>
              <a:rPr lang="en-US" dirty="0"/>
              <a:t> </a:t>
            </a:r>
            <a:r>
              <a:rPr lang="en-US" dirty="0" err="1"/>
              <a:t>atau</a:t>
            </a:r>
            <a:r>
              <a:rPr lang="en-US" dirty="0"/>
              <a:t> </a:t>
            </a:r>
            <a:r>
              <a:rPr lang="en-US" dirty="0" err="1"/>
              <a:t>mengambil</a:t>
            </a:r>
            <a:r>
              <a:rPr lang="en-US" dirty="0"/>
              <a:t> data </a:t>
            </a:r>
            <a:r>
              <a:rPr lang="en-US" dirty="0" err="1"/>
              <a:t>tertentu</a:t>
            </a:r>
            <a:r>
              <a:rPr lang="en-US" dirty="0"/>
              <a:t> yang </a:t>
            </a:r>
            <a:r>
              <a:rPr lang="en-US" dirty="0" err="1"/>
              <a:t>berada</a:t>
            </a:r>
            <a:r>
              <a:rPr lang="en-US" dirty="0"/>
              <a:t> di </a:t>
            </a:r>
            <a:r>
              <a:rPr lang="en-US" dirty="0" err="1"/>
              <a:t>dalam</a:t>
            </a:r>
            <a:r>
              <a:rPr lang="en-US" dirty="0"/>
              <a:t> </a:t>
            </a:r>
            <a:r>
              <a:rPr lang="en-US" dirty="0" err="1"/>
              <a:t>tabel</a:t>
            </a:r>
            <a:r>
              <a:rPr lang="en-US" dirty="0"/>
              <a:t> </a:t>
            </a:r>
            <a:r>
              <a:rPr lang="en-US" dirty="0" err="1"/>
              <a:t>dengan</a:t>
            </a:r>
            <a:r>
              <a:rPr lang="en-US" dirty="0"/>
              <a:t> </a:t>
            </a:r>
            <a:r>
              <a:rPr lang="en-US" dirty="0" err="1"/>
              <a:t>membaca</a:t>
            </a:r>
            <a:r>
              <a:rPr lang="en-US" dirty="0"/>
              <a:t> </a:t>
            </a:r>
            <a:r>
              <a:rPr lang="en-US" dirty="0" err="1"/>
              <a:t>nilainya</a:t>
            </a:r>
            <a:r>
              <a:rPr lang="en-US" dirty="0"/>
              <a:t>. </a:t>
            </a:r>
            <a:r>
              <a:rPr lang="en-US" dirty="0" err="1"/>
              <a:t>Fungsi</a:t>
            </a:r>
            <a:r>
              <a:rPr lang="en-US" dirty="0"/>
              <a:t> </a:t>
            </a:r>
            <a:r>
              <a:rPr lang="en-US" i="1" dirty="0"/>
              <a:t>read </a:t>
            </a:r>
            <a:r>
              <a:rPr lang="en-US" dirty="0" err="1"/>
              <a:t>mempunyai</a:t>
            </a:r>
            <a:r>
              <a:rPr lang="en-US" dirty="0"/>
              <a:t> </a:t>
            </a:r>
            <a:r>
              <a:rPr lang="en-US" dirty="0" err="1"/>
              <a:t>kesamaan</a:t>
            </a:r>
            <a:r>
              <a:rPr lang="en-US" dirty="0"/>
              <a:t> </a:t>
            </a:r>
            <a:r>
              <a:rPr lang="en-US" dirty="0" err="1"/>
              <a:t>dengan</a:t>
            </a:r>
            <a:r>
              <a:rPr lang="en-US" dirty="0"/>
              <a:t> </a:t>
            </a:r>
            <a:r>
              <a:rPr lang="en-US" dirty="0" err="1"/>
              <a:t>fungsi</a:t>
            </a:r>
            <a:r>
              <a:rPr lang="en-US" dirty="0"/>
              <a:t> </a:t>
            </a:r>
            <a:r>
              <a:rPr lang="en-US" i="1" dirty="0"/>
              <a:t>search</a:t>
            </a:r>
            <a:r>
              <a:rPr lang="en-US" dirty="0"/>
              <a:t> yang </a:t>
            </a:r>
            <a:r>
              <a:rPr lang="en-US" dirty="0" err="1"/>
              <a:t>biasa</a:t>
            </a:r>
            <a:r>
              <a:rPr lang="en-US" dirty="0"/>
              <a:t> di </a:t>
            </a:r>
            <a:r>
              <a:rPr lang="en-US" dirty="0" err="1"/>
              <a:t>temukan</a:t>
            </a:r>
            <a:r>
              <a:rPr lang="en-US" dirty="0"/>
              <a:t> </a:t>
            </a:r>
            <a:r>
              <a:rPr lang="en-US" dirty="0" err="1"/>
              <a:t>dalam</a:t>
            </a:r>
            <a:r>
              <a:rPr lang="en-US" dirty="0"/>
              <a:t> </a:t>
            </a:r>
            <a:r>
              <a:rPr lang="en-US" dirty="0" err="1"/>
              <a:t>berbagai</a:t>
            </a:r>
            <a:r>
              <a:rPr lang="en-US" dirty="0"/>
              <a:t> </a:t>
            </a:r>
            <a:r>
              <a:rPr lang="en-US" dirty="0" err="1"/>
              <a:t>perangkat</a:t>
            </a:r>
            <a:r>
              <a:rPr lang="en-US" dirty="0"/>
              <a:t> </a:t>
            </a:r>
            <a:r>
              <a:rPr lang="en-US" dirty="0" err="1"/>
              <a:t>lunak</a:t>
            </a:r>
            <a:r>
              <a:rPr lang="en-US" dirty="0"/>
              <a:t>.</a:t>
            </a:r>
          </a:p>
        </p:txBody>
      </p:sp>
    </p:spTree>
    <p:extLst>
      <p:ext uri="{BB962C8B-B14F-4D97-AF65-F5344CB8AC3E}">
        <p14:creationId xmlns:p14="http://schemas.microsoft.com/office/powerpoint/2010/main" val="2726172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Create Controller</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Read</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5996422" cy="409127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Ketikan</a:t>
            </a:r>
            <a:r>
              <a:rPr lang="es-ES" sz="1800" dirty="0"/>
              <a:t> </a:t>
            </a:r>
            <a:r>
              <a:rPr lang="es-ES" sz="1800" dirty="0" err="1"/>
              <a:t>perintah</a:t>
            </a:r>
            <a:r>
              <a:rPr lang="es-ES" sz="1800" dirty="0"/>
              <a:t> </a:t>
            </a:r>
            <a:r>
              <a:rPr lang="es-ES" sz="1800" dirty="0" err="1"/>
              <a:t>berikut</a:t>
            </a:r>
            <a:r>
              <a:rPr lang="es-ES" sz="1800" dirty="0"/>
              <a:t> </a:t>
            </a:r>
            <a:r>
              <a:rPr lang="es-ES" sz="1800" dirty="0" err="1"/>
              <a:t>ini</a:t>
            </a:r>
            <a:r>
              <a:rPr lang="es-ES" sz="1800" dirty="0"/>
              <a:t> di terminal.</a:t>
            </a:r>
          </a:p>
          <a:p>
            <a:pPr marL="457200" indent="-457200">
              <a:buAutoNum type="arabicPeriod"/>
            </a:pPr>
            <a:r>
              <a:rPr lang="es-ES" sz="1800" dirty="0" err="1"/>
              <a:t>Silahkan</a:t>
            </a:r>
            <a:r>
              <a:rPr lang="es-ES" sz="1800" dirty="0"/>
              <a:t> </a:t>
            </a:r>
            <a:r>
              <a:rPr lang="es-ES" sz="1800" dirty="0" err="1"/>
              <a:t>buka</a:t>
            </a:r>
            <a:r>
              <a:rPr lang="es-ES" sz="1800" dirty="0"/>
              <a:t> folder </a:t>
            </a:r>
            <a:r>
              <a:rPr lang="es-ES" sz="1800" b="1" dirty="0"/>
              <a:t>app/Http/</a:t>
            </a:r>
            <a:r>
              <a:rPr lang="es-ES" sz="1800" b="1" dirty="0" err="1"/>
              <a:t>Controllers</a:t>
            </a:r>
            <a:r>
              <a:rPr lang="es-ES" sz="1800" b="1" dirty="0"/>
              <a:t> </a:t>
            </a:r>
            <a:r>
              <a:rPr lang="es-ES" sz="1800" dirty="0" err="1"/>
              <a:t>maka</a:t>
            </a:r>
            <a:r>
              <a:rPr lang="es-ES" sz="1800" dirty="0"/>
              <a:t> </a:t>
            </a:r>
            <a:r>
              <a:rPr lang="es-ES" sz="1800" dirty="0" err="1"/>
              <a:t>akan</a:t>
            </a:r>
            <a:r>
              <a:rPr lang="es-ES" sz="1800" dirty="0"/>
              <a:t> </a:t>
            </a:r>
            <a:r>
              <a:rPr lang="es-ES" sz="1800" dirty="0" err="1"/>
              <a:t>ada</a:t>
            </a:r>
            <a:r>
              <a:rPr lang="es-ES" sz="1800" dirty="0"/>
              <a:t> </a:t>
            </a:r>
            <a:r>
              <a:rPr lang="es-ES" sz="1800" dirty="0" err="1"/>
              <a:t>sebuah</a:t>
            </a:r>
            <a:r>
              <a:rPr lang="es-ES" sz="1800" dirty="0"/>
              <a:t> file </a:t>
            </a:r>
            <a:r>
              <a:rPr lang="es-ES" sz="1800" dirty="0" err="1"/>
              <a:t>baru</a:t>
            </a:r>
            <a:r>
              <a:rPr lang="es-ES" sz="1800" dirty="0"/>
              <a:t> </a:t>
            </a:r>
            <a:r>
              <a:rPr lang="es-ES" sz="1800" dirty="0" err="1"/>
              <a:t>dengan</a:t>
            </a:r>
            <a:r>
              <a:rPr lang="es-ES" sz="1800" dirty="0"/>
              <a:t> </a:t>
            </a:r>
            <a:r>
              <a:rPr lang="es-ES" sz="1800" dirty="0" err="1"/>
              <a:t>nama</a:t>
            </a:r>
            <a:r>
              <a:rPr lang="es-ES" sz="1800" dirty="0"/>
              <a:t> </a:t>
            </a:r>
            <a:r>
              <a:rPr lang="es-ES" sz="1800" b="1" dirty="0" err="1"/>
              <a:t>ArtikelController.php</a:t>
            </a:r>
            <a:endParaRPr lang="es-ES" sz="1800" b="1" dirty="0"/>
          </a:p>
          <a:p>
            <a:pPr marL="457200" indent="-457200">
              <a:buAutoNum type="arabicPeriod"/>
            </a:pPr>
            <a:endParaRPr lang="es-ES" sz="1800" dirty="0"/>
          </a:p>
          <a:p>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12" name="Rectangle 11"/>
          <p:cNvSpPr/>
          <p:nvPr/>
        </p:nvSpPr>
        <p:spPr>
          <a:xfrm>
            <a:off x="6586662" y="1490372"/>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err="1">
                <a:solidFill>
                  <a:srgbClr val="014067"/>
                </a:solidFill>
              </a:rPr>
              <a:t>php</a:t>
            </a:r>
            <a:r>
              <a:rPr lang="en-US" sz="1050" dirty="0">
                <a:solidFill>
                  <a:srgbClr val="014067"/>
                </a:solidFill>
              </a:rPr>
              <a:t> artisan </a:t>
            </a:r>
            <a:r>
              <a:rPr lang="en-US" sz="1050" dirty="0" err="1">
                <a:solidFill>
                  <a:srgbClr val="014067"/>
                </a:solidFill>
              </a:rPr>
              <a:t>make:controller</a:t>
            </a:r>
            <a:r>
              <a:rPr lang="en-US" sz="1050" dirty="0">
                <a:solidFill>
                  <a:srgbClr val="014067"/>
                </a:solidFill>
              </a:rPr>
              <a:t> </a:t>
            </a:r>
            <a:r>
              <a:rPr lang="en-US" sz="1050" dirty="0" err="1">
                <a:solidFill>
                  <a:srgbClr val="014067"/>
                </a:solidFill>
              </a:rPr>
              <a:t>ArtikelController</a:t>
            </a:r>
            <a:endParaRPr lang="en-US" sz="1050" dirty="0">
              <a:solidFill>
                <a:srgbClr val="014067"/>
              </a:solidFill>
            </a:endParaRPr>
          </a:p>
        </p:txBody>
      </p:sp>
      <p:pic>
        <p:nvPicPr>
          <p:cNvPr id="2" name="Picture 1"/>
          <p:cNvPicPr>
            <a:picLocks noChangeAspect="1"/>
          </p:cNvPicPr>
          <p:nvPr/>
        </p:nvPicPr>
        <p:blipFill>
          <a:blip r:embed="rId3"/>
          <a:stretch>
            <a:fillRect/>
          </a:stretch>
        </p:blipFill>
        <p:spPr>
          <a:xfrm>
            <a:off x="6586662" y="2031853"/>
            <a:ext cx="5282115" cy="370797"/>
          </a:xfrm>
          <a:prstGeom prst="rect">
            <a:avLst/>
          </a:prstGeom>
        </p:spPr>
      </p:pic>
      <p:pic>
        <p:nvPicPr>
          <p:cNvPr id="8" name="Picture 7"/>
          <p:cNvPicPr>
            <a:picLocks noChangeAspect="1"/>
          </p:cNvPicPr>
          <p:nvPr/>
        </p:nvPicPr>
        <p:blipFill>
          <a:blip r:embed="rId4"/>
          <a:stretch>
            <a:fillRect/>
          </a:stretch>
        </p:blipFill>
        <p:spPr>
          <a:xfrm>
            <a:off x="1066297" y="3037050"/>
            <a:ext cx="8868278" cy="2819597"/>
          </a:xfrm>
          <a:prstGeom prst="rect">
            <a:avLst/>
          </a:prstGeom>
        </p:spPr>
      </p:pic>
    </p:spTree>
    <p:extLst>
      <p:ext uri="{BB962C8B-B14F-4D97-AF65-F5344CB8AC3E}">
        <p14:creationId xmlns:p14="http://schemas.microsoft.com/office/powerpoint/2010/main" val="751908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Read</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25</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791933"/>
            <a:ext cx="7120371" cy="57898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sv-SE" sz="1800" dirty="0"/>
              <a:t>Import Model </a:t>
            </a:r>
            <a:r>
              <a:rPr lang="sv-SE" sz="1800" b="1" dirty="0"/>
              <a:t>Artikel</a:t>
            </a:r>
            <a:r>
              <a:rPr lang="sv-SE" sz="1800" dirty="0"/>
              <a:t> terlebih dahulu, karena kita akan menggunakan model ini untuk menampilkan data, input data dan yang lain-nya.</a:t>
            </a:r>
          </a:p>
          <a:p>
            <a:pPr marL="457200" indent="-457200">
              <a:buAutoNum type="arabicPeriod"/>
            </a:pPr>
            <a:r>
              <a:rPr lang="sv-SE" sz="1800" dirty="0"/>
              <a:t>Kemudian kita juga import </a:t>
            </a:r>
            <a:r>
              <a:rPr lang="sv-SE" sz="1800" b="1" dirty="0"/>
              <a:t>Http Request</a:t>
            </a:r>
            <a:r>
              <a:rPr lang="sv-SE" sz="1800" dirty="0"/>
              <a:t> dari Laravel, ini akan kita manfaatkan untuk mendapatkan data request dari sisi client untuk di masukkan di dalam database saat proses input data.</a:t>
            </a:r>
          </a:p>
          <a:p>
            <a:pPr marL="457200" indent="-457200">
              <a:buAutoNum type="arabicPeriod"/>
            </a:pPr>
            <a:r>
              <a:rPr lang="es-ES" sz="1800" dirty="0"/>
              <a:t>Dan </a:t>
            </a:r>
            <a:r>
              <a:rPr lang="es-ES" sz="1800" dirty="0" err="1"/>
              <a:t>kita</a:t>
            </a:r>
            <a:r>
              <a:rPr lang="es-ES" sz="1800" dirty="0"/>
              <a:t> juga </a:t>
            </a:r>
            <a:r>
              <a:rPr lang="es-ES" sz="1800" dirty="0" err="1"/>
              <a:t>import</a:t>
            </a:r>
            <a:r>
              <a:rPr lang="es-ES" sz="1800" dirty="0"/>
              <a:t> </a:t>
            </a:r>
            <a:r>
              <a:rPr lang="es-ES" sz="1800" b="1" dirty="0" err="1"/>
              <a:t>Facades</a:t>
            </a:r>
            <a:r>
              <a:rPr lang="es-ES" sz="1800" b="1" dirty="0"/>
              <a:t> Storage</a:t>
            </a:r>
            <a:r>
              <a:rPr lang="es-ES" sz="1800" dirty="0"/>
              <a:t> </a:t>
            </a:r>
            <a:r>
              <a:rPr lang="es-ES" sz="1800" dirty="0" err="1"/>
              <a:t>dari</a:t>
            </a:r>
            <a:r>
              <a:rPr lang="es-ES" sz="1800" dirty="0"/>
              <a:t> </a:t>
            </a:r>
            <a:r>
              <a:rPr lang="es-ES" sz="1800" dirty="0" err="1"/>
              <a:t>Laravel</a:t>
            </a:r>
            <a:r>
              <a:rPr lang="es-ES" sz="1800" dirty="0"/>
              <a:t>, </a:t>
            </a:r>
            <a:r>
              <a:rPr lang="es-ES" sz="1800" dirty="0" err="1"/>
              <a:t>ini</a:t>
            </a:r>
            <a:r>
              <a:rPr lang="es-ES" sz="1800" dirty="0"/>
              <a:t> </a:t>
            </a:r>
            <a:r>
              <a:rPr lang="es-ES" sz="1800" dirty="0" err="1"/>
              <a:t>akan</a:t>
            </a:r>
            <a:r>
              <a:rPr lang="es-ES" sz="1800" dirty="0"/>
              <a:t> </a:t>
            </a:r>
            <a:r>
              <a:rPr lang="es-ES" sz="1800" dirty="0" err="1"/>
              <a:t>kita</a:t>
            </a:r>
            <a:r>
              <a:rPr lang="es-ES" sz="1800" dirty="0"/>
              <a:t> </a:t>
            </a:r>
            <a:r>
              <a:rPr lang="es-ES" sz="1800" dirty="0" err="1"/>
              <a:t>manfaatkan</a:t>
            </a:r>
            <a:r>
              <a:rPr lang="es-ES" sz="1800" dirty="0"/>
              <a:t> </a:t>
            </a:r>
            <a:r>
              <a:rPr lang="es-ES" sz="1800" dirty="0" err="1"/>
              <a:t>untuk</a:t>
            </a:r>
            <a:r>
              <a:rPr lang="es-ES" sz="1800" dirty="0"/>
              <a:t> </a:t>
            </a:r>
            <a:r>
              <a:rPr lang="es-ES" sz="1800" dirty="0" err="1"/>
              <a:t>melakukan</a:t>
            </a:r>
            <a:r>
              <a:rPr lang="es-ES" sz="1800" dirty="0"/>
              <a:t> store </a:t>
            </a:r>
            <a:r>
              <a:rPr lang="es-ES" sz="1800" dirty="0" err="1"/>
              <a:t>atau</a:t>
            </a:r>
            <a:r>
              <a:rPr lang="es-ES" sz="1800" dirty="0"/>
              <a:t> </a:t>
            </a:r>
            <a:r>
              <a:rPr lang="es-ES" sz="1800" dirty="0" err="1"/>
              <a:t>upload</a:t>
            </a:r>
            <a:r>
              <a:rPr lang="es-ES" sz="1800" dirty="0"/>
              <a:t> data gambar </a:t>
            </a:r>
            <a:r>
              <a:rPr lang="es-ES" sz="1800" dirty="0" err="1"/>
              <a:t>ke</a:t>
            </a:r>
            <a:r>
              <a:rPr lang="es-ES" sz="1800" dirty="0"/>
              <a:t> </a:t>
            </a:r>
            <a:r>
              <a:rPr lang="es-ES" sz="1800" dirty="0" err="1"/>
              <a:t>dalam</a:t>
            </a:r>
            <a:r>
              <a:rPr lang="es-ES" sz="1800" dirty="0"/>
              <a:t> server.</a:t>
            </a:r>
          </a:p>
          <a:p>
            <a:pPr marL="457200" indent="-457200">
              <a:buAutoNum type="arabicPeriod"/>
            </a:pPr>
            <a:r>
              <a:rPr lang="es-ES" sz="1800" dirty="0" err="1"/>
              <a:t>Kemudian</a:t>
            </a:r>
            <a:r>
              <a:rPr lang="es-ES" sz="1800" dirty="0"/>
              <a:t> </a:t>
            </a:r>
            <a:r>
              <a:rPr lang="es-ES" sz="1800" dirty="0" err="1"/>
              <a:t>tambahkan</a:t>
            </a:r>
            <a:r>
              <a:rPr lang="es-ES" sz="1800" dirty="0"/>
              <a:t> </a:t>
            </a:r>
            <a:r>
              <a:rPr lang="es-ES" sz="1800" dirty="0" err="1"/>
              <a:t>satu</a:t>
            </a:r>
            <a:r>
              <a:rPr lang="es-ES" sz="1800" dirty="0"/>
              <a:t> </a:t>
            </a:r>
            <a:r>
              <a:rPr lang="es-ES" sz="1800" dirty="0" err="1"/>
              <a:t>buah</a:t>
            </a:r>
            <a:r>
              <a:rPr lang="es-ES" sz="1800" dirty="0"/>
              <a:t> </a:t>
            </a:r>
            <a:r>
              <a:rPr lang="es-ES" sz="1800" b="1" dirty="0" err="1"/>
              <a:t>method</a:t>
            </a:r>
            <a:r>
              <a:rPr lang="es-ES" sz="1800" b="1" dirty="0"/>
              <a:t>/</a:t>
            </a:r>
            <a:r>
              <a:rPr lang="es-ES" sz="1800" b="1" dirty="0" err="1"/>
              <a:t>function</a:t>
            </a:r>
            <a:r>
              <a:rPr lang="es-ES" sz="1800" b="1" dirty="0"/>
              <a:t> </a:t>
            </a:r>
            <a:r>
              <a:rPr lang="es-ES" sz="1800" dirty="0" err="1"/>
              <a:t>baru</a:t>
            </a:r>
            <a:r>
              <a:rPr lang="es-ES" sz="1800" dirty="0"/>
              <a:t> </a:t>
            </a:r>
            <a:r>
              <a:rPr lang="es-ES" sz="1800" dirty="0" err="1"/>
              <a:t>yaitu</a:t>
            </a:r>
            <a:r>
              <a:rPr lang="es-ES" sz="1800" dirty="0"/>
              <a:t> </a:t>
            </a:r>
            <a:r>
              <a:rPr lang="es-ES" sz="1800" b="1" dirty="0" err="1"/>
              <a:t>index</a:t>
            </a:r>
            <a:r>
              <a:rPr lang="es-ES" sz="1800" b="1" dirty="0"/>
              <a:t> </a:t>
            </a:r>
            <a:r>
              <a:rPr lang="es-ES" sz="1800" dirty="0"/>
              <a:t>dan </a:t>
            </a:r>
            <a:r>
              <a:rPr lang="es-ES" sz="1800" dirty="0" err="1"/>
              <a:t>letakan</a:t>
            </a:r>
            <a:r>
              <a:rPr lang="es-ES" sz="1800" dirty="0"/>
              <a:t> di </a:t>
            </a:r>
            <a:r>
              <a:rPr lang="es-ES" sz="1800" dirty="0" err="1"/>
              <a:t>dalam</a:t>
            </a:r>
            <a:r>
              <a:rPr lang="es-ES" sz="1800" dirty="0"/>
              <a:t> </a:t>
            </a:r>
            <a:r>
              <a:rPr lang="es-ES" sz="1800" dirty="0" err="1"/>
              <a:t>Class</a:t>
            </a:r>
            <a:r>
              <a:rPr lang="es-ES" sz="1800" dirty="0"/>
              <a:t> </a:t>
            </a:r>
            <a:r>
              <a:rPr lang="es-ES" sz="1800" b="1" dirty="0" err="1"/>
              <a:t>ArtikelController</a:t>
            </a:r>
            <a:r>
              <a:rPr lang="es-ES" sz="1800" dirty="0"/>
              <a:t>, </a:t>
            </a:r>
            <a:r>
              <a:rPr lang="es-ES" sz="1800" dirty="0" err="1"/>
              <a:t>ini</a:t>
            </a:r>
            <a:r>
              <a:rPr lang="es-ES" sz="1800" dirty="0"/>
              <a:t> </a:t>
            </a:r>
            <a:r>
              <a:rPr lang="es-ES" sz="1800" dirty="0" err="1"/>
              <a:t>akan</a:t>
            </a:r>
            <a:r>
              <a:rPr lang="es-ES" sz="1800" dirty="0"/>
              <a:t> </a:t>
            </a:r>
            <a:r>
              <a:rPr lang="es-ES" sz="1800" dirty="0" err="1"/>
              <a:t>kita</a:t>
            </a:r>
            <a:r>
              <a:rPr lang="es-ES" sz="1800" dirty="0"/>
              <a:t> </a:t>
            </a:r>
            <a:r>
              <a:rPr lang="es-ES" sz="1800" dirty="0" err="1"/>
              <a:t>manfaatkan</a:t>
            </a:r>
            <a:r>
              <a:rPr lang="es-ES" sz="1800" dirty="0"/>
              <a:t> </a:t>
            </a:r>
            <a:r>
              <a:rPr lang="es-ES" sz="1800" dirty="0" err="1"/>
              <a:t>untuk</a:t>
            </a:r>
            <a:r>
              <a:rPr lang="es-ES" sz="1800" dirty="0"/>
              <a:t> </a:t>
            </a:r>
            <a:r>
              <a:rPr lang="es-ES" sz="1800" dirty="0" err="1"/>
              <a:t>menampilkan</a:t>
            </a:r>
            <a:r>
              <a:rPr lang="es-ES" sz="1800" dirty="0"/>
              <a:t> data </a:t>
            </a:r>
            <a:r>
              <a:rPr lang="es-ES" sz="1800" dirty="0" err="1"/>
              <a:t>artikel</a:t>
            </a:r>
            <a:r>
              <a:rPr lang="es-ES" sz="1800" dirty="0"/>
              <a:t> di </a:t>
            </a:r>
            <a:r>
              <a:rPr lang="es-ES" sz="1800" dirty="0" err="1"/>
              <a:t>dalam</a:t>
            </a:r>
            <a:r>
              <a:rPr lang="es-ES" sz="1800" dirty="0"/>
              <a:t> </a:t>
            </a:r>
            <a:r>
              <a:rPr lang="es-ES" sz="1800" dirty="0" err="1"/>
              <a:t>project</a:t>
            </a:r>
            <a:r>
              <a:rPr lang="es-ES" sz="1800" dirty="0"/>
              <a:t>.</a:t>
            </a:r>
          </a:p>
          <a:p>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20" name="Rectangle 19"/>
          <p:cNvSpPr/>
          <p:nvPr/>
        </p:nvSpPr>
        <p:spPr>
          <a:xfrm>
            <a:off x="7639050" y="1041730"/>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use App\Models\</a:t>
            </a:r>
            <a:r>
              <a:rPr lang="en-US" sz="1050" dirty="0" err="1">
                <a:solidFill>
                  <a:srgbClr val="014067"/>
                </a:solidFill>
              </a:rPr>
              <a:t>Artikel</a:t>
            </a:r>
            <a:r>
              <a:rPr lang="en-US" sz="1050" dirty="0">
                <a:solidFill>
                  <a:srgbClr val="014067"/>
                </a:solidFill>
              </a:rPr>
              <a:t>;</a:t>
            </a:r>
          </a:p>
        </p:txBody>
      </p:sp>
      <p:sp>
        <p:nvSpPr>
          <p:cNvPr id="21" name="Rectangle 20"/>
          <p:cNvSpPr/>
          <p:nvPr/>
        </p:nvSpPr>
        <p:spPr>
          <a:xfrm>
            <a:off x="7639050" y="2107738"/>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use Illuminate\Http\Request;</a:t>
            </a:r>
          </a:p>
        </p:txBody>
      </p:sp>
      <p:sp>
        <p:nvSpPr>
          <p:cNvPr id="22" name="Rectangle 21"/>
          <p:cNvSpPr/>
          <p:nvPr/>
        </p:nvSpPr>
        <p:spPr>
          <a:xfrm>
            <a:off x="7639050" y="3253064"/>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use Illuminate\Support\Facades\Storage;</a:t>
            </a:r>
          </a:p>
        </p:txBody>
      </p:sp>
      <p:sp>
        <p:nvSpPr>
          <p:cNvPr id="23" name="Rectangle 22"/>
          <p:cNvSpPr/>
          <p:nvPr/>
        </p:nvSpPr>
        <p:spPr>
          <a:xfrm>
            <a:off x="7639050" y="4400901"/>
            <a:ext cx="3555088" cy="73307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public function index()</a:t>
            </a:r>
          </a:p>
          <a:p>
            <a:r>
              <a:rPr lang="en-US" sz="1050" dirty="0">
                <a:solidFill>
                  <a:srgbClr val="014067"/>
                </a:solidFill>
              </a:rPr>
              <a:t>{</a:t>
            </a:r>
          </a:p>
          <a:p>
            <a:endParaRPr lang="en-US" sz="1050" dirty="0">
              <a:solidFill>
                <a:srgbClr val="014067"/>
              </a:solidFill>
            </a:endParaRPr>
          </a:p>
          <a:p>
            <a:r>
              <a:rPr lang="en-US" sz="1050" dirty="0">
                <a:solidFill>
                  <a:srgbClr val="014067"/>
                </a:solidFill>
              </a:rPr>
              <a:t>}</a:t>
            </a:r>
          </a:p>
        </p:txBody>
      </p:sp>
    </p:spTree>
    <p:extLst>
      <p:ext uri="{BB962C8B-B14F-4D97-AF65-F5344CB8AC3E}">
        <p14:creationId xmlns:p14="http://schemas.microsoft.com/office/powerpoint/2010/main" val="2614175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Read</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26</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791933"/>
            <a:ext cx="7120371" cy="57898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5"/>
            </a:pPr>
            <a:r>
              <a:rPr lang="es-ES" sz="1500" dirty="0"/>
              <a:t>Di </a:t>
            </a:r>
            <a:r>
              <a:rPr lang="es-ES" sz="1500" dirty="0" err="1"/>
              <a:t>dalam</a:t>
            </a:r>
            <a:r>
              <a:rPr lang="es-ES" sz="1500" dirty="0"/>
              <a:t> </a:t>
            </a:r>
            <a:r>
              <a:rPr lang="es-ES" sz="1500" b="1" dirty="0" err="1"/>
              <a:t>function</a:t>
            </a:r>
            <a:r>
              <a:rPr lang="es-ES" sz="1500" b="1" dirty="0"/>
              <a:t> </a:t>
            </a:r>
            <a:r>
              <a:rPr lang="es-ES" sz="1500" b="1" dirty="0" err="1"/>
              <a:t>index</a:t>
            </a:r>
            <a:r>
              <a:rPr lang="es-ES" sz="1500" dirty="0"/>
              <a:t> </a:t>
            </a:r>
            <a:r>
              <a:rPr lang="es-ES" sz="1500" dirty="0" err="1"/>
              <a:t>kita</a:t>
            </a:r>
            <a:r>
              <a:rPr lang="es-ES" sz="1500" dirty="0"/>
              <a:t> </a:t>
            </a:r>
            <a:r>
              <a:rPr lang="es-ES" sz="1500" dirty="0" err="1"/>
              <a:t>memanggil</a:t>
            </a:r>
            <a:r>
              <a:rPr lang="es-ES" sz="1500" dirty="0"/>
              <a:t> </a:t>
            </a:r>
            <a:r>
              <a:rPr lang="es-ES" sz="1500" dirty="0" err="1"/>
              <a:t>Model</a:t>
            </a:r>
            <a:r>
              <a:rPr lang="es-ES" sz="1500" dirty="0"/>
              <a:t> </a:t>
            </a:r>
            <a:r>
              <a:rPr lang="es-ES" sz="1500" b="1" dirty="0" err="1"/>
              <a:t>Artikel</a:t>
            </a:r>
            <a:r>
              <a:rPr lang="es-ES" sz="1500" dirty="0"/>
              <a:t> </a:t>
            </a:r>
            <a:r>
              <a:rPr lang="es-ES" sz="1500" dirty="0" err="1"/>
              <a:t>kemudian</a:t>
            </a:r>
            <a:r>
              <a:rPr lang="es-ES" sz="1500" dirty="0"/>
              <a:t> </a:t>
            </a:r>
            <a:r>
              <a:rPr lang="es-ES" sz="1500" dirty="0" err="1"/>
              <a:t>mengurutkan</a:t>
            </a:r>
            <a:r>
              <a:rPr lang="es-ES" sz="1500" dirty="0"/>
              <a:t> </a:t>
            </a:r>
            <a:r>
              <a:rPr lang="es-ES" sz="1500" dirty="0" err="1"/>
              <a:t>datanya</a:t>
            </a:r>
            <a:r>
              <a:rPr lang="es-ES" sz="1500" dirty="0"/>
              <a:t> </a:t>
            </a:r>
            <a:r>
              <a:rPr lang="es-ES" sz="1500" dirty="0" err="1"/>
              <a:t>berdasarkan</a:t>
            </a:r>
            <a:r>
              <a:rPr lang="es-ES" sz="1500" dirty="0"/>
              <a:t> </a:t>
            </a:r>
            <a:r>
              <a:rPr lang="es-ES" sz="1500" dirty="0" err="1"/>
              <a:t>terbaru</a:t>
            </a:r>
            <a:r>
              <a:rPr lang="es-ES" sz="1500" dirty="0"/>
              <a:t> </a:t>
            </a:r>
            <a:r>
              <a:rPr lang="es-ES" sz="1500" dirty="0" err="1"/>
              <a:t>dengan</a:t>
            </a:r>
            <a:r>
              <a:rPr lang="es-ES" sz="1500" dirty="0"/>
              <a:t> </a:t>
            </a:r>
            <a:r>
              <a:rPr lang="es-ES" sz="1500" dirty="0" err="1"/>
              <a:t>method</a:t>
            </a:r>
            <a:r>
              <a:rPr lang="es-ES" sz="1500" dirty="0"/>
              <a:t> </a:t>
            </a:r>
            <a:r>
              <a:rPr lang="es-ES" sz="1500" b="1" dirty="0" err="1"/>
              <a:t>latest</a:t>
            </a:r>
            <a:r>
              <a:rPr lang="es-ES" sz="1500" b="1" dirty="0"/>
              <a:t>()</a:t>
            </a:r>
            <a:r>
              <a:rPr lang="es-ES" sz="1500" dirty="0"/>
              <a:t> dan </a:t>
            </a:r>
            <a:r>
              <a:rPr lang="es-ES" sz="1500" dirty="0" err="1"/>
              <a:t>membatasi</a:t>
            </a:r>
            <a:r>
              <a:rPr lang="es-ES" sz="1500" dirty="0"/>
              <a:t> data yang </a:t>
            </a:r>
            <a:r>
              <a:rPr lang="es-ES" sz="1500" dirty="0" err="1"/>
              <a:t>ditampilkan</a:t>
            </a:r>
            <a:r>
              <a:rPr lang="es-ES" sz="1500" dirty="0"/>
              <a:t> </a:t>
            </a:r>
            <a:r>
              <a:rPr lang="es-ES" sz="1500" dirty="0" err="1"/>
              <a:t>sejumlah</a:t>
            </a:r>
            <a:r>
              <a:rPr lang="es-ES" sz="1500" dirty="0"/>
              <a:t> 10 data </a:t>
            </a:r>
            <a:r>
              <a:rPr lang="es-ES" sz="1500" dirty="0" err="1"/>
              <a:t>perhalaman</a:t>
            </a:r>
            <a:r>
              <a:rPr lang="es-ES" sz="1500" dirty="0"/>
              <a:t>.</a:t>
            </a:r>
          </a:p>
          <a:p>
            <a:pPr marL="457200" indent="-457200">
              <a:buAutoNum type="arabicPeriod" startAt="5"/>
            </a:pPr>
            <a:r>
              <a:rPr lang="es-ES" sz="1500" dirty="0" err="1"/>
              <a:t>Setelah</a:t>
            </a:r>
            <a:r>
              <a:rPr lang="es-ES" sz="1500" dirty="0"/>
              <a:t> </a:t>
            </a:r>
            <a:r>
              <a:rPr lang="es-ES" sz="1500" dirty="0" err="1"/>
              <a:t>itu</a:t>
            </a:r>
            <a:r>
              <a:rPr lang="es-ES" sz="1500" dirty="0"/>
              <a:t> </a:t>
            </a:r>
            <a:r>
              <a:rPr lang="es-ES" sz="1500" dirty="0" err="1"/>
              <a:t>kita</a:t>
            </a:r>
            <a:r>
              <a:rPr lang="es-ES" sz="1500" dirty="0"/>
              <a:t> </a:t>
            </a:r>
            <a:r>
              <a:rPr lang="es-ES" sz="1500" dirty="0" err="1"/>
              <a:t>memanggil</a:t>
            </a:r>
            <a:r>
              <a:rPr lang="es-ES" sz="1500" dirty="0"/>
              <a:t> </a:t>
            </a:r>
            <a:r>
              <a:rPr lang="es-ES" sz="1500" dirty="0" err="1"/>
              <a:t>sebuah</a:t>
            </a:r>
            <a:r>
              <a:rPr lang="es-ES" sz="1500" dirty="0"/>
              <a:t> </a:t>
            </a:r>
            <a:r>
              <a:rPr lang="es-ES" sz="1500" b="1" dirty="0" err="1"/>
              <a:t>view</a:t>
            </a:r>
            <a:r>
              <a:rPr lang="es-ES" sz="1500" dirty="0"/>
              <a:t> </a:t>
            </a:r>
            <a:r>
              <a:rPr lang="es-ES" sz="1500" dirty="0" err="1"/>
              <a:t>dengan</a:t>
            </a:r>
            <a:r>
              <a:rPr lang="es-ES" sz="1500" dirty="0"/>
              <a:t> </a:t>
            </a:r>
            <a:r>
              <a:rPr lang="es-ES" sz="1500" dirty="0" err="1"/>
              <a:t>nama</a:t>
            </a:r>
            <a:r>
              <a:rPr lang="es-ES" sz="1500" dirty="0"/>
              <a:t> </a:t>
            </a:r>
            <a:r>
              <a:rPr lang="es-ES" sz="1500" b="1" dirty="0" err="1"/>
              <a:t>index.blade.php</a:t>
            </a:r>
            <a:r>
              <a:rPr lang="es-ES" sz="1500" dirty="0"/>
              <a:t> di </a:t>
            </a:r>
            <a:r>
              <a:rPr lang="es-ES" sz="1500" dirty="0" err="1"/>
              <a:t>dalam</a:t>
            </a:r>
            <a:r>
              <a:rPr lang="es-ES" sz="1500" dirty="0"/>
              <a:t> folder </a:t>
            </a:r>
            <a:r>
              <a:rPr lang="es-ES" sz="1500" dirty="0" err="1"/>
              <a:t>artikel</a:t>
            </a:r>
            <a:r>
              <a:rPr lang="es-ES" sz="1500" dirty="0"/>
              <a:t> yang mana folder </a:t>
            </a:r>
            <a:r>
              <a:rPr lang="es-ES" sz="1500" dirty="0" err="1"/>
              <a:t>tersebut</a:t>
            </a:r>
            <a:r>
              <a:rPr lang="es-ES" sz="1500" dirty="0"/>
              <a:t> </a:t>
            </a:r>
            <a:r>
              <a:rPr lang="es-ES" sz="1500" dirty="0" err="1"/>
              <a:t>berada</a:t>
            </a:r>
            <a:r>
              <a:rPr lang="es-ES" sz="1500" dirty="0"/>
              <a:t> di </a:t>
            </a:r>
            <a:r>
              <a:rPr lang="es-ES" sz="1500" dirty="0" err="1"/>
              <a:t>dalam</a:t>
            </a:r>
            <a:r>
              <a:rPr lang="es-ES" sz="1500" dirty="0"/>
              <a:t> folder </a:t>
            </a:r>
            <a:r>
              <a:rPr lang="es-ES" sz="1500" b="1" dirty="0" err="1"/>
              <a:t>resources</a:t>
            </a:r>
            <a:r>
              <a:rPr lang="es-ES" sz="1500" b="1" dirty="0"/>
              <a:t>/</a:t>
            </a:r>
            <a:r>
              <a:rPr lang="es-ES" sz="1500" b="1" dirty="0" err="1"/>
              <a:t>views</a:t>
            </a:r>
            <a:r>
              <a:rPr lang="es-ES" sz="1500" b="1" dirty="0"/>
              <a:t>/</a:t>
            </a:r>
            <a:r>
              <a:rPr lang="es-ES" sz="1500" dirty="0"/>
              <a:t>. Dan </a:t>
            </a:r>
            <a:r>
              <a:rPr lang="es-ES" sz="1500" dirty="0" err="1"/>
              <a:t>kita</a:t>
            </a:r>
            <a:r>
              <a:rPr lang="es-ES" sz="1500" dirty="0"/>
              <a:t> </a:t>
            </a:r>
            <a:r>
              <a:rPr lang="es-ES" sz="1500" dirty="0" err="1"/>
              <a:t>akan</a:t>
            </a:r>
            <a:r>
              <a:rPr lang="es-ES" sz="1500" dirty="0"/>
              <a:t> </a:t>
            </a:r>
            <a:r>
              <a:rPr lang="es-ES" sz="1500" dirty="0" err="1"/>
              <a:t>menggunakan</a:t>
            </a:r>
            <a:r>
              <a:rPr lang="es-ES" sz="1500" dirty="0"/>
              <a:t> </a:t>
            </a:r>
            <a:r>
              <a:rPr lang="es-ES" sz="1500" dirty="0" err="1"/>
              <a:t>sebuah</a:t>
            </a:r>
            <a:r>
              <a:rPr lang="es-ES" sz="1500" dirty="0"/>
              <a:t> </a:t>
            </a:r>
            <a:r>
              <a:rPr lang="es-ES" sz="1500" b="1" dirty="0" err="1"/>
              <a:t>helper</a:t>
            </a:r>
            <a:r>
              <a:rPr lang="es-ES" sz="1500" b="1" dirty="0"/>
              <a:t> compact </a:t>
            </a:r>
            <a:r>
              <a:rPr lang="es-ES" sz="1500" dirty="0"/>
              <a:t>yang </a:t>
            </a:r>
            <a:r>
              <a:rPr lang="es-ES" sz="1500" dirty="0" err="1"/>
              <a:t>berfungsi</a:t>
            </a:r>
            <a:r>
              <a:rPr lang="es-ES" sz="1500" dirty="0"/>
              <a:t> </a:t>
            </a:r>
            <a:r>
              <a:rPr lang="es-ES" sz="1500" dirty="0" err="1"/>
              <a:t>untuk</a:t>
            </a:r>
            <a:r>
              <a:rPr lang="es-ES" sz="1500" dirty="0"/>
              <a:t> </a:t>
            </a:r>
            <a:r>
              <a:rPr lang="es-ES" sz="1500" dirty="0" err="1"/>
              <a:t>melakukan</a:t>
            </a:r>
            <a:r>
              <a:rPr lang="es-ES" sz="1500" dirty="0"/>
              <a:t> </a:t>
            </a:r>
            <a:r>
              <a:rPr lang="es-ES" sz="1500" b="1" dirty="0" err="1"/>
              <a:t>passing</a:t>
            </a:r>
            <a:r>
              <a:rPr lang="es-ES" sz="1500" dirty="0"/>
              <a:t> data </a:t>
            </a:r>
            <a:r>
              <a:rPr lang="es-ES" sz="1500" dirty="0" err="1"/>
              <a:t>dari</a:t>
            </a:r>
            <a:r>
              <a:rPr lang="es-ES" sz="1500" dirty="0"/>
              <a:t> </a:t>
            </a:r>
            <a:r>
              <a:rPr lang="es-ES" sz="1500" dirty="0" err="1"/>
              <a:t>controller</a:t>
            </a:r>
            <a:r>
              <a:rPr lang="es-ES" sz="1500" dirty="0"/>
              <a:t> </a:t>
            </a:r>
            <a:r>
              <a:rPr lang="es-ES" sz="1500" dirty="0" err="1"/>
              <a:t>ke</a:t>
            </a:r>
            <a:r>
              <a:rPr lang="es-ES" sz="1500" dirty="0"/>
              <a:t> </a:t>
            </a:r>
            <a:r>
              <a:rPr lang="es-ES" sz="1500" b="1" dirty="0" err="1"/>
              <a:t>view</a:t>
            </a:r>
            <a:r>
              <a:rPr lang="es-ES" sz="1500" dirty="0"/>
              <a:t>.</a:t>
            </a:r>
          </a:p>
          <a:p>
            <a:pPr marL="457200" indent="-457200">
              <a:buAutoNum type="arabicPeriod" startAt="5"/>
            </a:pPr>
            <a:r>
              <a:rPr lang="es-ES" sz="1500" dirty="0" err="1"/>
              <a:t>Untuk</a:t>
            </a:r>
            <a:r>
              <a:rPr lang="es-ES" sz="1500" dirty="0"/>
              <a:t> sementara </a:t>
            </a:r>
            <a:r>
              <a:rPr lang="es-ES" sz="1500" dirty="0" err="1"/>
              <a:t>tampilan</a:t>
            </a:r>
            <a:r>
              <a:rPr lang="es-ES" sz="1500" dirty="0"/>
              <a:t> </a:t>
            </a:r>
            <a:r>
              <a:rPr lang="es-ES" sz="1500" dirty="0" err="1"/>
              <a:t>nya</a:t>
            </a:r>
            <a:r>
              <a:rPr lang="es-ES" sz="1500" dirty="0"/>
              <a:t> </a:t>
            </a:r>
            <a:r>
              <a:rPr lang="es-ES" sz="1500" dirty="0" err="1"/>
              <a:t>akan</a:t>
            </a:r>
            <a:r>
              <a:rPr lang="es-ES" sz="1500" dirty="0"/>
              <a:t> </a:t>
            </a:r>
            <a:r>
              <a:rPr lang="es-ES" sz="1500" dirty="0" err="1"/>
              <a:t>seperti</a:t>
            </a:r>
            <a:br>
              <a:rPr lang="es-ES" sz="1500" dirty="0"/>
            </a:br>
            <a:r>
              <a:rPr lang="es-ES" sz="1500" dirty="0"/>
              <a:t>gambar </a:t>
            </a:r>
            <a:r>
              <a:rPr lang="es-ES" sz="1500" dirty="0" err="1"/>
              <a:t>disamping</a:t>
            </a:r>
            <a:r>
              <a:rPr lang="es-ES" sz="1500" dirty="0"/>
              <a:t> </a:t>
            </a:r>
            <a:r>
              <a:rPr lang="es-ES" sz="1500" dirty="0" err="1"/>
              <a:t>ini</a:t>
            </a:r>
            <a:endParaRPr lang="es-ES" sz="1500" dirty="0"/>
          </a:p>
          <a:p>
            <a:endParaRPr lang="es-ES" sz="15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24" name="Rectangle 23"/>
          <p:cNvSpPr/>
          <p:nvPr/>
        </p:nvSpPr>
        <p:spPr>
          <a:xfrm>
            <a:off x="7639050" y="901428"/>
            <a:ext cx="3555088" cy="73023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public function index()</a:t>
            </a:r>
          </a:p>
          <a:p>
            <a:r>
              <a:rPr lang="en-US" sz="1050" dirty="0">
                <a:solidFill>
                  <a:srgbClr val="014067"/>
                </a:solidFill>
              </a:rPr>
              <a:t>{</a:t>
            </a:r>
          </a:p>
          <a:p>
            <a:r>
              <a:rPr lang="en-US" sz="1050" dirty="0">
                <a:solidFill>
                  <a:srgbClr val="014067"/>
                </a:solidFill>
              </a:rPr>
              <a:t>    $</a:t>
            </a:r>
            <a:r>
              <a:rPr lang="en-US" sz="1050" dirty="0" err="1">
                <a:solidFill>
                  <a:srgbClr val="014067"/>
                </a:solidFill>
              </a:rPr>
              <a:t>artikels</a:t>
            </a:r>
            <a:r>
              <a:rPr lang="en-US" sz="1050" dirty="0">
                <a:solidFill>
                  <a:srgbClr val="014067"/>
                </a:solidFill>
              </a:rPr>
              <a:t> = </a:t>
            </a:r>
            <a:r>
              <a:rPr lang="en-US" sz="1050" dirty="0" err="1">
                <a:solidFill>
                  <a:srgbClr val="014067"/>
                </a:solidFill>
              </a:rPr>
              <a:t>Artikel</a:t>
            </a:r>
            <a:r>
              <a:rPr lang="en-US" sz="1050" dirty="0">
                <a:solidFill>
                  <a:srgbClr val="014067"/>
                </a:solidFill>
              </a:rPr>
              <a:t>::latest()-&gt;paginate(10);</a:t>
            </a:r>
          </a:p>
          <a:p>
            <a:r>
              <a:rPr lang="en-US" sz="1050" dirty="0">
                <a:solidFill>
                  <a:srgbClr val="014067"/>
                </a:solidFill>
              </a:rPr>
              <a:t>}</a:t>
            </a:r>
          </a:p>
        </p:txBody>
      </p:sp>
      <p:sp>
        <p:nvSpPr>
          <p:cNvPr id="25" name="Rectangle 24"/>
          <p:cNvSpPr/>
          <p:nvPr/>
        </p:nvSpPr>
        <p:spPr>
          <a:xfrm>
            <a:off x="7639050" y="1874352"/>
            <a:ext cx="3555088" cy="93603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public function index()</a:t>
            </a:r>
          </a:p>
          <a:p>
            <a:r>
              <a:rPr lang="en-US" sz="1050" dirty="0">
                <a:solidFill>
                  <a:srgbClr val="014067"/>
                </a:solidFill>
              </a:rPr>
              <a:t>{</a:t>
            </a:r>
          </a:p>
          <a:p>
            <a:r>
              <a:rPr lang="en-US" sz="1050" dirty="0">
                <a:solidFill>
                  <a:srgbClr val="014067"/>
                </a:solidFill>
              </a:rPr>
              <a:t>    $</a:t>
            </a:r>
            <a:r>
              <a:rPr lang="en-US" sz="1050" dirty="0" err="1">
                <a:solidFill>
                  <a:srgbClr val="014067"/>
                </a:solidFill>
              </a:rPr>
              <a:t>artikels</a:t>
            </a:r>
            <a:r>
              <a:rPr lang="en-US" sz="1050" dirty="0">
                <a:solidFill>
                  <a:srgbClr val="014067"/>
                </a:solidFill>
              </a:rPr>
              <a:t> = </a:t>
            </a:r>
            <a:r>
              <a:rPr lang="en-US" sz="1050" dirty="0" err="1">
                <a:solidFill>
                  <a:srgbClr val="014067"/>
                </a:solidFill>
              </a:rPr>
              <a:t>Artikel</a:t>
            </a:r>
            <a:r>
              <a:rPr lang="en-US" sz="1050" dirty="0">
                <a:solidFill>
                  <a:srgbClr val="014067"/>
                </a:solidFill>
              </a:rPr>
              <a:t>::latest()-&gt;paginate(10);</a:t>
            </a:r>
          </a:p>
          <a:p>
            <a:r>
              <a:rPr lang="en-US" sz="1050" dirty="0">
                <a:solidFill>
                  <a:srgbClr val="014067"/>
                </a:solidFill>
              </a:rPr>
              <a:t>    return view(‘</a:t>
            </a:r>
            <a:r>
              <a:rPr lang="en-US" sz="1050" dirty="0" err="1">
                <a:solidFill>
                  <a:srgbClr val="014067"/>
                </a:solidFill>
              </a:rPr>
              <a:t>artikel.index</a:t>
            </a:r>
            <a:r>
              <a:rPr lang="en-US" sz="1050" dirty="0">
                <a:solidFill>
                  <a:srgbClr val="014067"/>
                </a:solidFill>
              </a:rPr>
              <a:t>', compact(</a:t>
            </a:r>
            <a:r>
              <a:rPr lang="en-US" sz="1050" dirty="0" err="1">
                <a:solidFill>
                  <a:srgbClr val="014067"/>
                </a:solidFill>
              </a:rPr>
              <a:t>artikels</a:t>
            </a:r>
            <a:r>
              <a:rPr lang="en-US" sz="1050" dirty="0">
                <a:solidFill>
                  <a:srgbClr val="014067"/>
                </a:solidFill>
              </a:rPr>
              <a:t>'));</a:t>
            </a:r>
          </a:p>
          <a:p>
            <a:r>
              <a:rPr lang="en-US" sz="1050" dirty="0">
                <a:solidFill>
                  <a:srgbClr val="014067"/>
                </a:solidFill>
              </a:rPr>
              <a:t>}</a:t>
            </a:r>
          </a:p>
        </p:txBody>
      </p:sp>
      <p:pic>
        <p:nvPicPr>
          <p:cNvPr id="2" name="Picture 1"/>
          <p:cNvPicPr>
            <a:picLocks noChangeAspect="1"/>
          </p:cNvPicPr>
          <p:nvPr/>
        </p:nvPicPr>
        <p:blipFill>
          <a:blip r:embed="rId3"/>
          <a:stretch>
            <a:fillRect/>
          </a:stretch>
        </p:blipFill>
        <p:spPr>
          <a:xfrm>
            <a:off x="6207020" y="2923569"/>
            <a:ext cx="5398511" cy="3545022"/>
          </a:xfrm>
          <a:prstGeom prst="rect">
            <a:avLst/>
          </a:prstGeom>
        </p:spPr>
      </p:pic>
    </p:spTree>
    <p:extLst>
      <p:ext uri="{BB962C8B-B14F-4D97-AF65-F5344CB8AC3E}">
        <p14:creationId xmlns:p14="http://schemas.microsoft.com/office/powerpoint/2010/main" val="3149565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Create Route</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Read</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27</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3"/>
            <a:ext cx="11473296" cy="47104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a:t>Pada </a:t>
            </a:r>
            <a:r>
              <a:rPr lang="es-ES" sz="1800" b="1" dirty="0" err="1"/>
              <a:t>Laravel</a:t>
            </a:r>
            <a:r>
              <a:rPr lang="es-ES" sz="1800" b="1" dirty="0"/>
              <a:t> 8</a:t>
            </a:r>
            <a:r>
              <a:rPr lang="es-ES" sz="1800" dirty="0"/>
              <a:t>, </a:t>
            </a:r>
            <a:r>
              <a:rPr lang="es-ES" sz="1800" dirty="0" err="1"/>
              <a:t>kita</a:t>
            </a:r>
            <a:r>
              <a:rPr lang="es-ES" sz="1800" dirty="0"/>
              <a:t> </a:t>
            </a:r>
            <a:r>
              <a:rPr lang="es-ES" sz="1800" dirty="0" err="1"/>
              <a:t>harus</a:t>
            </a:r>
            <a:r>
              <a:rPr lang="es-ES" sz="1800" dirty="0"/>
              <a:t> </a:t>
            </a:r>
            <a:r>
              <a:rPr lang="es-ES" sz="1800" dirty="0" err="1"/>
              <a:t>memanggil</a:t>
            </a:r>
            <a:r>
              <a:rPr lang="es-ES" sz="1800" dirty="0"/>
              <a:t> </a:t>
            </a:r>
            <a:r>
              <a:rPr lang="es-ES" sz="1800" b="1" dirty="0" err="1"/>
              <a:t>namespace</a:t>
            </a:r>
            <a:r>
              <a:rPr lang="es-ES" sz="1800" b="1" dirty="0"/>
              <a:t> </a:t>
            </a:r>
            <a:r>
              <a:rPr lang="es-ES" sz="1800" dirty="0"/>
              <a:t>pada </a:t>
            </a:r>
            <a:r>
              <a:rPr lang="es-ES" sz="1800" dirty="0" err="1"/>
              <a:t>controller</a:t>
            </a:r>
            <a:r>
              <a:rPr lang="es-ES" sz="1800" dirty="0"/>
              <a:t> secara manual, </a:t>
            </a:r>
            <a:r>
              <a:rPr lang="es-ES" sz="1800" dirty="0" err="1"/>
              <a:t>sehinggal</a:t>
            </a:r>
            <a:r>
              <a:rPr lang="es-ES" sz="1800" dirty="0"/>
              <a:t> pada </a:t>
            </a:r>
            <a:r>
              <a:rPr lang="es-ES" sz="1800" b="1" dirty="0" err="1"/>
              <a:t>routes</a:t>
            </a:r>
            <a:r>
              <a:rPr lang="es-ES" sz="1800" b="1" dirty="0"/>
              <a:t>/</a:t>
            </a:r>
            <a:r>
              <a:rPr lang="es-ES" sz="1800" b="1" dirty="0" err="1"/>
              <a:t>web.php</a:t>
            </a:r>
            <a:r>
              <a:rPr lang="es-ES" sz="1800" b="1" dirty="0"/>
              <a:t> </a:t>
            </a:r>
            <a:r>
              <a:rPr lang="es-ES" sz="1800" dirty="0" err="1"/>
              <a:t>tambahkan</a:t>
            </a:r>
            <a:r>
              <a:rPr lang="es-ES" sz="1800" dirty="0"/>
              <a:t> </a:t>
            </a:r>
            <a:r>
              <a:rPr lang="es-ES" sz="1800" dirty="0" err="1"/>
              <a:t>code</a:t>
            </a:r>
            <a:r>
              <a:rPr lang="es-ES" sz="1800" dirty="0"/>
              <a:t> </a:t>
            </a:r>
            <a:r>
              <a:rPr lang="es-ES" sz="1800" dirty="0" err="1"/>
              <a:t>dibawah</a:t>
            </a:r>
            <a:r>
              <a:rPr lang="es-ES" sz="1800" dirty="0"/>
              <a:t> </a:t>
            </a:r>
            <a:r>
              <a:rPr lang="es-ES" sz="1800" dirty="0" err="1"/>
              <a:t>ini</a:t>
            </a:r>
            <a:endParaRPr lang="es-ES" sz="1800" dirty="0"/>
          </a:p>
          <a:p>
            <a:pPr marL="457200" indent="-457200">
              <a:buAutoNum type="arabicPeriod"/>
            </a:pPr>
            <a:endParaRPr lang="es-ES" sz="1800" b="1" dirty="0"/>
          </a:p>
          <a:p>
            <a:pPr marL="457200" indent="-457200">
              <a:buFont typeface="Arial" panose="020B0604020202020204" pitchFamily="34" charset="0"/>
              <a:buAutoNum type="arabicPeriod"/>
            </a:pPr>
            <a:r>
              <a:rPr lang="es-ES" sz="1800" dirty="0" err="1"/>
              <a:t>Jika</a:t>
            </a:r>
            <a:r>
              <a:rPr lang="es-ES" sz="1800" dirty="0"/>
              <a:t> </a:t>
            </a:r>
            <a:r>
              <a:rPr lang="es-ES" sz="1800" dirty="0" err="1"/>
              <a:t>namespace</a:t>
            </a:r>
            <a:r>
              <a:rPr lang="es-ES" sz="1800" dirty="0"/>
              <a:t> </a:t>
            </a:r>
            <a:r>
              <a:rPr lang="es-ES" sz="1800" dirty="0" err="1"/>
              <a:t>nya</a:t>
            </a:r>
            <a:r>
              <a:rPr lang="es-ES" sz="1800" dirty="0"/>
              <a:t> </a:t>
            </a:r>
            <a:r>
              <a:rPr lang="es-ES" sz="1800" dirty="0" err="1"/>
              <a:t>sudah</a:t>
            </a:r>
            <a:r>
              <a:rPr lang="es-ES" sz="1800" dirty="0"/>
              <a:t> </a:t>
            </a:r>
            <a:r>
              <a:rPr lang="es-ES" sz="1800" dirty="0" err="1"/>
              <a:t>dipanggil</a:t>
            </a:r>
            <a:r>
              <a:rPr lang="es-ES" sz="1800" dirty="0"/>
              <a:t>, </a:t>
            </a:r>
            <a:r>
              <a:rPr lang="es-ES" sz="1800" dirty="0" err="1"/>
              <a:t>kita</a:t>
            </a:r>
            <a:r>
              <a:rPr lang="es-ES" sz="1800" dirty="0"/>
              <a:t> </a:t>
            </a:r>
            <a:r>
              <a:rPr lang="es-ES" sz="1800" dirty="0" err="1"/>
              <a:t>dapat</a:t>
            </a:r>
            <a:r>
              <a:rPr lang="es-ES" sz="1800" dirty="0"/>
              <a:t> </a:t>
            </a:r>
            <a:r>
              <a:rPr lang="es-ES" sz="1800" dirty="0" err="1"/>
              <a:t>mendifinisikan</a:t>
            </a:r>
            <a:r>
              <a:rPr lang="es-ES" sz="1800" dirty="0"/>
              <a:t> </a:t>
            </a:r>
            <a:r>
              <a:rPr lang="es-ES" sz="1800" dirty="0" err="1"/>
              <a:t>routenya</a:t>
            </a:r>
            <a:r>
              <a:rPr lang="es-ES" sz="1800" dirty="0"/>
              <a:t> </a:t>
            </a:r>
            <a:r>
              <a:rPr lang="es-ES" sz="1800" dirty="0" err="1"/>
              <a:t>dengan</a:t>
            </a:r>
            <a:r>
              <a:rPr lang="es-ES" sz="1800" dirty="0"/>
              <a:t> </a:t>
            </a:r>
            <a:r>
              <a:rPr lang="es-ES" sz="1800" dirty="0" err="1"/>
              <a:t>menambahkan</a:t>
            </a:r>
            <a:r>
              <a:rPr lang="es-ES" sz="1800" dirty="0"/>
              <a:t> </a:t>
            </a:r>
            <a:r>
              <a:rPr lang="es-ES" sz="1800" dirty="0" err="1"/>
              <a:t>code</a:t>
            </a:r>
            <a:r>
              <a:rPr lang="es-ES" sz="1800" dirty="0"/>
              <a:t> </a:t>
            </a:r>
            <a:r>
              <a:rPr lang="es-ES" sz="1800" dirty="0" err="1"/>
              <a:t>dibawah</a:t>
            </a:r>
            <a:r>
              <a:rPr lang="es-ES" sz="1800" dirty="0"/>
              <a:t> </a:t>
            </a:r>
            <a:r>
              <a:rPr lang="es-ES" sz="1800" dirty="0" err="1"/>
              <a:t>ini</a:t>
            </a:r>
            <a:r>
              <a:rPr lang="es-ES" sz="1800" dirty="0"/>
              <a:t> </a:t>
            </a:r>
          </a:p>
          <a:p>
            <a:pPr marL="457200" indent="-457200">
              <a:buAutoNum type="arabicPeriod"/>
            </a:pPr>
            <a:endParaRPr lang="es-ES" sz="1800" dirty="0"/>
          </a:p>
          <a:p>
            <a:pPr marL="457200" indent="-457200">
              <a:buAutoNum type="arabicPeriod"/>
            </a:pPr>
            <a:r>
              <a:rPr lang="es-ES" sz="1800" dirty="0" err="1"/>
              <a:t>Kita</a:t>
            </a:r>
            <a:r>
              <a:rPr lang="es-ES" sz="1800" dirty="0"/>
              <a:t> </a:t>
            </a:r>
            <a:r>
              <a:rPr lang="es-ES" sz="1800" dirty="0" err="1"/>
              <a:t>menggunakan</a:t>
            </a:r>
            <a:r>
              <a:rPr lang="es-ES" sz="1800" dirty="0"/>
              <a:t> </a:t>
            </a:r>
            <a:r>
              <a:rPr lang="es-ES" sz="1800" dirty="0" err="1"/>
              <a:t>route</a:t>
            </a:r>
            <a:r>
              <a:rPr lang="es-ES" sz="1800" dirty="0"/>
              <a:t> </a:t>
            </a:r>
            <a:r>
              <a:rPr lang="es-ES" sz="1800" dirty="0" err="1"/>
              <a:t>dengan</a:t>
            </a:r>
            <a:r>
              <a:rPr lang="es-ES" sz="1800" dirty="0"/>
              <a:t> </a:t>
            </a:r>
            <a:r>
              <a:rPr lang="es-ES" sz="1800" dirty="0" err="1"/>
              <a:t>jenis</a:t>
            </a:r>
            <a:r>
              <a:rPr lang="es-ES" sz="1800" dirty="0"/>
              <a:t> </a:t>
            </a:r>
            <a:r>
              <a:rPr lang="es-ES" sz="1800" b="1" dirty="0" err="1"/>
              <a:t>resources</a:t>
            </a:r>
            <a:r>
              <a:rPr lang="es-ES" sz="1800" dirty="0"/>
              <a:t>, yang </a:t>
            </a:r>
            <a:r>
              <a:rPr lang="es-ES" sz="1800" dirty="0" err="1"/>
              <a:t>artinya</a:t>
            </a:r>
            <a:r>
              <a:rPr lang="es-ES" sz="1800" dirty="0"/>
              <a:t> </a:t>
            </a:r>
            <a:r>
              <a:rPr lang="es-ES" sz="1800" dirty="0" err="1"/>
              <a:t>route</a:t>
            </a:r>
            <a:r>
              <a:rPr lang="es-ES" sz="1800" dirty="0"/>
              <a:t> </a:t>
            </a:r>
            <a:r>
              <a:rPr lang="es-ES" sz="1800" dirty="0" err="1"/>
              <a:t>tersebut</a:t>
            </a:r>
            <a:r>
              <a:rPr lang="es-ES" sz="1800" dirty="0"/>
              <a:t> </a:t>
            </a:r>
            <a:r>
              <a:rPr lang="es-ES" sz="1800" dirty="0" err="1"/>
              <a:t>sudah</a:t>
            </a:r>
            <a:r>
              <a:rPr lang="es-ES" sz="1800" dirty="0"/>
              <a:t> </a:t>
            </a:r>
            <a:r>
              <a:rPr lang="es-ES" sz="1800" b="1" dirty="0"/>
              <a:t>complete</a:t>
            </a:r>
            <a:r>
              <a:rPr lang="es-ES" sz="1800" dirty="0"/>
              <a:t>, </a:t>
            </a:r>
            <a:r>
              <a:rPr lang="es-ES" sz="1800" dirty="0" err="1"/>
              <a:t>mulai</a:t>
            </a:r>
            <a:r>
              <a:rPr lang="es-ES" sz="1800" dirty="0"/>
              <a:t> </a:t>
            </a:r>
            <a:r>
              <a:rPr lang="es-ES" sz="1800" dirty="0" err="1"/>
              <a:t>dari</a:t>
            </a:r>
            <a:r>
              <a:rPr lang="es-ES" sz="1800" dirty="0"/>
              <a:t> </a:t>
            </a:r>
            <a:r>
              <a:rPr lang="es-ES" sz="1800" b="1" dirty="0" err="1"/>
              <a:t>index</a:t>
            </a:r>
            <a:r>
              <a:rPr lang="es-ES" sz="1800" dirty="0"/>
              <a:t>, </a:t>
            </a:r>
            <a:r>
              <a:rPr lang="es-ES" sz="1800" b="1" dirty="0" err="1"/>
              <a:t>create</a:t>
            </a:r>
            <a:r>
              <a:rPr lang="es-ES" sz="1800" dirty="0"/>
              <a:t>, </a:t>
            </a:r>
            <a:r>
              <a:rPr lang="es-ES" sz="1800" b="1" dirty="0"/>
              <a:t>store</a:t>
            </a:r>
            <a:r>
              <a:rPr lang="es-ES" sz="1800" dirty="0"/>
              <a:t>, </a:t>
            </a:r>
            <a:r>
              <a:rPr lang="es-ES" sz="1800" b="1" dirty="0" err="1"/>
              <a:t>edit</a:t>
            </a:r>
            <a:r>
              <a:rPr lang="es-ES" sz="1800" dirty="0"/>
              <a:t>, </a:t>
            </a:r>
            <a:r>
              <a:rPr lang="es-ES" sz="1800" b="1" dirty="0" err="1"/>
              <a:t>update</a:t>
            </a:r>
            <a:r>
              <a:rPr lang="es-ES" sz="1800" dirty="0"/>
              <a:t> dan </a:t>
            </a:r>
            <a:r>
              <a:rPr lang="es-ES" sz="1800" b="1" dirty="0" err="1"/>
              <a:t>destroy</a:t>
            </a:r>
            <a:r>
              <a:rPr lang="es-ES" sz="1800" dirty="0"/>
              <a:t>. </a:t>
            </a:r>
            <a:r>
              <a:rPr lang="es-ES" sz="1800" dirty="0" err="1"/>
              <a:t>Jadi</a:t>
            </a:r>
            <a:r>
              <a:rPr lang="es-ES" sz="1800" dirty="0"/>
              <a:t> </a:t>
            </a:r>
            <a:r>
              <a:rPr lang="es-ES" sz="1800" dirty="0" err="1"/>
              <a:t>kita</a:t>
            </a:r>
            <a:r>
              <a:rPr lang="es-ES" sz="1800" dirty="0"/>
              <a:t> </a:t>
            </a:r>
            <a:r>
              <a:rPr lang="es-ES" sz="1800" dirty="0" err="1"/>
              <a:t>tidak</a:t>
            </a:r>
            <a:r>
              <a:rPr lang="es-ES" sz="1800" dirty="0"/>
              <a:t> </a:t>
            </a:r>
            <a:r>
              <a:rPr lang="es-ES" sz="1800" dirty="0" err="1"/>
              <a:t>perlu</a:t>
            </a:r>
            <a:r>
              <a:rPr lang="es-ES" sz="1800" dirty="0"/>
              <a:t> define </a:t>
            </a:r>
            <a:r>
              <a:rPr lang="es-ES" sz="1800" dirty="0" err="1"/>
              <a:t>route</a:t>
            </a:r>
            <a:r>
              <a:rPr lang="es-ES" sz="1800" dirty="0"/>
              <a:t> </a:t>
            </a:r>
            <a:r>
              <a:rPr lang="es-ES" sz="1800" dirty="0" err="1"/>
              <a:t>satu-satu</a:t>
            </a:r>
            <a:r>
              <a:rPr lang="es-ES" sz="1800" dirty="0"/>
              <a:t>. </a:t>
            </a:r>
            <a:r>
              <a:rPr lang="es-ES" sz="1800" dirty="0" err="1"/>
              <a:t>Untuk</a:t>
            </a:r>
            <a:r>
              <a:rPr lang="es-ES" sz="1800" dirty="0"/>
              <a:t> </a:t>
            </a:r>
            <a:r>
              <a:rPr lang="es-ES" sz="1800" dirty="0" err="1"/>
              <a:t>menceknya</a:t>
            </a:r>
            <a:r>
              <a:rPr lang="es-ES" sz="1800" dirty="0"/>
              <a:t> </a:t>
            </a:r>
            <a:r>
              <a:rPr lang="es-ES" sz="1800" dirty="0" err="1"/>
              <a:t>silahkan</a:t>
            </a:r>
            <a:r>
              <a:rPr lang="es-ES" sz="1800" dirty="0"/>
              <a:t> </a:t>
            </a:r>
            <a:r>
              <a:rPr lang="es-ES" sz="1800" dirty="0" err="1"/>
              <a:t>jalankan</a:t>
            </a:r>
            <a:r>
              <a:rPr lang="es-ES" sz="1800" dirty="0"/>
              <a:t> </a:t>
            </a:r>
            <a:r>
              <a:rPr lang="es-ES" sz="1800" dirty="0" err="1"/>
              <a:t>perintah</a:t>
            </a:r>
            <a:r>
              <a:rPr lang="es-ES" sz="1800" dirty="0"/>
              <a:t> di </a:t>
            </a:r>
            <a:r>
              <a:rPr lang="es-ES" sz="1800" dirty="0" err="1"/>
              <a:t>bawah</a:t>
            </a:r>
            <a:r>
              <a:rPr lang="es-ES" sz="1800" dirty="0"/>
              <a:t> </a:t>
            </a:r>
            <a:r>
              <a:rPr lang="es-ES" sz="1800" dirty="0" err="1"/>
              <a:t>ini</a:t>
            </a:r>
            <a:r>
              <a:rPr lang="es-ES" sz="1800" dirty="0"/>
              <a:t> pada terminal, </a:t>
            </a:r>
            <a:r>
              <a:rPr lang="es-ES" sz="1800" dirty="0" err="1"/>
              <a:t>maka</a:t>
            </a:r>
            <a:r>
              <a:rPr lang="es-ES" sz="1800" dirty="0"/>
              <a:t> </a:t>
            </a:r>
            <a:r>
              <a:rPr lang="es-ES" sz="1800" dirty="0" err="1"/>
              <a:t>akan</a:t>
            </a:r>
            <a:r>
              <a:rPr lang="es-ES" sz="1800" dirty="0"/>
              <a:t> </a:t>
            </a:r>
            <a:r>
              <a:rPr lang="es-ES" sz="1800" dirty="0" err="1"/>
              <a:t>terlihat</a:t>
            </a:r>
            <a:r>
              <a:rPr lang="es-ES" sz="1800" dirty="0"/>
              <a:t> </a:t>
            </a:r>
            <a:r>
              <a:rPr lang="es-ES" sz="1800" dirty="0" err="1"/>
              <a:t>daftar</a:t>
            </a:r>
            <a:r>
              <a:rPr lang="es-ES" sz="1800" dirty="0"/>
              <a:t> </a:t>
            </a:r>
            <a:r>
              <a:rPr lang="es-ES" sz="1800" dirty="0" err="1"/>
              <a:t>list</a:t>
            </a:r>
            <a:r>
              <a:rPr lang="es-ES" sz="1800" dirty="0"/>
              <a:t> yang </a:t>
            </a:r>
            <a:r>
              <a:rPr lang="es-ES" sz="1800" dirty="0" err="1"/>
              <a:t>telah</a:t>
            </a:r>
            <a:r>
              <a:rPr lang="es-ES" sz="1800" dirty="0"/>
              <a:t> </a:t>
            </a:r>
            <a:r>
              <a:rPr lang="es-ES" sz="1800" dirty="0" err="1"/>
              <a:t>dibuat</a:t>
            </a:r>
            <a:r>
              <a:rPr lang="es-ES" sz="1800" dirty="0"/>
              <a:t>.</a:t>
            </a:r>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10" name="Rectangle 9"/>
          <p:cNvSpPr/>
          <p:nvPr/>
        </p:nvSpPr>
        <p:spPr>
          <a:xfrm>
            <a:off x="1729926" y="2107694"/>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use App\Http\Controllers\</a:t>
            </a:r>
            <a:r>
              <a:rPr lang="en-US" sz="1050" dirty="0" err="1">
                <a:solidFill>
                  <a:srgbClr val="014067"/>
                </a:solidFill>
              </a:rPr>
              <a:t>ArtikelController</a:t>
            </a:r>
            <a:r>
              <a:rPr lang="en-US" sz="1050" dirty="0">
                <a:solidFill>
                  <a:srgbClr val="014067"/>
                </a:solidFill>
              </a:rPr>
              <a:t>;</a:t>
            </a:r>
          </a:p>
        </p:txBody>
      </p:sp>
      <p:sp>
        <p:nvSpPr>
          <p:cNvPr id="11" name="Rectangle 10"/>
          <p:cNvSpPr/>
          <p:nvPr/>
        </p:nvSpPr>
        <p:spPr>
          <a:xfrm>
            <a:off x="1130201" y="5139729"/>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err="1">
                <a:solidFill>
                  <a:srgbClr val="014067"/>
                </a:solidFill>
              </a:rPr>
              <a:t>php</a:t>
            </a:r>
            <a:r>
              <a:rPr lang="en-US" sz="1050" dirty="0">
                <a:solidFill>
                  <a:srgbClr val="014067"/>
                </a:solidFill>
              </a:rPr>
              <a:t> artisan </a:t>
            </a:r>
            <a:r>
              <a:rPr lang="en-US" sz="1050" dirty="0" err="1">
                <a:solidFill>
                  <a:srgbClr val="014067"/>
                </a:solidFill>
              </a:rPr>
              <a:t>route:list</a:t>
            </a:r>
            <a:endParaRPr lang="en-US" sz="1050" dirty="0">
              <a:solidFill>
                <a:srgbClr val="014067"/>
              </a:solidFill>
            </a:endParaRPr>
          </a:p>
        </p:txBody>
      </p:sp>
      <p:pic>
        <p:nvPicPr>
          <p:cNvPr id="2" name="Picture 1"/>
          <p:cNvPicPr>
            <a:picLocks noChangeAspect="1"/>
          </p:cNvPicPr>
          <p:nvPr/>
        </p:nvPicPr>
        <p:blipFill>
          <a:blip r:embed="rId3"/>
          <a:stretch>
            <a:fillRect/>
          </a:stretch>
        </p:blipFill>
        <p:spPr>
          <a:xfrm>
            <a:off x="5862230" y="2055436"/>
            <a:ext cx="3329395" cy="498055"/>
          </a:xfrm>
          <a:prstGeom prst="rect">
            <a:avLst/>
          </a:prstGeom>
        </p:spPr>
      </p:pic>
      <p:sp>
        <p:nvSpPr>
          <p:cNvPr id="14" name="Rectangle 13"/>
          <p:cNvSpPr/>
          <p:nvPr/>
        </p:nvSpPr>
        <p:spPr>
          <a:xfrm>
            <a:off x="1729926" y="3090886"/>
            <a:ext cx="3555088" cy="40810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Route::resource('</a:t>
            </a:r>
            <a:r>
              <a:rPr lang="en-US" sz="1050" dirty="0" err="1">
                <a:solidFill>
                  <a:srgbClr val="014067"/>
                </a:solidFill>
              </a:rPr>
              <a:t>artikel</a:t>
            </a:r>
            <a:r>
              <a:rPr lang="en-US" sz="1050" dirty="0">
                <a:solidFill>
                  <a:srgbClr val="014067"/>
                </a:solidFill>
              </a:rPr>
              <a:t>', </a:t>
            </a:r>
            <a:r>
              <a:rPr lang="en-US" sz="1050" dirty="0" err="1">
                <a:solidFill>
                  <a:srgbClr val="014067"/>
                </a:solidFill>
              </a:rPr>
              <a:t>ArtikelController</a:t>
            </a:r>
            <a:r>
              <a:rPr lang="en-US" sz="1050" dirty="0">
                <a:solidFill>
                  <a:srgbClr val="014067"/>
                </a:solidFill>
              </a:rPr>
              <a:t>::class);</a:t>
            </a:r>
          </a:p>
        </p:txBody>
      </p:sp>
      <p:pic>
        <p:nvPicPr>
          <p:cNvPr id="5" name="Picture 4"/>
          <p:cNvPicPr>
            <a:picLocks noChangeAspect="1"/>
          </p:cNvPicPr>
          <p:nvPr/>
        </p:nvPicPr>
        <p:blipFill>
          <a:blip r:embed="rId4"/>
          <a:stretch>
            <a:fillRect/>
          </a:stretch>
        </p:blipFill>
        <p:spPr>
          <a:xfrm>
            <a:off x="5862230" y="3070753"/>
            <a:ext cx="2300574" cy="448372"/>
          </a:xfrm>
          <a:prstGeom prst="rect">
            <a:avLst/>
          </a:prstGeom>
        </p:spPr>
      </p:pic>
      <p:pic>
        <p:nvPicPr>
          <p:cNvPr id="6" name="Picture 5"/>
          <p:cNvPicPr>
            <a:picLocks noChangeAspect="1"/>
          </p:cNvPicPr>
          <p:nvPr/>
        </p:nvPicPr>
        <p:blipFill>
          <a:blip r:embed="rId5"/>
          <a:stretch>
            <a:fillRect/>
          </a:stretch>
        </p:blipFill>
        <p:spPr>
          <a:xfrm>
            <a:off x="5000281" y="4588894"/>
            <a:ext cx="6117104" cy="1514600"/>
          </a:xfrm>
          <a:prstGeom prst="rect">
            <a:avLst/>
          </a:prstGeom>
        </p:spPr>
      </p:pic>
    </p:spTree>
    <p:extLst>
      <p:ext uri="{BB962C8B-B14F-4D97-AF65-F5344CB8AC3E}">
        <p14:creationId xmlns:p14="http://schemas.microsoft.com/office/powerpoint/2010/main" val="65095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Create View</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Read</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28</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3"/>
            <a:ext cx="11473296" cy="47104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Setelah</a:t>
            </a:r>
            <a:r>
              <a:rPr lang="es-ES" sz="1800" dirty="0"/>
              <a:t> </a:t>
            </a:r>
            <a:r>
              <a:rPr lang="es-ES" sz="1800" dirty="0" err="1"/>
              <a:t>kita</a:t>
            </a:r>
            <a:r>
              <a:rPr lang="es-ES" sz="1800" dirty="0"/>
              <a:t> </a:t>
            </a:r>
            <a:r>
              <a:rPr lang="es-ES" sz="1800" dirty="0" err="1"/>
              <a:t>berhasil</a:t>
            </a:r>
            <a:r>
              <a:rPr lang="es-ES" sz="1800" dirty="0"/>
              <a:t> </a:t>
            </a:r>
            <a:r>
              <a:rPr lang="es-ES" sz="1800" dirty="0" err="1"/>
              <a:t>menambahkan</a:t>
            </a:r>
            <a:r>
              <a:rPr lang="es-ES" sz="1800" dirty="0"/>
              <a:t> </a:t>
            </a:r>
            <a:r>
              <a:rPr lang="es-ES" sz="1800" dirty="0" err="1"/>
              <a:t>route</a:t>
            </a:r>
            <a:r>
              <a:rPr lang="es-ES" sz="1800" dirty="0"/>
              <a:t>, </a:t>
            </a:r>
            <a:r>
              <a:rPr lang="es-ES" sz="1800" dirty="0" err="1"/>
              <a:t>sekarang</a:t>
            </a:r>
            <a:r>
              <a:rPr lang="es-ES" sz="1800" dirty="0"/>
              <a:t> </a:t>
            </a:r>
            <a:r>
              <a:rPr lang="es-ES" sz="1800" dirty="0" err="1"/>
              <a:t>kita</a:t>
            </a:r>
            <a:r>
              <a:rPr lang="es-ES" sz="1800" dirty="0"/>
              <a:t> </a:t>
            </a:r>
            <a:r>
              <a:rPr lang="es-ES" sz="1800" dirty="0" err="1"/>
              <a:t>lanjutkan</a:t>
            </a:r>
            <a:r>
              <a:rPr lang="es-ES" sz="1800" dirty="0"/>
              <a:t> </a:t>
            </a:r>
            <a:r>
              <a:rPr lang="es-ES" sz="1800" dirty="0" err="1"/>
              <a:t>untuk</a:t>
            </a:r>
            <a:r>
              <a:rPr lang="es-ES" sz="1800" dirty="0"/>
              <a:t> </a:t>
            </a:r>
            <a:r>
              <a:rPr lang="es-ES" sz="1800" dirty="0" err="1"/>
              <a:t>membuat</a:t>
            </a:r>
            <a:r>
              <a:rPr lang="es-ES" sz="1800" dirty="0"/>
              <a:t> </a:t>
            </a:r>
            <a:r>
              <a:rPr lang="es-ES" sz="1800" dirty="0" err="1"/>
              <a:t>view</a:t>
            </a:r>
            <a:r>
              <a:rPr lang="es-ES" sz="1800" dirty="0"/>
              <a:t> </a:t>
            </a:r>
            <a:r>
              <a:rPr lang="es-ES" sz="1800" dirty="0" err="1"/>
              <a:t>untuk</a:t>
            </a:r>
            <a:r>
              <a:rPr lang="es-ES" sz="1800" dirty="0"/>
              <a:t> </a:t>
            </a:r>
            <a:r>
              <a:rPr lang="es-ES" sz="1800" dirty="0" err="1"/>
              <a:t>menampilkan</a:t>
            </a:r>
            <a:r>
              <a:rPr lang="es-ES" sz="1800" dirty="0"/>
              <a:t> data </a:t>
            </a:r>
            <a:r>
              <a:rPr lang="es-ES" sz="1800" dirty="0" err="1"/>
              <a:t>artikel</a:t>
            </a:r>
            <a:r>
              <a:rPr lang="es-ES" sz="1800" dirty="0"/>
              <a:t> di layar browser. </a:t>
            </a:r>
            <a:r>
              <a:rPr lang="es-ES" sz="1800" dirty="0" err="1"/>
              <a:t>Silahkan</a:t>
            </a:r>
            <a:r>
              <a:rPr lang="es-ES" sz="1800" dirty="0"/>
              <a:t> </a:t>
            </a:r>
            <a:r>
              <a:rPr lang="es-ES" sz="1800" dirty="0" err="1"/>
              <a:t>buat</a:t>
            </a:r>
            <a:r>
              <a:rPr lang="es-ES" sz="1800" dirty="0"/>
              <a:t> folder </a:t>
            </a:r>
            <a:r>
              <a:rPr lang="es-ES" sz="1800" dirty="0" err="1"/>
              <a:t>baru</a:t>
            </a:r>
            <a:r>
              <a:rPr lang="es-ES" sz="1800" dirty="0"/>
              <a:t> </a:t>
            </a:r>
            <a:r>
              <a:rPr lang="es-ES" sz="1800" dirty="0" err="1"/>
              <a:t>dengan</a:t>
            </a:r>
            <a:r>
              <a:rPr lang="es-ES" sz="1800" dirty="0"/>
              <a:t> </a:t>
            </a:r>
            <a:r>
              <a:rPr lang="es-ES" sz="1800" dirty="0" err="1"/>
              <a:t>nama</a:t>
            </a:r>
            <a:r>
              <a:rPr lang="es-ES" sz="1800" dirty="0"/>
              <a:t> </a:t>
            </a:r>
            <a:r>
              <a:rPr lang="es-ES" sz="1800" b="1" dirty="0" err="1"/>
              <a:t>artikel</a:t>
            </a:r>
            <a:r>
              <a:rPr lang="es-ES" sz="1800" b="1" dirty="0"/>
              <a:t> </a:t>
            </a:r>
            <a:r>
              <a:rPr lang="es-ES" sz="1800" dirty="0"/>
              <a:t>di </a:t>
            </a:r>
            <a:r>
              <a:rPr lang="es-ES" sz="1800" dirty="0" err="1"/>
              <a:t>dalam</a:t>
            </a:r>
            <a:r>
              <a:rPr lang="es-ES" sz="1800" dirty="0"/>
              <a:t> folder </a:t>
            </a:r>
            <a:r>
              <a:rPr lang="es-ES" sz="1800" b="1" dirty="0" err="1"/>
              <a:t>resources</a:t>
            </a:r>
            <a:r>
              <a:rPr lang="es-ES" sz="1800" b="1" dirty="0"/>
              <a:t>/</a:t>
            </a:r>
            <a:r>
              <a:rPr lang="es-ES" sz="1800" b="1" dirty="0" err="1"/>
              <a:t>views</a:t>
            </a:r>
            <a:r>
              <a:rPr lang="es-ES" sz="1800" b="1" dirty="0"/>
              <a:t>/</a:t>
            </a:r>
            <a:r>
              <a:rPr lang="es-ES" sz="1800" dirty="0"/>
              <a:t> dan </a:t>
            </a:r>
            <a:r>
              <a:rPr lang="es-ES" sz="1800" dirty="0" err="1"/>
              <a:t>kemudian</a:t>
            </a:r>
            <a:r>
              <a:rPr lang="es-ES" sz="1800" dirty="0"/>
              <a:t> di </a:t>
            </a:r>
            <a:r>
              <a:rPr lang="es-ES" sz="1800" dirty="0" err="1"/>
              <a:t>dalam</a:t>
            </a:r>
            <a:r>
              <a:rPr lang="es-ES" sz="1800" dirty="0"/>
              <a:t> folder </a:t>
            </a:r>
            <a:r>
              <a:rPr lang="es-ES" sz="1800" b="1" dirty="0" err="1"/>
              <a:t>artikel</a:t>
            </a:r>
            <a:r>
              <a:rPr lang="es-ES" sz="1800" dirty="0"/>
              <a:t> </a:t>
            </a:r>
            <a:r>
              <a:rPr lang="es-ES" sz="1800" dirty="0" err="1"/>
              <a:t>silahkan</a:t>
            </a:r>
            <a:r>
              <a:rPr lang="es-ES" sz="1800" dirty="0"/>
              <a:t> </a:t>
            </a:r>
            <a:r>
              <a:rPr lang="es-ES" sz="1800" dirty="0" err="1"/>
              <a:t>buat</a:t>
            </a:r>
            <a:r>
              <a:rPr lang="es-ES" sz="1800" dirty="0"/>
              <a:t> file </a:t>
            </a:r>
            <a:r>
              <a:rPr lang="es-ES" sz="1800" dirty="0" err="1"/>
              <a:t>baru</a:t>
            </a:r>
            <a:r>
              <a:rPr lang="es-ES" sz="1800" dirty="0"/>
              <a:t> </a:t>
            </a:r>
            <a:r>
              <a:rPr lang="es-ES" sz="1800" dirty="0" err="1"/>
              <a:t>dengan</a:t>
            </a:r>
            <a:r>
              <a:rPr lang="es-ES" sz="1800" dirty="0"/>
              <a:t> </a:t>
            </a:r>
            <a:r>
              <a:rPr lang="es-ES" sz="1800" dirty="0" err="1"/>
              <a:t>nama</a:t>
            </a:r>
            <a:r>
              <a:rPr lang="es-ES" sz="1800" dirty="0"/>
              <a:t> </a:t>
            </a:r>
            <a:r>
              <a:rPr lang="es-ES" sz="1800" dirty="0" err="1"/>
              <a:t>index.blade.php</a:t>
            </a:r>
            <a:r>
              <a:rPr lang="es-ES" sz="1800" dirty="0"/>
              <a:t> dan </a:t>
            </a:r>
            <a:r>
              <a:rPr lang="es-ES" sz="1800" dirty="0" err="1"/>
              <a:t>masukan</a:t>
            </a:r>
            <a:r>
              <a:rPr lang="es-ES" sz="1800" dirty="0"/>
              <a:t> </a:t>
            </a:r>
            <a:r>
              <a:rPr lang="es-ES" sz="1800" dirty="0" err="1"/>
              <a:t>kode</a:t>
            </a:r>
            <a:r>
              <a:rPr lang="es-ES" sz="1800" dirty="0"/>
              <a:t> </a:t>
            </a:r>
            <a:r>
              <a:rPr lang="es-ES" sz="1800" dirty="0" err="1"/>
              <a:t>berikut</a:t>
            </a:r>
            <a:r>
              <a:rPr lang="es-ES" sz="1800" dirty="0"/>
              <a:t> </a:t>
            </a:r>
            <a:r>
              <a:rPr lang="es-ES" sz="1800" dirty="0" err="1"/>
              <a:t>ini</a:t>
            </a:r>
            <a:r>
              <a:rPr lang="es-ES" sz="1800" dirty="0"/>
              <a:t> :</a:t>
            </a:r>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19" name="Rectangle 18"/>
          <p:cNvSpPr/>
          <p:nvPr/>
        </p:nvSpPr>
        <p:spPr>
          <a:xfrm>
            <a:off x="1025426" y="2952750"/>
            <a:ext cx="5070574" cy="324802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50" dirty="0">
                <a:solidFill>
                  <a:srgbClr val="014067"/>
                </a:solidFill>
              </a:rPr>
              <a:t>&lt;!</a:t>
            </a:r>
            <a:r>
              <a:rPr lang="en-US" sz="250" dirty="0" err="1">
                <a:solidFill>
                  <a:srgbClr val="014067"/>
                </a:solidFill>
              </a:rPr>
              <a:t>doctype</a:t>
            </a:r>
            <a:r>
              <a:rPr lang="en-US" sz="250" dirty="0">
                <a:solidFill>
                  <a:srgbClr val="014067"/>
                </a:solidFill>
              </a:rPr>
              <a:t> html&gt;</a:t>
            </a:r>
          </a:p>
          <a:p>
            <a:r>
              <a:rPr lang="en-US" sz="250" dirty="0">
                <a:solidFill>
                  <a:srgbClr val="014067"/>
                </a:solidFill>
              </a:rPr>
              <a:t>  &lt;html </a:t>
            </a:r>
            <a:r>
              <a:rPr lang="en-US" sz="250" dirty="0" err="1">
                <a:solidFill>
                  <a:srgbClr val="014067"/>
                </a:solidFill>
              </a:rPr>
              <a:t>lang</a:t>
            </a:r>
            <a:r>
              <a:rPr lang="en-US" sz="250" dirty="0">
                <a:solidFill>
                  <a:srgbClr val="014067"/>
                </a:solidFill>
              </a:rPr>
              <a:t>="</a:t>
            </a:r>
            <a:r>
              <a:rPr lang="en-US" sz="250" dirty="0" err="1">
                <a:solidFill>
                  <a:srgbClr val="014067"/>
                </a:solidFill>
              </a:rPr>
              <a:t>en</a:t>
            </a:r>
            <a:r>
              <a:rPr lang="en-US" sz="250" dirty="0">
                <a:solidFill>
                  <a:srgbClr val="014067"/>
                </a:solidFill>
              </a:rPr>
              <a:t>" class="h-100"&gt;</a:t>
            </a:r>
          </a:p>
          <a:p>
            <a:r>
              <a:rPr lang="en-US" sz="250" dirty="0">
                <a:solidFill>
                  <a:srgbClr val="014067"/>
                </a:solidFill>
              </a:rPr>
              <a:t>  &lt;head&gt;</a:t>
            </a:r>
          </a:p>
          <a:p>
            <a:r>
              <a:rPr lang="en-US" sz="250" dirty="0">
                <a:solidFill>
                  <a:srgbClr val="014067"/>
                </a:solidFill>
              </a:rPr>
              <a:t>    &lt;meta charset="utf-8"&gt;</a:t>
            </a:r>
          </a:p>
          <a:p>
            <a:r>
              <a:rPr lang="en-US" sz="250" dirty="0">
                <a:solidFill>
                  <a:srgbClr val="014067"/>
                </a:solidFill>
              </a:rPr>
              <a:t>    &lt;meta name="viewport" content="width=device-width, initial-scale=1"&gt;</a:t>
            </a:r>
          </a:p>
          <a:p>
            <a:r>
              <a:rPr lang="en-US" sz="250" dirty="0">
                <a:solidFill>
                  <a:srgbClr val="014067"/>
                </a:solidFill>
              </a:rPr>
              <a:t>    &lt;title&gt;</a:t>
            </a:r>
            <a:r>
              <a:rPr lang="en-US" sz="250" dirty="0" err="1">
                <a:solidFill>
                  <a:srgbClr val="014067"/>
                </a:solidFill>
              </a:rPr>
              <a:t>Artikel</a:t>
            </a:r>
            <a:r>
              <a:rPr lang="en-US" sz="250" dirty="0">
                <a:solidFill>
                  <a:srgbClr val="014067"/>
                </a:solidFill>
              </a:rPr>
              <a:t>&lt;/title&gt;</a:t>
            </a:r>
          </a:p>
          <a:p>
            <a:r>
              <a:rPr lang="en-US" sz="250" dirty="0">
                <a:solidFill>
                  <a:srgbClr val="014067"/>
                </a:solidFill>
              </a:rPr>
              <a:t>    &lt;link </a:t>
            </a:r>
            <a:r>
              <a:rPr lang="en-US" sz="250" dirty="0" err="1">
                <a:solidFill>
                  <a:srgbClr val="014067"/>
                </a:solidFill>
              </a:rPr>
              <a:t>rel</a:t>
            </a:r>
            <a:r>
              <a:rPr lang="en-US" sz="250" dirty="0">
                <a:solidFill>
                  <a:srgbClr val="014067"/>
                </a:solidFill>
              </a:rPr>
              <a:t>="stylesheet" </a:t>
            </a:r>
            <a:r>
              <a:rPr lang="en-US" sz="250" dirty="0" err="1">
                <a:solidFill>
                  <a:srgbClr val="014067"/>
                </a:solidFill>
              </a:rPr>
              <a:t>href</a:t>
            </a:r>
            <a:r>
              <a:rPr lang="en-US" sz="250" dirty="0">
                <a:solidFill>
                  <a:srgbClr val="014067"/>
                </a:solidFill>
              </a:rPr>
              <a:t>="bootstrap/</a:t>
            </a:r>
            <a:r>
              <a:rPr lang="en-US" sz="250" dirty="0" err="1">
                <a:solidFill>
                  <a:srgbClr val="014067"/>
                </a:solidFill>
              </a:rPr>
              <a:t>css</a:t>
            </a:r>
            <a:r>
              <a:rPr lang="en-US" sz="250" dirty="0">
                <a:solidFill>
                  <a:srgbClr val="014067"/>
                </a:solidFill>
              </a:rPr>
              <a:t>/bootstrap.min.css"&gt;</a:t>
            </a:r>
          </a:p>
          <a:p>
            <a:r>
              <a:rPr lang="en-US" sz="250" dirty="0">
                <a:solidFill>
                  <a:srgbClr val="014067"/>
                </a:solidFill>
              </a:rPr>
              <a:t>    &lt;link </a:t>
            </a:r>
            <a:r>
              <a:rPr lang="en-US" sz="250" dirty="0" err="1">
                <a:solidFill>
                  <a:srgbClr val="014067"/>
                </a:solidFill>
              </a:rPr>
              <a:t>rel</a:t>
            </a:r>
            <a:r>
              <a:rPr lang="en-US" sz="250" dirty="0">
                <a:solidFill>
                  <a:srgbClr val="014067"/>
                </a:solidFill>
              </a:rPr>
              <a:t>="stylesheet" </a:t>
            </a:r>
            <a:r>
              <a:rPr lang="en-US" sz="250" dirty="0" err="1">
                <a:solidFill>
                  <a:srgbClr val="014067"/>
                </a:solidFill>
              </a:rPr>
              <a:t>href</a:t>
            </a:r>
            <a:r>
              <a:rPr lang="en-US" sz="250" dirty="0">
                <a:solidFill>
                  <a:srgbClr val="014067"/>
                </a:solidFill>
              </a:rPr>
              <a:t>="</a:t>
            </a:r>
            <a:r>
              <a:rPr lang="en-US" sz="250" dirty="0" err="1">
                <a:solidFill>
                  <a:srgbClr val="014067"/>
                </a:solidFill>
              </a:rPr>
              <a:t>toastr</a:t>
            </a:r>
            <a:r>
              <a:rPr lang="en-US" sz="250" dirty="0">
                <a:solidFill>
                  <a:srgbClr val="014067"/>
                </a:solidFill>
              </a:rPr>
              <a:t>/toastr.min.css"&gt;</a:t>
            </a:r>
          </a:p>
          <a:p>
            <a:r>
              <a:rPr lang="en-US" sz="250" dirty="0">
                <a:solidFill>
                  <a:srgbClr val="014067"/>
                </a:solidFill>
              </a:rPr>
              <a:t>  &lt;/head&gt;</a:t>
            </a:r>
          </a:p>
          <a:p>
            <a:r>
              <a:rPr lang="en-US" sz="250" dirty="0">
                <a:solidFill>
                  <a:srgbClr val="014067"/>
                </a:solidFill>
              </a:rPr>
              <a:t>  &lt;body class="d-flex flex-column h-100"&gt;</a:t>
            </a:r>
          </a:p>
          <a:p>
            <a:br>
              <a:rPr lang="en-US" sz="250" dirty="0">
                <a:solidFill>
                  <a:srgbClr val="014067"/>
                </a:solidFill>
              </a:rPr>
            </a:br>
            <a:r>
              <a:rPr lang="en-US" sz="250" dirty="0">
                <a:solidFill>
                  <a:srgbClr val="014067"/>
                </a:solidFill>
              </a:rPr>
              <a:t>    &lt;main class="flex-shrink-0"&gt;</a:t>
            </a:r>
          </a:p>
          <a:p>
            <a:r>
              <a:rPr lang="en-US" sz="250" dirty="0">
                <a:solidFill>
                  <a:srgbClr val="014067"/>
                </a:solidFill>
              </a:rPr>
              <a:t>      &lt;div class="container mt-5"&gt;</a:t>
            </a:r>
          </a:p>
          <a:p>
            <a:r>
              <a:rPr lang="en-US" sz="250" dirty="0">
                <a:solidFill>
                  <a:srgbClr val="014067"/>
                </a:solidFill>
              </a:rPr>
              <a:t>        &lt;section id="</a:t>
            </a:r>
            <a:r>
              <a:rPr lang="en-US" sz="250" dirty="0" err="1">
                <a:solidFill>
                  <a:srgbClr val="014067"/>
                </a:solidFill>
              </a:rPr>
              <a:t>section_artikel</a:t>
            </a:r>
            <a:r>
              <a:rPr lang="en-US" sz="250" dirty="0">
                <a:solidFill>
                  <a:srgbClr val="014067"/>
                </a:solidFill>
              </a:rPr>
              <a:t>"&gt;</a:t>
            </a:r>
          </a:p>
          <a:p>
            <a:r>
              <a:rPr lang="en-US" sz="250" dirty="0">
                <a:solidFill>
                  <a:srgbClr val="014067"/>
                </a:solidFill>
              </a:rPr>
              <a:t>          &lt;div class="row"&gt;</a:t>
            </a:r>
          </a:p>
          <a:p>
            <a:r>
              <a:rPr lang="en-US" sz="250" dirty="0">
                <a:solidFill>
                  <a:srgbClr val="014067"/>
                </a:solidFill>
              </a:rPr>
              <a:t>            &lt;div class="col-md-12"&gt;</a:t>
            </a:r>
          </a:p>
          <a:p>
            <a:r>
              <a:rPr lang="en-US" sz="250" dirty="0">
                <a:solidFill>
                  <a:srgbClr val="014067"/>
                </a:solidFill>
              </a:rPr>
              <a:t>              &lt;div class="card"&gt;</a:t>
            </a:r>
          </a:p>
          <a:p>
            <a:r>
              <a:rPr lang="en-US" sz="250" dirty="0">
                <a:solidFill>
                  <a:srgbClr val="014067"/>
                </a:solidFill>
              </a:rPr>
              <a:t>                &lt;div class="card-body"&gt;</a:t>
            </a:r>
          </a:p>
          <a:p>
            <a:r>
              <a:rPr lang="en-US" sz="250" dirty="0">
                <a:solidFill>
                  <a:srgbClr val="014067"/>
                </a:solidFill>
              </a:rPr>
              <a:t>                  &lt;a </a:t>
            </a:r>
            <a:r>
              <a:rPr lang="en-US" sz="250" dirty="0" err="1">
                <a:solidFill>
                  <a:srgbClr val="014067"/>
                </a:solidFill>
              </a:rPr>
              <a:t>href</a:t>
            </a:r>
            <a:r>
              <a:rPr lang="en-US" sz="250" dirty="0">
                <a:solidFill>
                  <a:srgbClr val="014067"/>
                </a:solidFill>
              </a:rPr>
              <a:t>="" class="</a:t>
            </a:r>
            <a:r>
              <a:rPr lang="en-US" sz="250" dirty="0" err="1">
                <a:solidFill>
                  <a:srgbClr val="014067"/>
                </a:solidFill>
              </a:rPr>
              <a:t>btn</a:t>
            </a:r>
            <a:r>
              <a:rPr lang="en-US" sz="250" dirty="0">
                <a:solidFill>
                  <a:srgbClr val="014067"/>
                </a:solidFill>
              </a:rPr>
              <a:t> </a:t>
            </a:r>
            <a:r>
              <a:rPr lang="en-US" sz="250" dirty="0" err="1">
                <a:solidFill>
                  <a:srgbClr val="014067"/>
                </a:solidFill>
              </a:rPr>
              <a:t>btn</a:t>
            </a:r>
            <a:r>
              <a:rPr lang="en-US" sz="250" dirty="0">
                <a:solidFill>
                  <a:srgbClr val="014067"/>
                </a:solidFill>
              </a:rPr>
              <a:t>-md </a:t>
            </a:r>
            <a:r>
              <a:rPr lang="en-US" sz="250" dirty="0" err="1">
                <a:solidFill>
                  <a:srgbClr val="014067"/>
                </a:solidFill>
              </a:rPr>
              <a:t>btn</a:t>
            </a:r>
            <a:r>
              <a:rPr lang="en-US" sz="250" dirty="0">
                <a:solidFill>
                  <a:srgbClr val="014067"/>
                </a:solidFill>
              </a:rPr>
              <a:t>-success mb-3"&gt;TAMBAH ARTIKEL&lt;/a&gt;</a:t>
            </a:r>
          </a:p>
          <a:p>
            <a:r>
              <a:rPr lang="en-US" sz="250" dirty="0">
                <a:solidFill>
                  <a:srgbClr val="014067"/>
                </a:solidFill>
              </a:rPr>
              <a:t>                  &lt;table class="table table-bordered"&gt;</a:t>
            </a:r>
          </a:p>
          <a:p>
            <a:r>
              <a:rPr lang="en-US" sz="250" dirty="0">
                <a:solidFill>
                  <a:srgbClr val="014067"/>
                </a:solidFill>
              </a:rPr>
              <a:t>                    &lt;</a:t>
            </a:r>
            <a:r>
              <a:rPr lang="en-US" sz="250" dirty="0" err="1">
                <a:solidFill>
                  <a:srgbClr val="014067"/>
                </a:solidFill>
              </a:rPr>
              <a:t>thead</a:t>
            </a:r>
            <a:r>
              <a:rPr lang="en-US" sz="250" dirty="0">
                <a:solidFill>
                  <a:srgbClr val="014067"/>
                </a:solidFill>
              </a:rPr>
              <a:t>&gt;</a:t>
            </a:r>
          </a:p>
          <a:p>
            <a:r>
              <a:rPr lang="en-US" sz="250" dirty="0">
                <a:solidFill>
                  <a:srgbClr val="014067"/>
                </a:solidFill>
              </a:rPr>
              <a:t>                      &lt;</a:t>
            </a:r>
            <a:r>
              <a:rPr lang="en-US" sz="250" dirty="0" err="1">
                <a:solidFill>
                  <a:srgbClr val="014067"/>
                </a:solidFill>
              </a:rPr>
              <a:t>tr</a:t>
            </a:r>
            <a:r>
              <a:rPr lang="en-US" sz="250" dirty="0">
                <a:solidFill>
                  <a:srgbClr val="014067"/>
                </a:solidFill>
              </a:rPr>
              <a:t>&gt;</a:t>
            </a:r>
          </a:p>
          <a:p>
            <a:r>
              <a:rPr lang="en-US" sz="250" dirty="0">
                <a:solidFill>
                  <a:srgbClr val="014067"/>
                </a:solidFill>
              </a:rPr>
              <a:t>                        &lt;</a:t>
            </a:r>
            <a:r>
              <a:rPr lang="en-US" sz="250" dirty="0" err="1">
                <a:solidFill>
                  <a:srgbClr val="014067"/>
                </a:solidFill>
              </a:rPr>
              <a:t>th</a:t>
            </a:r>
            <a:r>
              <a:rPr lang="en-US" sz="250" dirty="0">
                <a:solidFill>
                  <a:srgbClr val="014067"/>
                </a:solidFill>
              </a:rPr>
              <a:t> scope="col"&gt;GAMBAR&lt;/</a:t>
            </a:r>
            <a:r>
              <a:rPr lang="en-US" sz="250" dirty="0" err="1">
                <a:solidFill>
                  <a:srgbClr val="014067"/>
                </a:solidFill>
              </a:rPr>
              <a:t>th</a:t>
            </a:r>
            <a:r>
              <a:rPr lang="en-US" sz="250" dirty="0">
                <a:solidFill>
                  <a:srgbClr val="014067"/>
                </a:solidFill>
              </a:rPr>
              <a:t>&gt;</a:t>
            </a:r>
          </a:p>
          <a:p>
            <a:r>
              <a:rPr lang="en-US" sz="250" dirty="0">
                <a:solidFill>
                  <a:srgbClr val="014067"/>
                </a:solidFill>
              </a:rPr>
              <a:t>                        &lt;</a:t>
            </a:r>
            <a:r>
              <a:rPr lang="en-US" sz="250" dirty="0" err="1">
                <a:solidFill>
                  <a:srgbClr val="014067"/>
                </a:solidFill>
              </a:rPr>
              <a:t>th</a:t>
            </a:r>
            <a:r>
              <a:rPr lang="en-US" sz="250" dirty="0">
                <a:solidFill>
                  <a:srgbClr val="014067"/>
                </a:solidFill>
              </a:rPr>
              <a:t> scope="col"&gt;JUDUL&lt;/</a:t>
            </a:r>
            <a:r>
              <a:rPr lang="en-US" sz="250" dirty="0" err="1">
                <a:solidFill>
                  <a:srgbClr val="014067"/>
                </a:solidFill>
              </a:rPr>
              <a:t>th</a:t>
            </a:r>
            <a:r>
              <a:rPr lang="en-US" sz="250" dirty="0">
                <a:solidFill>
                  <a:srgbClr val="014067"/>
                </a:solidFill>
              </a:rPr>
              <a:t>&gt;</a:t>
            </a:r>
          </a:p>
          <a:p>
            <a:r>
              <a:rPr lang="en-US" sz="250" dirty="0">
                <a:solidFill>
                  <a:srgbClr val="014067"/>
                </a:solidFill>
              </a:rPr>
              <a:t>                        &lt;</a:t>
            </a:r>
            <a:r>
              <a:rPr lang="en-US" sz="250" dirty="0" err="1">
                <a:solidFill>
                  <a:srgbClr val="014067"/>
                </a:solidFill>
              </a:rPr>
              <a:t>th</a:t>
            </a:r>
            <a:r>
              <a:rPr lang="en-US" sz="250" dirty="0">
                <a:solidFill>
                  <a:srgbClr val="014067"/>
                </a:solidFill>
              </a:rPr>
              <a:t> scope="col"&gt;ISI&lt;/</a:t>
            </a:r>
            <a:r>
              <a:rPr lang="en-US" sz="250" dirty="0" err="1">
                <a:solidFill>
                  <a:srgbClr val="014067"/>
                </a:solidFill>
              </a:rPr>
              <a:t>th</a:t>
            </a:r>
            <a:r>
              <a:rPr lang="en-US" sz="250" dirty="0">
                <a:solidFill>
                  <a:srgbClr val="014067"/>
                </a:solidFill>
              </a:rPr>
              <a:t>&gt;</a:t>
            </a:r>
          </a:p>
          <a:p>
            <a:r>
              <a:rPr lang="en-US" sz="250" dirty="0">
                <a:solidFill>
                  <a:srgbClr val="014067"/>
                </a:solidFill>
              </a:rPr>
              <a:t>                        &lt;</a:t>
            </a:r>
            <a:r>
              <a:rPr lang="en-US" sz="250" dirty="0" err="1">
                <a:solidFill>
                  <a:srgbClr val="014067"/>
                </a:solidFill>
              </a:rPr>
              <a:t>th</a:t>
            </a:r>
            <a:r>
              <a:rPr lang="en-US" sz="250" dirty="0">
                <a:solidFill>
                  <a:srgbClr val="014067"/>
                </a:solidFill>
              </a:rPr>
              <a:t> scope="col"&gt;AKSI&lt;/</a:t>
            </a:r>
            <a:r>
              <a:rPr lang="en-US" sz="250" dirty="0" err="1">
                <a:solidFill>
                  <a:srgbClr val="014067"/>
                </a:solidFill>
              </a:rPr>
              <a:t>th</a:t>
            </a:r>
            <a:r>
              <a:rPr lang="en-US" sz="250" dirty="0">
                <a:solidFill>
                  <a:srgbClr val="014067"/>
                </a:solidFill>
              </a:rPr>
              <a:t>&gt;</a:t>
            </a:r>
          </a:p>
          <a:p>
            <a:r>
              <a:rPr lang="en-US" sz="250" dirty="0">
                <a:solidFill>
                  <a:srgbClr val="014067"/>
                </a:solidFill>
              </a:rPr>
              <a:t>                      &lt;/</a:t>
            </a:r>
            <a:r>
              <a:rPr lang="en-US" sz="250" dirty="0" err="1">
                <a:solidFill>
                  <a:srgbClr val="014067"/>
                </a:solidFill>
              </a:rPr>
              <a:t>tr</a:t>
            </a:r>
            <a:r>
              <a:rPr lang="en-US" sz="250" dirty="0">
                <a:solidFill>
                  <a:srgbClr val="014067"/>
                </a:solidFill>
              </a:rPr>
              <a:t>&gt;</a:t>
            </a:r>
          </a:p>
          <a:p>
            <a:r>
              <a:rPr lang="en-US" sz="250" dirty="0">
                <a:solidFill>
                  <a:srgbClr val="014067"/>
                </a:solidFill>
              </a:rPr>
              <a:t>                    &lt;/</a:t>
            </a:r>
            <a:r>
              <a:rPr lang="en-US" sz="250" dirty="0" err="1">
                <a:solidFill>
                  <a:srgbClr val="014067"/>
                </a:solidFill>
              </a:rPr>
              <a:t>thead</a:t>
            </a:r>
            <a:r>
              <a:rPr lang="en-US" sz="250" dirty="0">
                <a:solidFill>
                  <a:srgbClr val="014067"/>
                </a:solidFill>
              </a:rPr>
              <a:t>&gt;</a:t>
            </a:r>
          </a:p>
          <a:p>
            <a:r>
              <a:rPr lang="en-US" sz="250" dirty="0">
                <a:solidFill>
                  <a:srgbClr val="014067"/>
                </a:solidFill>
              </a:rPr>
              <a:t>                    &lt;</a:t>
            </a:r>
            <a:r>
              <a:rPr lang="en-US" sz="250" dirty="0" err="1">
                <a:solidFill>
                  <a:srgbClr val="014067"/>
                </a:solidFill>
              </a:rPr>
              <a:t>tbody</a:t>
            </a:r>
            <a:r>
              <a:rPr lang="en-US" sz="250" dirty="0">
                <a:solidFill>
                  <a:srgbClr val="014067"/>
                </a:solidFill>
              </a:rPr>
              <a:t>&gt;</a:t>
            </a:r>
          </a:p>
          <a:p>
            <a:r>
              <a:rPr lang="en-US" sz="250" dirty="0">
                <a:solidFill>
                  <a:srgbClr val="014067"/>
                </a:solidFill>
              </a:rPr>
              <a:t>                      @</a:t>
            </a:r>
            <a:r>
              <a:rPr lang="en-US" sz="250" dirty="0" err="1">
                <a:solidFill>
                  <a:srgbClr val="014067"/>
                </a:solidFill>
              </a:rPr>
              <a:t>forelse</a:t>
            </a:r>
            <a:r>
              <a:rPr lang="en-US" sz="250" dirty="0">
                <a:solidFill>
                  <a:srgbClr val="014067"/>
                </a:solidFill>
              </a:rPr>
              <a:t> ($</a:t>
            </a:r>
            <a:r>
              <a:rPr lang="en-US" sz="250" dirty="0" err="1">
                <a:solidFill>
                  <a:srgbClr val="014067"/>
                </a:solidFill>
              </a:rPr>
              <a:t>artikels</a:t>
            </a:r>
            <a:r>
              <a:rPr lang="en-US" sz="250" dirty="0">
                <a:solidFill>
                  <a:srgbClr val="014067"/>
                </a:solidFill>
              </a:rPr>
              <a:t> as $</a:t>
            </a:r>
            <a:r>
              <a:rPr lang="en-US" sz="250" dirty="0" err="1">
                <a:solidFill>
                  <a:srgbClr val="014067"/>
                </a:solidFill>
              </a:rPr>
              <a:t>artikel</a:t>
            </a:r>
            <a:r>
              <a:rPr lang="en-US" sz="250" dirty="0">
                <a:solidFill>
                  <a:srgbClr val="014067"/>
                </a:solidFill>
              </a:rPr>
              <a:t>)</a:t>
            </a:r>
          </a:p>
          <a:p>
            <a:r>
              <a:rPr lang="en-US" sz="250" dirty="0">
                <a:solidFill>
                  <a:srgbClr val="014067"/>
                </a:solidFill>
              </a:rPr>
              <a:t>                     &lt;</a:t>
            </a:r>
            <a:r>
              <a:rPr lang="en-US" sz="250" dirty="0" err="1">
                <a:solidFill>
                  <a:srgbClr val="014067"/>
                </a:solidFill>
              </a:rPr>
              <a:t>tr</a:t>
            </a:r>
            <a:r>
              <a:rPr lang="en-US" sz="250" dirty="0">
                <a:solidFill>
                  <a:srgbClr val="014067"/>
                </a:solidFill>
              </a:rPr>
              <a:t>&gt;</a:t>
            </a:r>
          </a:p>
          <a:p>
            <a:r>
              <a:rPr lang="en-US" sz="250" dirty="0">
                <a:solidFill>
                  <a:srgbClr val="014067"/>
                </a:solidFill>
              </a:rPr>
              <a:t>                      &lt;td class="text-center"&gt;</a:t>
            </a:r>
          </a:p>
          <a:p>
            <a:r>
              <a:rPr lang="en-US" sz="250" dirty="0">
                <a:solidFill>
                  <a:srgbClr val="014067"/>
                </a:solidFill>
              </a:rPr>
              <a:t>                        &lt;</a:t>
            </a:r>
            <a:r>
              <a:rPr lang="en-US" sz="250" dirty="0" err="1">
                <a:solidFill>
                  <a:srgbClr val="014067"/>
                </a:solidFill>
              </a:rPr>
              <a:t>img</a:t>
            </a:r>
            <a:r>
              <a:rPr lang="en-US" sz="250" dirty="0">
                <a:solidFill>
                  <a:srgbClr val="014067"/>
                </a:solidFill>
              </a:rPr>
              <a:t> </a:t>
            </a:r>
            <a:r>
              <a:rPr lang="en-US" sz="250" dirty="0" err="1">
                <a:solidFill>
                  <a:srgbClr val="014067"/>
                </a:solidFill>
              </a:rPr>
              <a:t>src</a:t>
            </a:r>
            <a:r>
              <a:rPr lang="en-US" sz="250" dirty="0">
                <a:solidFill>
                  <a:srgbClr val="014067"/>
                </a:solidFill>
              </a:rPr>
              <a:t>="{{ Storage::</a:t>
            </a:r>
            <a:r>
              <a:rPr lang="en-US" sz="250" dirty="0" err="1">
                <a:solidFill>
                  <a:srgbClr val="014067"/>
                </a:solidFill>
              </a:rPr>
              <a:t>url</a:t>
            </a:r>
            <a:r>
              <a:rPr lang="en-US" sz="250" dirty="0">
                <a:solidFill>
                  <a:srgbClr val="014067"/>
                </a:solidFill>
              </a:rPr>
              <a:t>('public/</a:t>
            </a:r>
            <a:r>
              <a:rPr lang="en-US" sz="250" dirty="0" err="1">
                <a:solidFill>
                  <a:srgbClr val="014067"/>
                </a:solidFill>
              </a:rPr>
              <a:t>artikels</a:t>
            </a:r>
            <a:r>
              <a:rPr lang="en-US" sz="250" dirty="0">
                <a:solidFill>
                  <a:srgbClr val="014067"/>
                </a:solidFill>
              </a:rPr>
              <a:t>/').$</a:t>
            </a:r>
            <a:r>
              <a:rPr lang="en-US" sz="250" dirty="0" err="1">
                <a:solidFill>
                  <a:srgbClr val="014067"/>
                </a:solidFill>
              </a:rPr>
              <a:t>artikel</a:t>
            </a:r>
            <a:r>
              <a:rPr lang="en-US" sz="250" dirty="0">
                <a:solidFill>
                  <a:srgbClr val="014067"/>
                </a:solidFill>
              </a:rPr>
              <a:t>-&gt;</a:t>
            </a:r>
            <a:r>
              <a:rPr lang="en-US" sz="250" dirty="0" err="1">
                <a:solidFill>
                  <a:srgbClr val="014067"/>
                </a:solidFill>
              </a:rPr>
              <a:t>gambar</a:t>
            </a:r>
            <a:r>
              <a:rPr lang="en-US" sz="250" dirty="0">
                <a:solidFill>
                  <a:srgbClr val="014067"/>
                </a:solidFill>
              </a:rPr>
              <a:t> }}" class="rounded" style="width: 150px"&gt;</a:t>
            </a:r>
          </a:p>
          <a:p>
            <a:r>
              <a:rPr lang="en-US" sz="250" dirty="0">
                <a:solidFill>
                  <a:srgbClr val="014067"/>
                </a:solidFill>
              </a:rPr>
              <a:t>                      &lt;/td&gt;</a:t>
            </a:r>
          </a:p>
          <a:p>
            <a:r>
              <a:rPr lang="en-US" sz="250" dirty="0">
                <a:solidFill>
                  <a:srgbClr val="014067"/>
                </a:solidFill>
              </a:rPr>
              <a:t>                      &lt;td&gt;{{ $</a:t>
            </a:r>
            <a:r>
              <a:rPr lang="en-US" sz="250" dirty="0" err="1">
                <a:solidFill>
                  <a:srgbClr val="014067"/>
                </a:solidFill>
              </a:rPr>
              <a:t>artikel</a:t>
            </a:r>
            <a:r>
              <a:rPr lang="en-US" sz="250" dirty="0">
                <a:solidFill>
                  <a:srgbClr val="014067"/>
                </a:solidFill>
              </a:rPr>
              <a:t>-&gt;</a:t>
            </a:r>
            <a:r>
              <a:rPr lang="en-US" sz="250" dirty="0" err="1">
                <a:solidFill>
                  <a:srgbClr val="014067"/>
                </a:solidFill>
              </a:rPr>
              <a:t>judul</a:t>
            </a:r>
            <a:r>
              <a:rPr lang="en-US" sz="250" dirty="0">
                <a:solidFill>
                  <a:srgbClr val="014067"/>
                </a:solidFill>
              </a:rPr>
              <a:t> }}&lt;/td&gt;</a:t>
            </a:r>
          </a:p>
          <a:p>
            <a:r>
              <a:rPr lang="en-US" sz="250" dirty="0">
                <a:solidFill>
                  <a:srgbClr val="014067"/>
                </a:solidFill>
              </a:rPr>
              <a:t>                      &lt;td&gt;{!! $</a:t>
            </a:r>
            <a:r>
              <a:rPr lang="en-US" sz="250" dirty="0" err="1">
                <a:solidFill>
                  <a:srgbClr val="014067"/>
                </a:solidFill>
              </a:rPr>
              <a:t>artikel</a:t>
            </a:r>
            <a:r>
              <a:rPr lang="en-US" sz="250" dirty="0">
                <a:solidFill>
                  <a:srgbClr val="014067"/>
                </a:solidFill>
              </a:rPr>
              <a:t>-&gt;</a:t>
            </a:r>
            <a:r>
              <a:rPr lang="en-US" sz="250" dirty="0" err="1">
                <a:solidFill>
                  <a:srgbClr val="014067"/>
                </a:solidFill>
              </a:rPr>
              <a:t>isi</a:t>
            </a:r>
            <a:r>
              <a:rPr lang="en-US" sz="250" dirty="0">
                <a:solidFill>
                  <a:srgbClr val="014067"/>
                </a:solidFill>
              </a:rPr>
              <a:t> !!}&lt;/td&gt;</a:t>
            </a:r>
          </a:p>
          <a:p>
            <a:r>
              <a:rPr lang="en-US" sz="250" dirty="0">
                <a:solidFill>
                  <a:srgbClr val="014067"/>
                </a:solidFill>
              </a:rPr>
              <a:t>                      &lt;td class="text-center"&gt;</a:t>
            </a:r>
          </a:p>
          <a:p>
            <a:r>
              <a:rPr lang="en-US" sz="250" dirty="0">
                <a:solidFill>
                  <a:srgbClr val="014067"/>
                </a:solidFill>
              </a:rPr>
              <a:t>                        &lt;form </a:t>
            </a:r>
            <a:r>
              <a:rPr lang="en-US" sz="250" dirty="0" err="1">
                <a:solidFill>
                  <a:srgbClr val="014067"/>
                </a:solidFill>
              </a:rPr>
              <a:t>onsubmit</a:t>
            </a:r>
            <a:r>
              <a:rPr lang="en-US" sz="250" dirty="0">
                <a:solidFill>
                  <a:srgbClr val="014067"/>
                </a:solidFill>
              </a:rPr>
              <a:t>="return confirm('</a:t>
            </a:r>
            <a:r>
              <a:rPr lang="en-US" sz="250" dirty="0" err="1">
                <a:solidFill>
                  <a:srgbClr val="014067"/>
                </a:solidFill>
              </a:rPr>
              <a:t>Apakah</a:t>
            </a:r>
            <a:r>
              <a:rPr lang="en-US" sz="250" dirty="0">
                <a:solidFill>
                  <a:srgbClr val="014067"/>
                </a:solidFill>
              </a:rPr>
              <a:t> </a:t>
            </a:r>
            <a:r>
              <a:rPr lang="en-US" sz="250" dirty="0" err="1">
                <a:solidFill>
                  <a:srgbClr val="014067"/>
                </a:solidFill>
              </a:rPr>
              <a:t>Anda</a:t>
            </a:r>
            <a:r>
              <a:rPr lang="en-US" sz="250" dirty="0">
                <a:solidFill>
                  <a:srgbClr val="014067"/>
                </a:solidFill>
              </a:rPr>
              <a:t> Yakin ?');" action="{{ route('</a:t>
            </a:r>
            <a:r>
              <a:rPr lang="en-US" sz="250" dirty="0" err="1">
                <a:solidFill>
                  <a:srgbClr val="014067"/>
                </a:solidFill>
              </a:rPr>
              <a:t>artikel.destroy</a:t>
            </a:r>
            <a:r>
              <a:rPr lang="en-US" sz="250" dirty="0">
                <a:solidFill>
                  <a:srgbClr val="014067"/>
                </a:solidFill>
              </a:rPr>
              <a:t>', $</a:t>
            </a:r>
            <a:r>
              <a:rPr lang="en-US" sz="250" dirty="0" err="1">
                <a:solidFill>
                  <a:srgbClr val="014067"/>
                </a:solidFill>
              </a:rPr>
              <a:t>artikel</a:t>
            </a:r>
            <a:r>
              <a:rPr lang="en-US" sz="250" dirty="0">
                <a:solidFill>
                  <a:srgbClr val="014067"/>
                </a:solidFill>
              </a:rPr>
              <a:t>-&gt;id) }}" method="POST"&gt;</a:t>
            </a:r>
          </a:p>
          <a:p>
            <a:r>
              <a:rPr lang="en-US" sz="250" dirty="0">
                <a:solidFill>
                  <a:srgbClr val="014067"/>
                </a:solidFill>
              </a:rPr>
              <a:t>                          &lt;a </a:t>
            </a:r>
            <a:r>
              <a:rPr lang="en-US" sz="250" dirty="0" err="1">
                <a:solidFill>
                  <a:srgbClr val="014067"/>
                </a:solidFill>
              </a:rPr>
              <a:t>href</a:t>
            </a:r>
            <a:r>
              <a:rPr lang="en-US" sz="250" dirty="0">
                <a:solidFill>
                  <a:srgbClr val="014067"/>
                </a:solidFill>
              </a:rPr>
              <a:t>="{{ route('</a:t>
            </a:r>
            <a:r>
              <a:rPr lang="en-US" sz="250" dirty="0" err="1">
                <a:solidFill>
                  <a:srgbClr val="014067"/>
                </a:solidFill>
              </a:rPr>
              <a:t>artikel.edit</a:t>
            </a:r>
            <a:r>
              <a:rPr lang="en-US" sz="250" dirty="0">
                <a:solidFill>
                  <a:srgbClr val="014067"/>
                </a:solidFill>
              </a:rPr>
              <a:t>', $</a:t>
            </a:r>
            <a:r>
              <a:rPr lang="en-US" sz="250" dirty="0" err="1">
                <a:solidFill>
                  <a:srgbClr val="014067"/>
                </a:solidFill>
              </a:rPr>
              <a:t>artikel</a:t>
            </a:r>
            <a:r>
              <a:rPr lang="en-US" sz="250" dirty="0">
                <a:solidFill>
                  <a:srgbClr val="014067"/>
                </a:solidFill>
              </a:rPr>
              <a:t>-&gt;id) }}" class="</a:t>
            </a:r>
            <a:r>
              <a:rPr lang="en-US" sz="250" dirty="0" err="1">
                <a:solidFill>
                  <a:srgbClr val="014067"/>
                </a:solidFill>
              </a:rPr>
              <a:t>btn</a:t>
            </a:r>
            <a:r>
              <a:rPr lang="en-US" sz="250" dirty="0">
                <a:solidFill>
                  <a:srgbClr val="014067"/>
                </a:solidFill>
              </a:rPr>
              <a:t> </a:t>
            </a:r>
            <a:r>
              <a:rPr lang="en-US" sz="250" dirty="0" err="1">
                <a:solidFill>
                  <a:srgbClr val="014067"/>
                </a:solidFill>
              </a:rPr>
              <a:t>btn-sm</a:t>
            </a:r>
            <a:r>
              <a:rPr lang="en-US" sz="250" dirty="0">
                <a:solidFill>
                  <a:srgbClr val="014067"/>
                </a:solidFill>
              </a:rPr>
              <a:t> </a:t>
            </a:r>
            <a:r>
              <a:rPr lang="en-US" sz="250" dirty="0" err="1">
                <a:solidFill>
                  <a:srgbClr val="014067"/>
                </a:solidFill>
              </a:rPr>
              <a:t>btn</a:t>
            </a:r>
            <a:r>
              <a:rPr lang="en-US" sz="250" dirty="0">
                <a:solidFill>
                  <a:srgbClr val="014067"/>
                </a:solidFill>
              </a:rPr>
              <a:t>-primary"&gt;EDIT&lt;/a&gt;</a:t>
            </a:r>
          </a:p>
          <a:p>
            <a:r>
              <a:rPr lang="en-US" sz="250" dirty="0">
                <a:solidFill>
                  <a:srgbClr val="014067"/>
                </a:solidFill>
              </a:rPr>
              <a:t>                          @</a:t>
            </a:r>
            <a:r>
              <a:rPr lang="en-US" sz="250" dirty="0" err="1">
                <a:solidFill>
                  <a:srgbClr val="014067"/>
                </a:solidFill>
              </a:rPr>
              <a:t>csrf</a:t>
            </a:r>
            <a:endParaRPr lang="en-US" sz="250" dirty="0">
              <a:solidFill>
                <a:srgbClr val="014067"/>
              </a:solidFill>
            </a:endParaRPr>
          </a:p>
          <a:p>
            <a:r>
              <a:rPr lang="en-US" sz="250" dirty="0">
                <a:solidFill>
                  <a:srgbClr val="014067"/>
                </a:solidFill>
              </a:rPr>
              <a:t>                          @method('DELETE')</a:t>
            </a:r>
          </a:p>
          <a:p>
            <a:r>
              <a:rPr lang="en-US" sz="250" dirty="0">
                <a:solidFill>
                  <a:srgbClr val="014067"/>
                </a:solidFill>
              </a:rPr>
              <a:t>                          &lt;button type="submit" class="</a:t>
            </a:r>
            <a:r>
              <a:rPr lang="en-US" sz="250" dirty="0" err="1">
                <a:solidFill>
                  <a:srgbClr val="014067"/>
                </a:solidFill>
              </a:rPr>
              <a:t>btn</a:t>
            </a:r>
            <a:r>
              <a:rPr lang="en-US" sz="250" dirty="0">
                <a:solidFill>
                  <a:srgbClr val="014067"/>
                </a:solidFill>
              </a:rPr>
              <a:t> </a:t>
            </a:r>
            <a:r>
              <a:rPr lang="en-US" sz="250" dirty="0" err="1">
                <a:solidFill>
                  <a:srgbClr val="014067"/>
                </a:solidFill>
              </a:rPr>
              <a:t>btn-sm</a:t>
            </a:r>
            <a:r>
              <a:rPr lang="en-US" sz="250" dirty="0">
                <a:solidFill>
                  <a:srgbClr val="014067"/>
                </a:solidFill>
              </a:rPr>
              <a:t> </a:t>
            </a:r>
            <a:r>
              <a:rPr lang="en-US" sz="250" dirty="0" err="1">
                <a:solidFill>
                  <a:srgbClr val="014067"/>
                </a:solidFill>
              </a:rPr>
              <a:t>btn</a:t>
            </a:r>
            <a:r>
              <a:rPr lang="en-US" sz="250" dirty="0">
                <a:solidFill>
                  <a:srgbClr val="014067"/>
                </a:solidFill>
              </a:rPr>
              <a:t>-danger"&gt;HAPUS&lt;/button&gt;</a:t>
            </a:r>
          </a:p>
          <a:p>
            <a:r>
              <a:rPr lang="en-US" sz="250" dirty="0">
                <a:solidFill>
                  <a:srgbClr val="014067"/>
                </a:solidFill>
              </a:rPr>
              <a:t>                        &lt;/form&gt;</a:t>
            </a:r>
          </a:p>
          <a:p>
            <a:r>
              <a:rPr lang="en-US" sz="250" dirty="0">
                <a:solidFill>
                  <a:srgbClr val="014067"/>
                </a:solidFill>
              </a:rPr>
              <a:t>                      &lt;/td&gt;</a:t>
            </a:r>
          </a:p>
          <a:p>
            <a:r>
              <a:rPr lang="en-US" sz="250" dirty="0">
                <a:solidFill>
                  <a:srgbClr val="014067"/>
                </a:solidFill>
              </a:rPr>
              <a:t>                    &lt;/</a:t>
            </a:r>
            <a:r>
              <a:rPr lang="en-US" sz="250" dirty="0" err="1">
                <a:solidFill>
                  <a:srgbClr val="014067"/>
                </a:solidFill>
              </a:rPr>
              <a:t>tr</a:t>
            </a:r>
            <a:r>
              <a:rPr lang="en-US" sz="250" dirty="0">
                <a:solidFill>
                  <a:srgbClr val="014067"/>
                </a:solidFill>
              </a:rPr>
              <a:t>&gt;</a:t>
            </a:r>
          </a:p>
          <a:p>
            <a:r>
              <a:rPr lang="en-US" sz="250" dirty="0">
                <a:solidFill>
                  <a:srgbClr val="014067"/>
                </a:solidFill>
              </a:rPr>
              <a:t>                    @empty</a:t>
            </a:r>
          </a:p>
          <a:p>
            <a:r>
              <a:rPr lang="en-US" sz="250" dirty="0">
                <a:solidFill>
                  <a:srgbClr val="014067"/>
                </a:solidFill>
              </a:rPr>
              <a:t>                    &lt;div class="alert alert-danger"&gt;</a:t>
            </a:r>
          </a:p>
          <a:p>
            <a:r>
              <a:rPr lang="en-US" sz="250" dirty="0">
                <a:solidFill>
                  <a:srgbClr val="014067"/>
                </a:solidFill>
              </a:rPr>
              <a:t>                      Data </a:t>
            </a:r>
            <a:r>
              <a:rPr lang="en-US" sz="250" dirty="0" err="1">
                <a:solidFill>
                  <a:srgbClr val="014067"/>
                </a:solidFill>
              </a:rPr>
              <a:t>artikel</a:t>
            </a:r>
            <a:r>
              <a:rPr lang="en-US" sz="250" dirty="0">
                <a:solidFill>
                  <a:srgbClr val="014067"/>
                </a:solidFill>
              </a:rPr>
              <a:t> </a:t>
            </a:r>
            <a:r>
              <a:rPr lang="en-US" sz="250" dirty="0" err="1">
                <a:solidFill>
                  <a:srgbClr val="014067"/>
                </a:solidFill>
              </a:rPr>
              <a:t>belum</a:t>
            </a:r>
            <a:r>
              <a:rPr lang="en-US" sz="250" dirty="0">
                <a:solidFill>
                  <a:srgbClr val="014067"/>
                </a:solidFill>
              </a:rPr>
              <a:t> </a:t>
            </a:r>
            <a:r>
              <a:rPr lang="en-US" sz="250" dirty="0" err="1">
                <a:solidFill>
                  <a:srgbClr val="014067"/>
                </a:solidFill>
              </a:rPr>
              <a:t>Tersedia</a:t>
            </a:r>
            <a:r>
              <a:rPr lang="en-US" sz="250" dirty="0">
                <a:solidFill>
                  <a:srgbClr val="014067"/>
                </a:solidFill>
              </a:rPr>
              <a:t>.</a:t>
            </a:r>
          </a:p>
          <a:p>
            <a:r>
              <a:rPr lang="en-US" sz="250" dirty="0">
                <a:solidFill>
                  <a:srgbClr val="014067"/>
                </a:solidFill>
              </a:rPr>
              <a:t>                    &lt;/div&gt;</a:t>
            </a:r>
          </a:p>
          <a:p>
            <a:r>
              <a:rPr lang="en-US" sz="250" dirty="0">
                <a:solidFill>
                  <a:srgbClr val="014067"/>
                </a:solidFill>
              </a:rPr>
              <a:t>                    @</a:t>
            </a:r>
            <a:r>
              <a:rPr lang="en-US" sz="250" dirty="0" err="1">
                <a:solidFill>
                  <a:srgbClr val="014067"/>
                </a:solidFill>
              </a:rPr>
              <a:t>endforelse</a:t>
            </a:r>
            <a:endParaRPr lang="en-US" sz="250" dirty="0">
              <a:solidFill>
                <a:srgbClr val="014067"/>
              </a:solidFill>
            </a:endParaRPr>
          </a:p>
          <a:p>
            <a:r>
              <a:rPr lang="en-US" sz="250" dirty="0">
                <a:solidFill>
                  <a:srgbClr val="014067"/>
                </a:solidFill>
              </a:rPr>
              <a:t>                  &lt;/</a:t>
            </a:r>
            <a:r>
              <a:rPr lang="en-US" sz="250" dirty="0" err="1">
                <a:solidFill>
                  <a:srgbClr val="014067"/>
                </a:solidFill>
              </a:rPr>
              <a:t>tbody</a:t>
            </a:r>
            <a:r>
              <a:rPr lang="en-US" sz="250" dirty="0">
                <a:solidFill>
                  <a:srgbClr val="014067"/>
                </a:solidFill>
              </a:rPr>
              <a:t>&gt;</a:t>
            </a:r>
          </a:p>
          <a:p>
            <a:r>
              <a:rPr lang="en-US" sz="250" dirty="0">
                <a:solidFill>
                  <a:srgbClr val="014067"/>
                </a:solidFill>
              </a:rPr>
              <a:t>                &lt;/table&gt;</a:t>
            </a:r>
          </a:p>
          <a:p>
            <a:r>
              <a:rPr lang="en-US" sz="250" dirty="0">
                <a:solidFill>
                  <a:srgbClr val="014067"/>
                </a:solidFill>
              </a:rPr>
              <a:t>                 {{ $</a:t>
            </a:r>
            <a:r>
              <a:rPr lang="en-US" sz="250" dirty="0" err="1">
                <a:solidFill>
                  <a:srgbClr val="014067"/>
                </a:solidFill>
              </a:rPr>
              <a:t>artikels</a:t>
            </a:r>
            <a:r>
              <a:rPr lang="en-US" sz="250" dirty="0">
                <a:solidFill>
                  <a:srgbClr val="014067"/>
                </a:solidFill>
              </a:rPr>
              <a:t>-&gt;links() }}</a:t>
            </a:r>
          </a:p>
          <a:p>
            <a:r>
              <a:rPr lang="en-US" sz="250" dirty="0">
                <a:solidFill>
                  <a:srgbClr val="014067"/>
                </a:solidFill>
              </a:rPr>
              <a:t>              &lt;/div&gt;</a:t>
            </a:r>
          </a:p>
          <a:p>
            <a:r>
              <a:rPr lang="en-US" sz="250" dirty="0">
                <a:solidFill>
                  <a:srgbClr val="014067"/>
                </a:solidFill>
              </a:rPr>
              <a:t>            &lt;/div&gt;</a:t>
            </a:r>
          </a:p>
          <a:p>
            <a:r>
              <a:rPr lang="en-US" sz="250" dirty="0">
                <a:solidFill>
                  <a:srgbClr val="014067"/>
                </a:solidFill>
              </a:rPr>
              <a:t>          &lt;/div&gt;</a:t>
            </a:r>
          </a:p>
          <a:p>
            <a:r>
              <a:rPr lang="en-US" sz="250" dirty="0">
                <a:solidFill>
                  <a:srgbClr val="014067"/>
                </a:solidFill>
              </a:rPr>
              <a:t>        &lt;/div&gt;</a:t>
            </a:r>
          </a:p>
          <a:p>
            <a:r>
              <a:rPr lang="en-US" sz="250" dirty="0">
                <a:solidFill>
                  <a:srgbClr val="014067"/>
                </a:solidFill>
              </a:rPr>
              <a:t>      &lt;/section&gt;</a:t>
            </a:r>
          </a:p>
          <a:p>
            <a:r>
              <a:rPr lang="en-US" sz="250" dirty="0">
                <a:solidFill>
                  <a:srgbClr val="014067"/>
                </a:solidFill>
              </a:rPr>
              <a:t>    &lt;/div&gt;</a:t>
            </a:r>
          </a:p>
          <a:p>
            <a:r>
              <a:rPr lang="en-US" sz="250" dirty="0">
                <a:solidFill>
                  <a:srgbClr val="014067"/>
                </a:solidFill>
              </a:rPr>
              <a:t>  &lt;/main&gt;</a:t>
            </a:r>
          </a:p>
          <a:p>
            <a:br>
              <a:rPr lang="en-US" sz="250" dirty="0">
                <a:solidFill>
                  <a:srgbClr val="014067"/>
                </a:solidFill>
              </a:rPr>
            </a:br>
            <a:br>
              <a:rPr lang="en-US" sz="250" dirty="0">
                <a:solidFill>
                  <a:srgbClr val="014067"/>
                </a:solidFill>
              </a:rPr>
            </a:br>
            <a:r>
              <a:rPr lang="en-US" sz="250" dirty="0">
                <a:solidFill>
                  <a:srgbClr val="014067"/>
                </a:solidFill>
              </a:rPr>
              <a:t>  &lt;script </a:t>
            </a:r>
            <a:r>
              <a:rPr lang="en-US" sz="250" dirty="0" err="1">
                <a:solidFill>
                  <a:srgbClr val="014067"/>
                </a:solidFill>
              </a:rPr>
              <a:t>src</a:t>
            </a:r>
            <a:r>
              <a:rPr lang="en-US" sz="250" dirty="0">
                <a:solidFill>
                  <a:srgbClr val="014067"/>
                </a:solidFill>
              </a:rPr>
              <a:t>="</a:t>
            </a:r>
            <a:r>
              <a:rPr lang="en-US" sz="250" dirty="0" err="1">
                <a:solidFill>
                  <a:srgbClr val="014067"/>
                </a:solidFill>
              </a:rPr>
              <a:t>jquery</a:t>
            </a:r>
            <a:r>
              <a:rPr lang="en-US" sz="250" dirty="0">
                <a:solidFill>
                  <a:srgbClr val="014067"/>
                </a:solidFill>
              </a:rPr>
              <a:t>/jquery-3.6.0.min.js"&gt;&lt;/script&gt;</a:t>
            </a:r>
          </a:p>
          <a:p>
            <a:r>
              <a:rPr lang="en-US" sz="250" dirty="0">
                <a:solidFill>
                  <a:srgbClr val="014067"/>
                </a:solidFill>
              </a:rPr>
              <a:t>  &lt;script </a:t>
            </a:r>
            <a:r>
              <a:rPr lang="en-US" sz="250" dirty="0" err="1">
                <a:solidFill>
                  <a:srgbClr val="014067"/>
                </a:solidFill>
              </a:rPr>
              <a:t>src</a:t>
            </a:r>
            <a:r>
              <a:rPr lang="en-US" sz="250" dirty="0">
                <a:solidFill>
                  <a:srgbClr val="014067"/>
                </a:solidFill>
              </a:rPr>
              <a:t>="bootstrap/</a:t>
            </a:r>
            <a:r>
              <a:rPr lang="en-US" sz="250" dirty="0" err="1">
                <a:solidFill>
                  <a:srgbClr val="014067"/>
                </a:solidFill>
              </a:rPr>
              <a:t>js</a:t>
            </a:r>
            <a:r>
              <a:rPr lang="en-US" sz="250" dirty="0">
                <a:solidFill>
                  <a:srgbClr val="014067"/>
                </a:solidFill>
              </a:rPr>
              <a:t>/bootstrap.min.js"&gt;&lt;/script&gt;</a:t>
            </a:r>
          </a:p>
          <a:p>
            <a:r>
              <a:rPr lang="en-US" sz="250" dirty="0">
                <a:solidFill>
                  <a:srgbClr val="014067"/>
                </a:solidFill>
              </a:rPr>
              <a:t>  &lt;script </a:t>
            </a:r>
            <a:r>
              <a:rPr lang="en-US" sz="250" dirty="0" err="1">
                <a:solidFill>
                  <a:srgbClr val="014067"/>
                </a:solidFill>
              </a:rPr>
              <a:t>src</a:t>
            </a:r>
            <a:r>
              <a:rPr lang="en-US" sz="250" dirty="0">
                <a:solidFill>
                  <a:srgbClr val="014067"/>
                </a:solidFill>
              </a:rPr>
              <a:t>="</a:t>
            </a:r>
            <a:r>
              <a:rPr lang="en-US" sz="250" dirty="0" err="1">
                <a:solidFill>
                  <a:srgbClr val="014067"/>
                </a:solidFill>
              </a:rPr>
              <a:t>toastr</a:t>
            </a:r>
            <a:r>
              <a:rPr lang="en-US" sz="250" dirty="0">
                <a:solidFill>
                  <a:srgbClr val="014067"/>
                </a:solidFill>
              </a:rPr>
              <a:t>/toastr.min.js"&gt;&lt;/script&gt;</a:t>
            </a:r>
          </a:p>
          <a:p>
            <a:br>
              <a:rPr lang="en-US" sz="250" dirty="0">
                <a:solidFill>
                  <a:srgbClr val="014067"/>
                </a:solidFill>
              </a:rPr>
            </a:br>
            <a:r>
              <a:rPr lang="en-US" sz="250" dirty="0">
                <a:solidFill>
                  <a:srgbClr val="014067"/>
                </a:solidFill>
              </a:rPr>
              <a:t>  &lt;script&gt;</a:t>
            </a:r>
          </a:p>
          <a:p>
            <a:r>
              <a:rPr lang="en-US" sz="250" dirty="0">
                <a:solidFill>
                  <a:srgbClr val="014067"/>
                </a:solidFill>
              </a:rPr>
              <a:t>    @if(session()-&gt;has('success'))</a:t>
            </a:r>
          </a:p>
          <a:p>
            <a:r>
              <a:rPr lang="en-US" sz="250" dirty="0">
                <a:solidFill>
                  <a:srgbClr val="014067"/>
                </a:solidFill>
              </a:rPr>
              <a:t>    </a:t>
            </a:r>
            <a:r>
              <a:rPr lang="en-US" sz="250" dirty="0" err="1">
                <a:solidFill>
                  <a:srgbClr val="014067"/>
                </a:solidFill>
              </a:rPr>
              <a:t>toastr.success</a:t>
            </a:r>
            <a:r>
              <a:rPr lang="en-US" sz="250" dirty="0">
                <a:solidFill>
                  <a:srgbClr val="014067"/>
                </a:solidFill>
              </a:rPr>
              <a:t>('{{ session('success') }}', 'BERHASIL!');</a:t>
            </a:r>
          </a:p>
          <a:p>
            <a:br>
              <a:rPr lang="en-US" sz="250" dirty="0">
                <a:solidFill>
                  <a:srgbClr val="014067"/>
                </a:solidFill>
              </a:rPr>
            </a:br>
            <a:r>
              <a:rPr lang="en-US" sz="250" dirty="0">
                <a:solidFill>
                  <a:srgbClr val="014067"/>
                </a:solidFill>
              </a:rPr>
              <a:t>    @</a:t>
            </a:r>
            <a:r>
              <a:rPr lang="en-US" sz="250" dirty="0" err="1">
                <a:solidFill>
                  <a:srgbClr val="014067"/>
                </a:solidFill>
              </a:rPr>
              <a:t>elseif</a:t>
            </a:r>
            <a:r>
              <a:rPr lang="en-US" sz="250" dirty="0">
                <a:solidFill>
                  <a:srgbClr val="014067"/>
                </a:solidFill>
              </a:rPr>
              <a:t>(session()-&gt;has('error'))</a:t>
            </a:r>
          </a:p>
          <a:p>
            <a:br>
              <a:rPr lang="en-US" sz="250" dirty="0">
                <a:solidFill>
                  <a:srgbClr val="014067"/>
                </a:solidFill>
              </a:rPr>
            </a:br>
            <a:r>
              <a:rPr lang="en-US" sz="250" dirty="0">
                <a:solidFill>
                  <a:srgbClr val="014067"/>
                </a:solidFill>
              </a:rPr>
              <a:t>    </a:t>
            </a:r>
            <a:r>
              <a:rPr lang="en-US" sz="250" dirty="0" err="1">
                <a:solidFill>
                  <a:srgbClr val="014067"/>
                </a:solidFill>
              </a:rPr>
              <a:t>toastr.error</a:t>
            </a:r>
            <a:r>
              <a:rPr lang="en-US" sz="250" dirty="0">
                <a:solidFill>
                  <a:srgbClr val="014067"/>
                </a:solidFill>
              </a:rPr>
              <a:t>('{{ session('error') }}', 'GAGAL!');</a:t>
            </a:r>
          </a:p>
          <a:p>
            <a:br>
              <a:rPr lang="en-US" sz="250" dirty="0">
                <a:solidFill>
                  <a:srgbClr val="014067"/>
                </a:solidFill>
              </a:rPr>
            </a:br>
            <a:r>
              <a:rPr lang="en-US" sz="250" dirty="0">
                <a:solidFill>
                  <a:srgbClr val="014067"/>
                </a:solidFill>
              </a:rPr>
              <a:t>    @</a:t>
            </a:r>
            <a:r>
              <a:rPr lang="en-US" sz="250" dirty="0" err="1">
                <a:solidFill>
                  <a:srgbClr val="014067"/>
                </a:solidFill>
              </a:rPr>
              <a:t>endif</a:t>
            </a:r>
            <a:endParaRPr lang="en-US" sz="250" dirty="0">
              <a:solidFill>
                <a:srgbClr val="014067"/>
              </a:solidFill>
            </a:endParaRPr>
          </a:p>
          <a:p>
            <a:r>
              <a:rPr lang="en-US" sz="250" dirty="0">
                <a:solidFill>
                  <a:srgbClr val="014067"/>
                </a:solidFill>
              </a:rPr>
              <a:t>  &lt;/script&gt;</a:t>
            </a:r>
          </a:p>
          <a:p>
            <a:br>
              <a:rPr lang="en-US" sz="250" dirty="0">
                <a:solidFill>
                  <a:srgbClr val="014067"/>
                </a:solidFill>
              </a:rPr>
            </a:br>
            <a:r>
              <a:rPr lang="en-US" sz="250" dirty="0">
                <a:solidFill>
                  <a:srgbClr val="014067"/>
                </a:solidFill>
              </a:rPr>
              <a:t>&lt;/body&gt;</a:t>
            </a:r>
          </a:p>
          <a:p>
            <a:r>
              <a:rPr lang="en-US" sz="250" dirty="0">
                <a:solidFill>
                  <a:srgbClr val="014067"/>
                </a:solidFill>
              </a:rPr>
              <a:t>&lt;/html&gt;</a:t>
            </a:r>
          </a:p>
          <a:p>
            <a:br>
              <a:rPr lang="en-US" sz="250" dirty="0">
                <a:solidFill>
                  <a:srgbClr val="014067"/>
                </a:solidFill>
              </a:rPr>
            </a:br>
            <a:endParaRPr lang="en-US" sz="250" dirty="0">
              <a:solidFill>
                <a:srgbClr val="014067"/>
              </a:solidFill>
            </a:endParaRPr>
          </a:p>
        </p:txBody>
      </p:sp>
      <p:pic>
        <p:nvPicPr>
          <p:cNvPr id="7" name="Picture 6"/>
          <p:cNvPicPr>
            <a:picLocks noChangeAspect="1"/>
          </p:cNvPicPr>
          <p:nvPr/>
        </p:nvPicPr>
        <p:blipFill>
          <a:blip r:embed="rId3"/>
          <a:stretch>
            <a:fillRect/>
          </a:stretch>
        </p:blipFill>
        <p:spPr>
          <a:xfrm>
            <a:off x="6345790" y="2734900"/>
            <a:ext cx="2842584" cy="3512593"/>
          </a:xfrm>
          <a:prstGeom prst="rect">
            <a:avLst/>
          </a:prstGeom>
        </p:spPr>
      </p:pic>
    </p:spTree>
    <p:extLst>
      <p:ext uri="{BB962C8B-B14F-4D97-AF65-F5344CB8AC3E}">
        <p14:creationId xmlns:p14="http://schemas.microsoft.com/office/powerpoint/2010/main" val="2304756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Migration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29</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00215" y="761727"/>
            <a:ext cx="7906230" cy="134735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sv-SE" sz="1800" dirty="0"/>
              <a:t>Untuk menampilkan data artikel kita menggunakan perulangan </a:t>
            </a:r>
            <a:r>
              <a:rPr lang="sv-SE" sz="1800" b="1" dirty="0"/>
              <a:t>forelse</a:t>
            </a:r>
            <a:r>
              <a:rPr lang="sv-SE" sz="1800" dirty="0"/>
              <a:t>, dimana kita bisa melakukan perulangan data jika ada tersebut tersedia dan jika data tidak ada maka akan menampilkan pesan bahwa data belum tersedia.</a:t>
            </a:r>
            <a:endParaRPr lang="es-ES" sz="1800" dirty="0"/>
          </a:p>
          <a:p>
            <a:pPr marL="457200" indent="-457200">
              <a:buAutoNum type="arabicPeriod" startAt="2"/>
            </a:pPr>
            <a:endParaRPr lang="es-ES" sz="1800" dirty="0"/>
          </a:p>
          <a:p>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sp>
        <p:nvSpPr>
          <p:cNvPr id="9" name="Rectangle 8"/>
          <p:cNvSpPr/>
          <p:nvPr/>
        </p:nvSpPr>
        <p:spPr>
          <a:xfrm>
            <a:off x="8634272" y="580579"/>
            <a:ext cx="2251629" cy="206168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a:t>
            </a:r>
            <a:r>
              <a:rPr lang="en-US" sz="1050" dirty="0" err="1">
                <a:solidFill>
                  <a:srgbClr val="014067"/>
                </a:solidFill>
              </a:rPr>
              <a:t>forelse</a:t>
            </a:r>
            <a:r>
              <a:rPr lang="en-US" sz="1050" dirty="0">
                <a:solidFill>
                  <a:srgbClr val="014067"/>
                </a:solidFill>
              </a:rPr>
              <a:t> ($</a:t>
            </a:r>
            <a:r>
              <a:rPr lang="en-US" sz="1050" dirty="0" err="1">
                <a:solidFill>
                  <a:srgbClr val="014067"/>
                </a:solidFill>
              </a:rPr>
              <a:t>artikels</a:t>
            </a:r>
            <a:r>
              <a:rPr lang="en-US" sz="1050" dirty="0">
                <a:solidFill>
                  <a:srgbClr val="014067"/>
                </a:solidFill>
              </a:rPr>
              <a:t> as $</a:t>
            </a:r>
            <a:r>
              <a:rPr lang="en-US" sz="1050" dirty="0" err="1">
                <a:solidFill>
                  <a:srgbClr val="014067"/>
                </a:solidFill>
              </a:rPr>
              <a:t>artikel</a:t>
            </a:r>
            <a:r>
              <a:rPr lang="en-US" sz="1050" dirty="0">
                <a:solidFill>
                  <a:srgbClr val="014067"/>
                </a:solidFill>
              </a:rPr>
              <a:t>)</a:t>
            </a:r>
          </a:p>
          <a:p>
            <a:endParaRPr lang="en-US" sz="1050" dirty="0">
              <a:solidFill>
                <a:srgbClr val="014067"/>
              </a:solidFill>
            </a:endParaRPr>
          </a:p>
          <a:p>
            <a:r>
              <a:rPr lang="en-US" sz="1050" dirty="0">
                <a:solidFill>
                  <a:srgbClr val="014067"/>
                </a:solidFill>
              </a:rPr>
              <a:t>    //</a:t>
            </a:r>
            <a:r>
              <a:rPr lang="en-US" sz="1050" dirty="0" err="1">
                <a:solidFill>
                  <a:srgbClr val="014067"/>
                </a:solidFill>
              </a:rPr>
              <a:t>perulangan</a:t>
            </a:r>
            <a:r>
              <a:rPr lang="en-US" sz="1050" dirty="0">
                <a:solidFill>
                  <a:srgbClr val="014067"/>
                </a:solidFill>
              </a:rPr>
              <a:t> data </a:t>
            </a:r>
            <a:r>
              <a:rPr lang="en-US" sz="1050" dirty="0" err="1">
                <a:solidFill>
                  <a:srgbClr val="014067"/>
                </a:solidFill>
              </a:rPr>
              <a:t>artikel</a:t>
            </a:r>
            <a:endParaRPr lang="en-US" sz="1050" dirty="0">
              <a:solidFill>
                <a:srgbClr val="014067"/>
              </a:solidFill>
            </a:endParaRPr>
          </a:p>
          <a:p>
            <a:endParaRPr lang="en-US" sz="1050" dirty="0">
              <a:solidFill>
                <a:srgbClr val="014067"/>
              </a:solidFill>
            </a:endParaRPr>
          </a:p>
          <a:p>
            <a:r>
              <a:rPr lang="en-US" sz="1050" dirty="0">
                <a:solidFill>
                  <a:srgbClr val="014067"/>
                </a:solidFill>
              </a:rPr>
              <a:t>@empty</a:t>
            </a:r>
          </a:p>
          <a:p>
            <a:endParaRPr lang="en-US" sz="1050" dirty="0">
              <a:solidFill>
                <a:srgbClr val="014067"/>
              </a:solidFill>
            </a:endParaRPr>
          </a:p>
          <a:p>
            <a:r>
              <a:rPr lang="en-US" sz="1050" dirty="0">
                <a:solidFill>
                  <a:srgbClr val="014067"/>
                </a:solidFill>
              </a:rPr>
              <a:t>    &lt;div class="alert alert-danger"&gt;</a:t>
            </a:r>
          </a:p>
          <a:p>
            <a:r>
              <a:rPr lang="en-US" sz="1050" dirty="0">
                <a:solidFill>
                  <a:srgbClr val="014067"/>
                </a:solidFill>
              </a:rPr>
              <a:t>      Data </a:t>
            </a:r>
            <a:r>
              <a:rPr lang="en-US" sz="1050" dirty="0" err="1">
                <a:solidFill>
                  <a:srgbClr val="014067"/>
                </a:solidFill>
              </a:rPr>
              <a:t>artikel</a:t>
            </a:r>
            <a:r>
              <a:rPr lang="en-US" sz="1050" dirty="0">
                <a:solidFill>
                  <a:srgbClr val="014067"/>
                </a:solidFill>
              </a:rPr>
              <a:t> </a:t>
            </a:r>
            <a:r>
              <a:rPr lang="en-US" sz="1050" dirty="0" err="1">
                <a:solidFill>
                  <a:srgbClr val="014067"/>
                </a:solidFill>
              </a:rPr>
              <a:t>belum</a:t>
            </a:r>
            <a:r>
              <a:rPr lang="en-US" sz="1050" dirty="0">
                <a:solidFill>
                  <a:srgbClr val="014067"/>
                </a:solidFill>
              </a:rPr>
              <a:t> </a:t>
            </a:r>
            <a:r>
              <a:rPr lang="en-US" sz="1050" dirty="0" err="1">
                <a:solidFill>
                  <a:srgbClr val="014067"/>
                </a:solidFill>
              </a:rPr>
              <a:t>Tersedia</a:t>
            </a:r>
            <a:r>
              <a:rPr lang="en-US" sz="1050" dirty="0">
                <a:solidFill>
                  <a:srgbClr val="014067"/>
                </a:solidFill>
              </a:rPr>
              <a:t>.</a:t>
            </a:r>
          </a:p>
          <a:p>
            <a:r>
              <a:rPr lang="en-US" sz="1050" dirty="0">
                <a:solidFill>
                  <a:srgbClr val="014067"/>
                </a:solidFill>
              </a:rPr>
              <a:t>    &lt;/div&gt;</a:t>
            </a:r>
          </a:p>
          <a:p>
            <a:endParaRPr lang="en-US" sz="1050" dirty="0">
              <a:solidFill>
                <a:srgbClr val="014067"/>
              </a:solidFill>
            </a:endParaRPr>
          </a:p>
          <a:p>
            <a:r>
              <a:rPr lang="en-US" sz="1050" dirty="0">
                <a:solidFill>
                  <a:srgbClr val="014067"/>
                </a:solidFill>
              </a:rPr>
              <a:t>@</a:t>
            </a:r>
            <a:r>
              <a:rPr lang="en-US" sz="1050" dirty="0" err="1">
                <a:solidFill>
                  <a:srgbClr val="014067"/>
                </a:solidFill>
              </a:rPr>
              <a:t>endforelse</a:t>
            </a:r>
            <a:endParaRPr lang="en-US" sz="1050" dirty="0">
              <a:solidFill>
                <a:srgbClr val="014067"/>
              </a:solidFill>
            </a:endParaRPr>
          </a:p>
        </p:txBody>
      </p:sp>
      <p:sp>
        <p:nvSpPr>
          <p:cNvPr id="10" name="Rectangle 9"/>
          <p:cNvSpPr/>
          <p:nvPr/>
        </p:nvSpPr>
        <p:spPr>
          <a:xfrm>
            <a:off x="1218825" y="3461807"/>
            <a:ext cx="3234505" cy="23298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&lt;script&gt;</a:t>
            </a:r>
          </a:p>
          <a:p>
            <a:r>
              <a:rPr lang="en-US" sz="1050" dirty="0">
                <a:solidFill>
                  <a:srgbClr val="014067"/>
                </a:solidFill>
              </a:rPr>
              <a:t>  @if(session()-&gt;has('success'))</a:t>
            </a:r>
          </a:p>
          <a:p>
            <a:r>
              <a:rPr lang="en-US" sz="1050" dirty="0">
                <a:solidFill>
                  <a:srgbClr val="014067"/>
                </a:solidFill>
              </a:rPr>
              <a:t>        </a:t>
            </a:r>
          </a:p>
          <a:p>
            <a:r>
              <a:rPr lang="en-US" sz="1050" dirty="0">
                <a:solidFill>
                  <a:srgbClr val="014067"/>
                </a:solidFill>
              </a:rPr>
              <a:t>     </a:t>
            </a:r>
            <a:r>
              <a:rPr lang="en-US" sz="1050" dirty="0" err="1">
                <a:solidFill>
                  <a:srgbClr val="014067"/>
                </a:solidFill>
              </a:rPr>
              <a:t>toastr.success</a:t>
            </a:r>
            <a:r>
              <a:rPr lang="en-US" sz="1050" dirty="0">
                <a:solidFill>
                  <a:srgbClr val="014067"/>
                </a:solidFill>
              </a:rPr>
              <a:t>('{{ session('success') }}', 'BERHASIL!'); </a:t>
            </a:r>
          </a:p>
          <a:p>
            <a:endParaRPr lang="en-US" sz="1050" dirty="0">
              <a:solidFill>
                <a:srgbClr val="014067"/>
              </a:solidFill>
            </a:endParaRPr>
          </a:p>
          <a:p>
            <a:r>
              <a:rPr lang="en-US" sz="1050" dirty="0">
                <a:solidFill>
                  <a:srgbClr val="014067"/>
                </a:solidFill>
              </a:rPr>
              <a:t>  @</a:t>
            </a:r>
            <a:r>
              <a:rPr lang="en-US" sz="1050" dirty="0" err="1">
                <a:solidFill>
                  <a:srgbClr val="014067"/>
                </a:solidFill>
              </a:rPr>
              <a:t>elseif</a:t>
            </a:r>
            <a:r>
              <a:rPr lang="en-US" sz="1050" dirty="0">
                <a:solidFill>
                  <a:srgbClr val="014067"/>
                </a:solidFill>
              </a:rPr>
              <a:t>(session()-&gt;has('error'))</a:t>
            </a:r>
          </a:p>
          <a:p>
            <a:endParaRPr lang="en-US" sz="1050" dirty="0">
              <a:solidFill>
                <a:srgbClr val="014067"/>
              </a:solidFill>
            </a:endParaRPr>
          </a:p>
          <a:p>
            <a:r>
              <a:rPr lang="en-US" sz="1050" dirty="0">
                <a:solidFill>
                  <a:srgbClr val="014067"/>
                </a:solidFill>
              </a:rPr>
              <a:t>     </a:t>
            </a:r>
            <a:r>
              <a:rPr lang="en-US" sz="1050" dirty="0" err="1">
                <a:solidFill>
                  <a:srgbClr val="014067"/>
                </a:solidFill>
              </a:rPr>
              <a:t>toastr.error</a:t>
            </a:r>
            <a:r>
              <a:rPr lang="en-US" sz="1050" dirty="0">
                <a:solidFill>
                  <a:srgbClr val="014067"/>
                </a:solidFill>
              </a:rPr>
              <a:t>('{{ session('error') }}', 'GAGAL!'); </a:t>
            </a:r>
          </a:p>
          <a:p>
            <a:r>
              <a:rPr lang="en-US" sz="1050" dirty="0">
                <a:solidFill>
                  <a:srgbClr val="014067"/>
                </a:solidFill>
              </a:rPr>
              <a:t>            </a:t>
            </a:r>
          </a:p>
          <a:p>
            <a:r>
              <a:rPr lang="en-US" sz="1050" dirty="0">
                <a:solidFill>
                  <a:srgbClr val="014067"/>
                </a:solidFill>
              </a:rPr>
              <a:t>  @</a:t>
            </a:r>
            <a:r>
              <a:rPr lang="en-US" sz="1050" dirty="0" err="1">
                <a:solidFill>
                  <a:srgbClr val="014067"/>
                </a:solidFill>
              </a:rPr>
              <a:t>endif</a:t>
            </a:r>
            <a:endParaRPr lang="en-US" sz="1050" dirty="0">
              <a:solidFill>
                <a:srgbClr val="014067"/>
              </a:solidFill>
            </a:endParaRPr>
          </a:p>
          <a:p>
            <a:r>
              <a:rPr lang="en-US" sz="1050" dirty="0">
                <a:solidFill>
                  <a:srgbClr val="014067"/>
                </a:solidFill>
              </a:rPr>
              <a:t>&lt;/script&gt;</a:t>
            </a:r>
          </a:p>
        </p:txBody>
      </p:sp>
      <p:sp>
        <p:nvSpPr>
          <p:cNvPr id="11" name="Text Placeholder 18">
            <a:extLst>
              <a:ext uri="{FF2B5EF4-FFF2-40B4-BE49-F238E27FC236}">
                <a16:creationId xmlns:a16="http://schemas.microsoft.com/office/drawing/2014/main" id="{FAA9D8EA-A7CA-4ED0-94D3-29382CDEBB32}"/>
              </a:ext>
            </a:extLst>
          </p:cNvPr>
          <p:cNvSpPr txBox="1">
            <a:spLocks/>
          </p:cNvSpPr>
          <p:nvPr/>
        </p:nvSpPr>
        <p:spPr>
          <a:xfrm>
            <a:off x="518679" y="2210056"/>
            <a:ext cx="4701391" cy="113682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pPr>
            <a:r>
              <a:rPr lang="es-ES" sz="1800" dirty="0" err="1"/>
              <a:t>Untuk</a:t>
            </a:r>
            <a:r>
              <a:rPr lang="es-ES" sz="1800" dirty="0"/>
              <a:t> </a:t>
            </a:r>
            <a:r>
              <a:rPr lang="es-ES" sz="1800" dirty="0" err="1"/>
              <a:t>menampilkan</a:t>
            </a:r>
            <a:r>
              <a:rPr lang="es-ES" sz="1800" dirty="0"/>
              <a:t> </a:t>
            </a:r>
            <a:r>
              <a:rPr lang="es-ES" sz="1800" b="1" dirty="0" err="1"/>
              <a:t>alert</a:t>
            </a:r>
            <a:r>
              <a:rPr lang="es-ES" sz="1800" dirty="0"/>
              <a:t> </a:t>
            </a:r>
            <a:r>
              <a:rPr lang="es-ES" sz="1800" dirty="0" err="1"/>
              <a:t>setelah</a:t>
            </a:r>
            <a:r>
              <a:rPr lang="es-ES" sz="1800" dirty="0"/>
              <a:t> </a:t>
            </a:r>
            <a:r>
              <a:rPr lang="es-ES" sz="1800" dirty="0" err="1"/>
              <a:t>kita</a:t>
            </a:r>
            <a:r>
              <a:rPr lang="es-ES" sz="1800" dirty="0"/>
              <a:t> </a:t>
            </a:r>
            <a:r>
              <a:rPr lang="es-ES" sz="1800" dirty="0" err="1"/>
              <a:t>berhasil</a:t>
            </a:r>
            <a:r>
              <a:rPr lang="es-ES" sz="1800" dirty="0"/>
              <a:t> </a:t>
            </a:r>
            <a:r>
              <a:rPr lang="es-ES" sz="1800" dirty="0" err="1"/>
              <a:t>menambahkan</a:t>
            </a:r>
            <a:r>
              <a:rPr lang="es-ES" sz="1800" dirty="0"/>
              <a:t> data, </a:t>
            </a:r>
            <a:r>
              <a:rPr lang="es-ES" sz="1800" dirty="0" err="1"/>
              <a:t>disini</a:t>
            </a:r>
            <a:r>
              <a:rPr lang="es-ES" sz="1800" dirty="0"/>
              <a:t> </a:t>
            </a:r>
            <a:r>
              <a:rPr lang="es-ES" sz="1800" dirty="0" err="1"/>
              <a:t>kita</a:t>
            </a:r>
            <a:r>
              <a:rPr lang="es-ES" sz="1800" dirty="0"/>
              <a:t> </a:t>
            </a:r>
            <a:r>
              <a:rPr lang="es-ES" sz="1800" dirty="0" err="1"/>
              <a:t>menggunakan</a:t>
            </a:r>
            <a:r>
              <a:rPr lang="es-ES" sz="1800" dirty="0"/>
              <a:t> </a:t>
            </a:r>
            <a:r>
              <a:rPr lang="es-ES" sz="1800" b="1" dirty="0" err="1"/>
              <a:t>library</a:t>
            </a:r>
            <a:r>
              <a:rPr lang="es-ES" sz="1800" b="1" dirty="0"/>
              <a:t> </a:t>
            </a:r>
            <a:r>
              <a:rPr lang="es-ES" sz="1800" b="1" dirty="0" err="1"/>
              <a:t>Toastr</a:t>
            </a:r>
            <a:r>
              <a:rPr lang="es-ES" sz="1800" dirty="0"/>
              <a:t>.</a:t>
            </a:r>
          </a:p>
          <a:p>
            <a:pPr marL="457200" indent="-457200">
              <a:buFont typeface="+mj-lt"/>
              <a:buAutoNum type="arabicPeriod" startAt="3"/>
            </a:pPr>
            <a:endParaRPr lang="es-ES" sz="1800" dirty="0"/>
          </a:p>
          <a:p>
            <a:pPr marL="457200" indent="-457200">
              <a:buAutoNum type="arabicPeriod" startAt="3"/>
            </a:pPr>
            <a:endParaRPr lang="es-ES" sz="1800" dirty="0"/>
          </a:p>
          <a:p>
            <a:endParaRPr lang="es-ES" sz="1800" b="1" dirty="0"/>
          </a:p>
        </p:txBody>
      </p:sp>
      <p:sp>
        <p:nvSpPr>
          <p:cNvPr id="12" name="Text Placeholder 18">
            <a:extLst>
              <a:ext uri="{FF2B5EF4-FFF2-40B4-BE49-F238E27FC236}">
                <a16:creationId xmlns:a16="http://schemas.microsoft.com/office/drawing/2014/main" id="{FAA9D8EA-A7CA-4ED0-94D3-29382CDEBB32}"/>
              </a:ext>
            </a:extLst>
          </p:cNvPr>
          <p:cNvSpPr txBox="1">
            <a:spLocks/>
          </p:cNvSpPr>
          <p:nvPr/>
        </p:nvSpPr>
        <p:spPr>
          <a:xfrm>
            <a:off x="5322318" y="2956552"/>
            <a:ext cx="6040440" cy="84747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4"/>
            </a:pPr>
            <a:r>
              <a:rPr lang="es-ES" sz="1800" dirty="0" err="1"/>
              <a:t>Untuk</a:t>
            </a:r>
            <a:r>
              <a:rPr lang="es-ES" sz="1800" dirty="0"/>
              <a:t> </a:t>
            </a:r>
            <a:r>
              <a:rPr lang="es-ES" sz="1800" dirty="0" err="1"/>
              <a:t>menampilkan</a:t>
            </a:r>
            <a:r>
              <a:rPr lang="es-ES" sz="1800" dirty="0"/>
              <a:t> gambar </a:t>
            </a:r>
            <a:r>
              <a:rPr lang="es-ES" sz="1800" dirty="0" err="1"/>
              <a:t>dari</a:t>
            </a:r>
            <a:r>
              <a:rPr lang="es-ES" sz="1800" dirty="0"/>
              <a:t> post </a:t>
            </a:r>
            <a:r>
              <a:rPr lang="es-ES" sz="1800" dirty="0" err="1"/>
              <a:t>kita</a:t>
            </a:r>
            <a:r>
              <a:rPr lang="es-ES" sz="1800" dirty="0"/>
              <a:t> </a:t>
            </a:r>
            <a:r>
              <a:rPr lang="es-ES" sz="1800" dirty="0" err="1"/>
              <a:t>akan</a:t>
            </a:r>
            <a:r>
              <a:rPr lang="es-ES" sz="1800" dirty="0"/>
              <a:t> </a:t>
            </a:r>
            <a:r>
              <a:rPr lang="es-ES" sz="1800" dirty="0" err="1"/>
              <a:t>menambahkan</a:t>
            </a:r>
            <a:r>
              <a:rPr lang="es-ES" sz="1800" dirty="0"/>
              <a:t> </a:t>
            </a:r>
            <a:r>
              <a:rPr lang="es-ES" sz="1800" dirty="0" err="1"/>
              <a:t>code</a:t>
            </a:r>
            <a:r>
              <a:rPr lang="es-ES" sz="1800" dirty="0"/>
              <a:t> </a:t>
            </a:r>
            <a:r>
              <a:rPr lang="es-ES" sz="1800" dirty="0" err="1"/>
              <a:t>seperti</a:t>
            </a:r>
            <a:r>
              <a:rPr lang="es-ES" sz="1800" dirty="0"/>
              <a:t> di </a:t>
            </a:r>
            <a:r>
              <a:rPr lang="es-ES" sz="1800" dirty="0" err="1"/>
              <a:t>bawah</a:t>
            </a:r>
            <a:r>
              <a:rPr lang="es-ES" sz="1800" dirty="0"/>
              <a:t> </a:t>
            </a:r>
            <a:r>
              <a:rPr lang="es-ES" sz="1800" dirty="0" err="1"/>
              <a:t>ini</a:t>
            </a:r>
            <a:endParaRPr lang="es-ES" sz="1800" dirty="0"/>
          </a:p>
          <a:p>
            <a:pPr marL="457200" indent="-457200">
              <a:buAutoNum type="arabicPeriod" startAt="4"/>
            </a:pPr>
            <a:endParaRPr lang="es-ES" sz="1800" dirty="0"/>
          </a:p>
          <a:p>
            <a:endParaRPr lang="es-ES" sz="1800" b="1" dirty="0"/>
          </a:p>
        </p:txBody>
      </p:sp>
      <p:sp>
        <p:nvSpPr>
          <p:cNvPr id="13" name="Rectangle 12"/>
          <p:cNvSpPr/>
          <p:nvPr/>
        </p:nvSpPr>
        <p:spPr>
          <a:xfrm>
            <a:off x="5864380" y="3804025"/>
            <a:ext cx="5747612" cy="54603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50" dirty="0">
                <a:solidFill>
                  <a:srgbClr val="014067"/>
                </a:solidFill>
              </a:rPr>
              <a:t>&lt;</a:t>
            </a:r>
            <a:r>
              <a:rPr lang="en-US" sz="1050" dirty="0" err="1">
                <a:solidFill>
                  <a:srgbClr val="014067"/>
                </a:solidFill>
              </a:rPr>
              <a:t>img</a:t>
            </a:r>
            <a:r>
              <a:rPr lang="en-US" sz="1050" dirty="0">
                <a:solidFill>
                  <a:srgbClr val="014067"/>
                </a:solidFill>
              </a:rPr>
              <a:t> </a:t>
            </a:r>
            <a:r>
              <a:rPr lang="en-US" sz="1050" dirty="0" err="1">
                <a:solidFill>
                  <a:srgbClr val="014067"/>
                </a:solidFill>
              </a:rPr>
              <a:t>src</a:t>
            </a:r>
            <a:r>
              <a:rPr lang="en-US" sz="1050" dirty="0">
                <a:solidFill>
                  <a:srgbClr val="014067"/>
                </a:solidFill>
              </a:rPr>
              <a:t>="{{ Storage::</a:t>
            </a:r>
            <a:r>
              <a:rPr lang="en-US" sz="1050" dirty="0" err="1">
                <a:solidFill>
                  <a:srgbClr val="014067"/>
                </a:solidFill>
              </a:rPr>
              <a:t>url</a:t>
            </a:r>
            <a:r>
              <a:rPr lang="en-US" sz="1050" dirty="0">
                <a:solidFill>
                  <a:srgbClr val="014067"/>
                </a:solidFill>
              </a:rPr>
              <a:t>('public/</a:t>
            </a:r>
            <a:r>
              <a:rPr lang="en-US" sz="1050" dirty="0" err="1">
                <a:solidFill>
                  <a:srgbClr val="014067"/>
                </a:solidFill>
              </a:rPr>
              <a:t>artikels</a:t>
            </a:r>
            <a:r>
              <a:rPr lang="en-US" sz="1050" dirty="0">
                <a:solidFill>
                  <a:srgbClr val="014067"/>
                </a:solidFill>
              </a:rPr>
              <a:t>/').$</a:t>
            </a:r>
            <a:r>
              <a:rPr lang="en-US" sz="1050" dirty="0" err="1">
                <a:solidFill>
                  <a:srgbClr val="014067"/>
                </a:solidFill>
              </a:rPr>
              <a:t>artikel</a:t>
            </a:r>
            <a:r>
              <a:rPr lang="en-US" sz="1050" dirty="0">
                <a:solidFill>
                  <a:srgbClr val="014067"/>
                </a:solidFill>
              </a:rPr>
              <a:t>-&gt;</a:t>
            </a:r>
            <a:r>
              <a:rPr lang="en-US" sz="1050" dirty="0" err="1">
                <a:solidFill>
                  <a:srgbClr val="014067"/>
                </a:solidFill>
              </a:rPr>
              <a:t>gambar</a:t>
            </a:r>
            <a:r>
              <a:rPr lang="en-US" sz="1050" dirty="0">
                <a:solidFill>
                  <a:srgbClr val="014067"/>
                </a:solidFill>
              </a:rPr>
              <a:t> }}" class="rounded" style="width: 150px"&gt;</a:t>
            </a:r>
          </a:p>
        </p:txBody>
      </p:sp>
    </p:spTree>
    <p:extLst>
      <p:ext uri="{BB962C8B-B14F-4D97-AF65-F5344CB8AC3E}">
        <p14:creationId xmlns:p14="http://schemas.microsoft.com/office/powerpoint/2010/main" val="68644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3648722"/>
            <a:ext cx="4884058" cy="1168613"/>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err="1"/>
              <a:t>Laravel</a:t>
            </a:r>
            <a:endParaRPr lang="en-US" dirty="0"/>
          </a:p>
          <a:p>
            <a:pPr algn="ctr"/>
            <a:r>
              <a:rPr lang="en-US" b="0" i="1" dirty="0"/>
              <a:t>(Create Project)</a:t>
            </a:r>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Download &amp; Installation</a:t>
            </a:r>
          </a:p>
        </p:txBody>
      </p:sp>
    </p:spTree>
    <p:extLst>
      <p:ext uri="{BB962C8B-B14F-4D97-AF65-F5344CB8AC3E}">
        <p14:creationId xmlns:p14="http://schemas.microsoft.com/office/powerpoint/2010/main" val="3287316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Migration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30</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00215" y="761726"/>
            <a:ext cx="10576628" cy="429287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5"/>
            </a:pPr>
            <a:r>
              <a:rPr lang="sv-SE" sz="1800" dirty="0"/>
              <a:t>Tambahkan /artikel pada url browser sehingga akan seperti ini </a:t>
            </a:r>
            <a:r>
              <a:rPr lang="sv-SE" sz="1800" dirty="0">
                <a:hlinkClick r:id="rId3"/>
              </a:rPr>
              <a:t>http://127.0.0.1:8000/artikel</a:t>
            </a:r>
            <a:endParaRPr lang="sv-SE" sz="1800" dirty="0"/>
          </a:p>
          <a:p>
            <a:pPr marL="457200" indent="-457200">
              <a:buFont typeface="+mj-lt"/>
              <a:buAutoNum type="arabicPeriod" startAt="5"/>
            </a:pPr>
            <a:endParaRPr lang="sv-SE" sz="1800" dirty="0"/>
          </a:p>
          <a:p>
            <a:pPr marL="457200" indent="-457200">
              <a:buFont typeface="+mj-lt"/>
              <a:buAutoNum type="arabicPeriod" startAt="5"/>
            </a:pPr>
            <a:endParaRPr lang="sv-SE" sz="1800" dirty="0"/>
          </a:p>
          <a:p>
            <a:pPr marL="457200" indent="-457200">
              <a:buFont typeface="+mj-lt"/>
              <a:buAutoNum type="arabicPeriod" startAt="5"/>
            </a:pPr>
            <a:endParaRPr lang="sv-SE" sz="1800" dirty="0"/>
          </a:p>
          <a:p>
            <a:pPr marL="457200" indent="-457200">
              <a:buFont typeface="+mj-lt"/>
              <a:buAutoNum type="arabicPeriod" startAt="5"/>
            </a:pPr>
            <a:endParaRPr lang="sv-SE" sz="1800" dirty="0"/>
          </a:p>
          <a:p>
            <a:pPr marL="457200" indent="-457200">
              <a:buFont typeface="+mj-lt"/>
              <a:buAutoNum type="arabicPeriod" startAt="5"/>
            </a:pPr>
            <a:r>
              <a:rPr lang="sv-SE" sz="1800" dirty="0"/>
              <a:t>Jika sudah seperti gambar di atas, itu artinya kita sudah berhasil mengambil data yang ada pada database, hanya saja saat ini belum ada datanya, sehingga muncul alert bahwa data artikel belum tersedia.</a:t>
            </a:r>
            <a:endParaRPr lang="es-ES" sz="1800" dirty="0"/>
          </a:p>
          <a:p>
            <a:endParaRPr lang="es-ES" sz="1800" b="1" dirty="0"/>
          </a:p>
        </p:txBody>
      </p:sp>
      <p:sp>
        <p:nvSpPr>
          <p:cNvPr id="15" name="Text Placeholder 18">
            <a:extLst>
              <a:ext uri="{FF2B5EF4-FFF2-40B4-BE49-F238E27FC236}">
                <a16:creationId xmlns:a16="http://schemas.microsoft.com/office/drawing/2014/main" id="{FAA9D8EA-A7CA-4ED0-94D3-29382CDEBB32}"/>
              </a:ext>
            </a:extLst>
          </p:cNvPr>
          <p:cNvSpPr txBox="1">
            <a:spLocks/>
          </p:cNvSpPr>
          <p:nvPr/>
        </p:nvSpPr>
        <p:spPr>
          <a:xfrm>
            <a:off x="1321073" y="3661170"/>
            <a:ext cx="5291572" cy="78567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s-ES" dirty="0"/>
          </a:p>
        </p:txBody>
      </p:sp>
      <p:pic>
        <p:nvPicPr>
          <p:cNvPr id="2" name="Picture 1"/>
          <p:cNvPicPr>
            <a:picLocks noChangeAspect="1"/>
          </p:cNvPicPr>
          <p:nvPr/>
        </p:nvPicPr>
        <p:blipFill>
          <a:blip r:embed="rId4"/>
          <a:stretch>
            <a:fillRect/>
          </a:stretch>
        </p:blipFill>
        <p:spPr>
          <a:xfrm>
            <a:off x="1877357" y="1525878"/>
            <a:ext cx="6870485" cy="1294283"/>
          </a:xfrm>
          <a:prstGeom prst="rect">
            <a:avLst/>
          </a:prstGeom>
        </p:spPr>
      </p:pic>
    </p:spTree>
    <p:extLst>
      <p:ext uri="{BB962C8B-B14F-4D97-AF65-F5344CB8AC3E}">
        <p14:creationId xmlns:p14="http://schemas.microsoft.com/office/powerpoint/2010/main" val="3084562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a:t>Create</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a:t>	</a:t>
            </a:r>
            <a:r>
              <a:rPr lang="en-US" dirty="0" err="1"/>
              <a:t>Dalam</a:t>
            </a:r>
            <a:r>
              <a:rPr lang="en-US" dirty="0"/>
              <a:t> </a:t>
            </a:r>
            <a:r>
              <a:rPr lang="en-US" dirty="0" err="1"/>
              <a:t>definisi</a:t>
            </a:r>
            <a:r>
              <a:rPr lang="en-US" dirty="0"/>
              <a:t> </a:t>
            </a:r>
            <a:r>
              <a:rPr lang="en-US" b="1" dirty="0"/>
              <a:t>CRUD, </a:t>
            </a:r>
            <a:r>
              <a:rPr lang="en-US" i="1" dirty="0"/>
              <a:t>Create </a:t>
            </a:r>
            <a:r>
              <a:rPr lang="en-US" dirty="0" err="1"/>
              <a:t>memungkinkan</a:t>
            </a:r>
            <a:r>
              <a:rPr lang="en-US" dirty="0"/>
              <a:t> </a:t>
            </a:r>
            <a:r>
              <a:rPr lang="en-US" dirty="0" err="1"/>
              <a:t>untuk</a:t>
            </a:r>
            <a:r>
              <a:rPr lang="en-US" dirty="0"/>
              <a:t> </a:t>
            </a:r>
            <a:r>
              <a:rPr lang="en-US" dirty="0" err="1"/>
              <a:t>membuat</a:t>
            </a:r>
            <a:r>
              <a:rPr lang="en-US" dirty="0"/>
              <a:t> </a:t>
            </a:r>
            <a:r>
              <a:rPr lang="en-US" i="1" dirty="0"/>
              <a:t>record </a:t>
            </a:r>
            <a:r>
              <a:rPr lang="en-US" dirty="0" err="1"/>
              <a:t>baru</a:t>
            </a:r>
            <a:r>
              <a:rPr lang="en-US" dirty="0"/>
              <a:t> </a:t>
            </a:r>
            <a:r>
              <a:rPr lang="en-US" dirty="0" err="1"/>
              <a:t>pada</a:t>
            </a:r>
            <a:r>
              <a:rPr lang="en-US" dirty="0"/>
              <a:t> </a:t>
            </a:r>
            <a:r>
              <a:rPr lang="en-US" dirty="0" err="1"/>
              <a:t>sistem</a:t>
            </a:r>
            <a:r>
              <a:rPr lang="en-US" dirty="0"/>
              <a:t> basis data. </a:t>
            </a:r>
            <a:r>
              <a:rPr lang="en-US" dirty="0" err="1"/>
              <a:t>Jika</a:t>
            </a:r>
            <a:r>
              <a:rPr lang="en-US" dirty="0"/>
              <a:t> </a:t>
            </a:r>
            <a:r>
              <a:rPr lang="en-US" dirty="0" err="1"/>
              <a:t>anda</a:t>
            </a:r>
            <a:r>
              <a:rPr lang="en-US" dirty="0"/>
              <a:t> </a:t>
            </a:r>
            <a:r>
              <a:rPr lang="en-US" dirty="0" err="1"/>
              <a:t>sering</a:t>
            </a:r>
            <a:r>
              <a:rPr lang="en-US" dirty="0"/>
              <a:t> </a:t>
            </a:r>
            <a:r>
              <a:rPr lang="en-US" dirty="0" err="1"/>
              <a:t>menggunakan</a:t>
            </a:r>
            <a:r>
              <a:rPr lang="en-US" dirty="0"/>
              <a:t> SQL, </a:t>
            </a:r>
            <a:r>
              <a:rPr lang="en-US" dirty="0" err="1"/>
              <a:t>maka</a:t>
            </a:r>
            <a:r>
              <a:rPr lang="en-US" dirty="0"/>
              <a:t> </a:t>
            </a:r>
            <a:r>
              <a:rPr lang="en-US" dirty="0" err="1"/>
              <a:t>sering</a:t>
            </a:r>
            <a:r>
              <a:rPr lang="en-US" dirty="0"/>
              <a:t> </a:t>
            </a:r>
            <a:r>
              <a:rPr lang="en-US" dirty="0" err="1"/>
              <a:t>disebut</a:t>
            </a:r>
            <a:r>
              <a:rPr lang="en-US" dirty="0"/>
              <a:t> </a:t>
            </a:r>
            <a:r>
              <a:rPr lang="en-US" dirty="0" err="1"/>
              <a:t>dengan</a:t>
            </a:r>
            <a:r>
              <a:rPr lang="en-US" dirty="0"/>
              <a:t> </a:t>
            </a:r>
            <a:r>
              <a:rPr lang="en-US" dirty="0" err="1"/>
              <a:t>istilah</a:t>
            </a:r>
            <a:r>
              <a:rPr lang="en-US" dirty="0"/>
              <a:t> </a:t>
            </a:r>
            <a:r>
              <a:rPr lang="en-US" i="1" dirty="0"/>
              <a:t>insert</a:t>
            </a:r>
            <a:r>
              <a:rPr lang="en-US" dirty="0"/>
              <a:t>.</a:t>
            </a:r>
          </a:p>
        </p:txBody>
      </p:sp>
    </p:spTree>
    <p:extLst>
      <p:ext uri="{BB962C8B-B14F-4D97-AF65-F5344CB8AC3E}">
        <p14:creationId xmlns:p14="http://schemas.microsoft.com/office/powerpoint/2010/main" val="402698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Function Create and Store</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Create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32</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Disini</a:t>
            </a:r>
            <a:r>
              <a:rPr lang="es-ES" sz="1800" dirty="0"/>
              <a:t> </a:t>
            </a:r>
            <a:r>
              <a:rPr lang="es-ES" sz="1800" dirty="0" err="1"/>
              <a:t>kita</a:t>
            </a:r>
            <a:r>
              <a:rPr lang="es-ES" sz="1800" dirty="0"/>
              <a:t> </a:t>
            </a:r>
            <a:r>
              <a:rPr lang="es-ES" sz="1800" dirty="0" err="1"/>
              <a:t>akan</a:t>
            </a:r>
            <a:r>
              <a:rPr lang="es-ES" sz="1800" dirty="0"/>
              <a:t> </a:t>
            </a:r>
            <a:r>
              <a:rPr lang="es-ES" sz="1800" dirty="0" err="1"/>
              <a:t>menambahkan</a:t>
            </a:r>
            <a:r>
              <a:rPr lang="es-ES" sz="1800" dirty="0"/>
              <a:t> </a:t>
            </a:r>
            <a:r>
              <a:rPr lang="es-ES" sz="1800" b="1" dirty="0" err="1"/>
              <a:t>dua</a:t>
            </a:r>
            <a:r>
              <a:rPr lang="es-ES" sz="1800" b="1" dirty="0"/>
              <a:t> </a:t>
            </a:r>
            <a:r>
              <a:rPr lang="es-ES" sz="1800" b="1" dirty="0" err="1"/>
              <a:t>method</a:t>
            </a:r>
            <a:r>
              <a:rPr lang="es-ES" sz="1800" b="1" dirty="0"/>
              <a:t>/</a:t>
            </a:r>
            <a:r>
              <a:rPr lang="es-ES" sz="1800" b="1" dirty="0" err="1"/>
              <a:t>function</a:t>
            </a:r>
            <a:r>
              <a:rPr lang="es-ES" sz="1800" b="1" dirty="0"/>
              <a:t> </a:t>
            </a:r>
            <a:r>
              <a:rPr lang="es-ES" sz="1800" dirty="0" err="1"/>
              <a:t>baru</a:t>
            </a:r>
            <a:r>
              <a:rPr lang="es-ES" sz="1800" dirty="0"/>
              <a:t> di </a:t>
            </a:r>
            <a:r>
              <a:rPr lang="es-ES" sz="1800" dirty="0" err="1"/>
              <a:t>dalam</a:t>
            </a:r>
            <a:r>
              <a:rPr lang="es-ES" sz="1800" dirty="0"/>
              <a:t> </a:t>
            </a:r>
            <a:r>
              <a:rPr lang="es-ES" sz="1800" dirty="0" err="1"/>
              <a:t>controller</a:t>
            </a:r>
            <a:r>
              <a:rPr lang="es-ES" sz="1800" dirty="0"/>
              <a:t> </a:t>
            </a:r>
            <a:r>
              <a:rPr lang="es-ES" sz="1800" dirty="0" err="1"/>
              <a:t>artikel</a:t>
            </a:r>
            <a:r>
              <a:rPr lang="es-ES" sz="1800" dirty="0"/>
              <a:t>, </a:t>
            </a:r>
            <a:r>
              <a:rPr lang="es-ES" sz="1800" dirty="0" err="1"/>
              <a:t>method</a:t>
            </a:r>
            <a:r>
              <a:rPr lang="es-ES" sz="1800" dirty="0"/>
              <a:t> </a:t>
            </a:r>
            <a:r>
              <a:rPr lang="es-ES" sz="1800" dirty="0" err="1"/>
              <a:t>ini</a:t>
            </a:r>
            <a:r>
              <a:rPr lang="es-ES" sz="1800" dirty="0"/>
              <a:t> </a:t>
            </a:r>
            <a:r>
              <a:rPr lang="es-ES" sz="1800" dirty="0" err="1"/>
              <a:t>akan</a:t>
            </a:r>
            <a:r>
              <a:rPr lang="es-ES" sz="1800" dirty="0"/>
              <a:t> </a:t>
            </a:r>
            <a:r>
              <a:rPr lang="es-ES" sz="1800" dirty="0" err="1"/>
              <a:t>kita</a:t>
            </a:r>
            <a:r>
              <a:rPr lang="es-ES" sz="1800" dirty="0"/>
              <a:t> </a:t>
            </a:r>
            <a:r>
              <a:rPr lang="es-ES" sz="1800" dirty="0" err="1"/>
              <a:t>gunakan</a:t>
            </a:r>
            <a:r>
              <a:rPr lang="es-ES" sz="1800" dirty="0"/>
              <a:t> </a:t>
            </a:r>
            <a:r>
              <a:rPr lang="es-ES" sz="1800" dirty="0" err="1"/>
              <a:t>untuk</a:t>
            </a:r>
            <a:r>
              <a:rPr lang="es-ES" sz="1800" dirty="0"/>
              <a:t> </a:t>
            </a:r>
            <a:r>
              <a:rPr lang="es-ES" sz="1800" dirty="0" err="1"/>
              <a:t>proses</a:t>
            </a:r>
            <a:r>
              <a:rPr lang="es-ES" sz="1800" dirty="0"/>
              <a:t> </a:t>
            </a:r>
            <a:r>
              <a:rPr lang="es-ES" sz="1800" dirty="0" err="1"/>
              <a:t>melakukan</a:t>
            </a:r>
            <a:r>
              <a:rPr lang="es-ES" sz="1800" dirty="0"/>
              <a:t> </a:t>
            </a:r>
            <a:r>
              <a:rPr lang="es-ES" sz="1800" b="1" dirty="0" err="1"/>
              <a:t>insert</a:t>
            </a:r>
            <a:r>
              <a:rPr lang="es-ES" sz="1800" b="1" dirty="0"/>
              <a:t> </a:t>
            </a:r>
            <a:r>
              <a:rPr lang="es-ES" sz="1800" dirty="0"/>
              <a:t>data </a:t>
            </a:r>
            <a:r>
              <a:rPr lang="es-ES" sz="1800" dirty="0" err="1"/>
              <a:t>ke</a:t>
            </a:r>
            <a:r>
              <a:rPr lang="es-ES" sz="1800" dirty="0"/>
              <a:t> </a:t>
            </a:r>
            <a:r>
              <a:rPr lang="es-ES" sz="1800" dirty="0" err="1"/>
              <a:t>dalam</a:t>
            </a:r>
            <a:r>
              <a:rPr lang="es-ES" sz="1800" dirty="0"/>
              <a:t> </a:t>
            </a:r>
            <a:r>
              <a:rPr lang="es-ES" sz="1800" dirty="0" err="1"/>
              <a:t>database</a:t>
            </a:r>
            <a:r>
              <a:rPr lang="es-ES" sz="1800" dirty="0"/>
              <a:t>. </a:t>
            </a:r>
            <a:r>
              <a:rPr lang="es-ES" sz="1800" dirty="0" err="1"/>
              <a:t>Silahkan</a:t>
            </a:r>
            <a:r>
              <a:rPr lang="es-ES" sz="1800" dirty="0"/>
              <a:t> </a:t>
            </a:r>
            <a:r>
              <a:rPr lang="es-ES" sz="1800" dirty="0" err="1"/>
              <a:t>buka</a:t>
            </a:r>
            <a:r>
              <a:rPr lang="es-ES" sz="1800" dirty="0"/>
              <a:t> file </a:t>
            </a:r>
            <a:r>
              <a:rPr lang="es-ES" sz="1800" b="1" dirty="0"/>
              <a:t>app/Http/</a:t>
            </a:r>
            <a:r>
              <a:rPr lang="es-ES" sz="1800" b="1" dirty="0" err="1"/>
              <a:t>Controllers</a:t>
            </a:r>
            <a:r>
              <a:rPr lang="es-ES" sz="1800" b="1" dirty="0"/>
              <a:t>/</a:t>
            </a:r>
            <a:r>
              <a:rPr lang="es-ES" sz="1800" b="1" dirty="0" err="1"/>
              <a:t>ArtikelController.php</a:t>
            </a:r>
            <a:r>
              <a:rPr lang="es-ES" sz="1800" dirty="0"/>
              <a:t> dan </a:t>
            </a:r>
            <a:r>
              <a:rPr lang="es-ES" sz="1800" dirty="0" err="1"/>
              <a:t>kemudian</a:t>
            </a:r>
            <a:r>
              <a:rPr lang="es-ES" sz="1800" dirty="0"/>
              <a:t> </a:t>
            </a:r>
            <a:r>
              <a:rPr lang="es-ES" sz="1800" dirty="0" err="1"/>
              <a:t>silahkan</a:t>
            </a:r>
            <a:r>
              <a:rPr lang="es-ES" sz="1800" dirty="0"/>
              <a:t> </a:t>
            </a:r>
            <a:r>
              <a:rPr lang="es-ES" sz="1800" dirty="0" err="1"/>
              <a:t>tambahkan</a:t>
            </a:r>
            <a:r>
              <a:rPr lang="es-ES" sz="1800" dirty="0"/>
              <a:t> </a:t>
            </a:r>
            <a:r>
              <a:rPr lang="es-ES" sz="1800" dirty="0" err="1"/>
              <a:t>kode</a:t>
            </a:r>
            <a:r>
              <a:rPr lang="es-ES" sz="1800" dirty="0"/>
              <a:t> </a:t>
            </a:r>
            <a:r>
              <a:rPr lang="es-ES" sz="1800" dirty="0" err="1"/>
              <a:t>berikut</a:t>
            </a:r>
            <a:r>
              <a:rPr lang="es-ES" sz="1800" dirty="0"/>
              <a:t> </a:t>
            </a:r>
            <a:r>
              <a:rPr lang="es-ES" sz="1800" dirty="0" err="1"/>
              <a:t>ini</a:t>
            </a:r>
            <a:r>
              <a:rPr lang="es-ES" sz="1800" dirty="0"/>
              <a:t> di </a:t>
            </a:r>
            <a:r>
              <a:rPr lang="es-ES" sz="1800" dirty="0" err="1"/>
              <a:t>bawah</a:t>
            </a:r>
            <a:r>
              <a:rPr lang="es-ES" sz="1800" dirty="0"/>
              <a:t> </a:t>
            </a:r>
            <a:r>
              <a:rPr lang="es-ES" sz="1800" b="1" dirty="0" err="1"/>
              <a:t>function</a:t>
            </a:r>
            <a:r>
              <a:rPr lang="es-ES" sz="1800" b="1" dirty="0"/>
              <a:t> </a:t>
            </a:r>
            <a:r>
              <a:rPr lang="es-ES" sz="1800" b="1" dirty="0" err="1"/>
              <a:t>index</a:t>
            </a:r>
            <a:r>
              <a:rPr lang="es-ES" sz="1800" dirty="0"/>
              <a:t>.</a:t>
            </a:r>
            <a:endParaRPr lang="es-ES" sz="1800" b="1" dirty="0"/>
          </a:p>
        </p:txBody>
      </p:sp>
      <p:sp>
        <p:nvSpPr>
          <p:cNvPr id="12" name="Rectangle 11"/>
          <p:cNvSpPr/>
          <p:nvPr/>
        </p:nvSpPr>
        <p:spPr>
          <a:xfrm>
            <a:off x="1074197" y="2814160"/>
            <a:ext cx="4128117" cy="354219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800" dirty="0">
                <a:solidFill>
                  <a:srgbClr val="014067"/>
                </a:solidFill>
              </a:rPr>
              <a:t>public function create()</a:t>
            </a:r>
          </a:p>
          <a:p>
            <a:r>
              <a:rPr lang="en-US" sz="800" dirty="0">
                <a:solidFill>
                  <a:srgbClr val="014067"/>
                </a:solidFill>
              </a:rPr>
              <a:t>{</a:t>
            </a:r>
          </a:p>
          <a:p>
            <a:r>
              <a:rPr lang="en-US" sz="800" dirty="0">
                <a:solidFill>
                  <a:srgbClr val="014067"/>
                </a:solidFill>
              </a:rPr>
              <a:t>    return view('</a:t>
            </a:r>
            <a:r>
              <a:rPr lang="en-US" sz="800" dirty="0" err="1">
                <a:solidFill>
                  <a:srgbClr val="014067"/>
                </a:solidFill>
              </a:rPr>
              <a:t>artikel.create</a:t>
            </a:r>
            <a:r>
              <a:rPr lang="en-US" sz="800" dirty="0">
                <a:solidFill>
                  <a:srgbClr val="014067"/>
                </a:solidFill>
              </a:rPr>
              <a:t>');</a:t>
            </a:r>
          </a:p>
          <a:p>
            <a:r>
              <a:rPr lang="en-US" sz="800" dirty="0">
                <a:solidFill>
                  <a:srgbClr val="014067"/>
                </a:solidFill>
              </a:rPr>
              <a:t>}</a:t>
            </a:r>
          </a:p>
          <a:p>
            <a:endParaRPr lang="en-US" sz="800" dirty="0">
              <a:solidFill>
                <a:srgbClr val="014067"/>
              </a:solidFill>
            </a:endParaRPr>
          </a:p>
          <a:p>
            <a:r>
              <a:rPr lang="en-US" sz="800" dirty="0">
                <a:solidFill>
                  <a:srgbClr val="014067"/>
                </a:solidFill>
              </a:rPr>
              <a:t>public function store(Request $request)</a:t>
            </a:r>
          </a:p>
          <a:p>
            <a:r>
              <a:rPr lang="en-US" sz="800" dirty="0">
                <a:solidFill>
                  <a:srgbClr val="014067"/>
                </a:solidFill>
              </a:rPr>
              <a:t>{</a:t>
            </a:r>
          </a:p>
          <a:p>
            <a:r>
              <a:rPr lang="en-US" sz="800" dirty="0">
                <a:solidFill>
                  <a:srgbClr val="014067"/>
                </a:solidFill>
              </a:rPr>
              <a:t>    $this-&gt;validate($request, [</a:t>
            </a:r>
          </a:p>
          <a:p>
            <a:r>
              <a:rPr lang="en-US" sz="800" dirty="0">
                <a:solidFill>
                  <a:srgbClr val="014067"/>
                </a:solidFill>
              </a:rPr>
              <a:t>        '</a:t>
            </a:r>
            <a:r>
              <a:rPr lang="en-US" sz="800" dirty="0" err="1">
                <a:solidFill>
                  <a:srgbClr val="014067"/>
                </a:solidFill>
              </a:rPr>
              <a:t>gambar</a:t>
            </a:r>
            <a:r>
              <a:rPr lang="en-US" sz="800" dirty="0">
                <a:solidFill>
                  <a:srgbClr val="014067"/>
                </a:solidFill>
              </a:rPr>
              <a:t>'     =&gt; '</a:t>
            </a:r>
            <a:r>
              <a:rPr lang="en-US" sz="800" dirty="0" err="1">
                <a:solidFill>
                  <a:srgbClr val="014067"/>
                </a:solidFill>
              </a:rPr>
              <a:t>required|image|mimes:png,jpg,jpeg</a:t>
            </a:r>
            <a:r>
              <a:rPr lang="en-US" sz="800" dirty="0">
                <a:solidFill>
                  <a:srgbClr val="014067"/>
                </a:solidFill>
              </a:rPr>
              <a:t>',</a:t>
            </a:r>
          </a:p>
          <a:p>
            <a:r>
              <a:rPr lang="en-US" sz="800" dirty="0">
                <a:solidFill>
                  <a:srgbClr val="014067"/>
                </a:solidFill>
              </a:rPr>
              <a:t>        '</a:t>
            </a:r>
            <a:r>
              <a:rPr lang="en-US" sz="800" dirty="0" err="1">
                <a:solidFill>
                  <a:srgbClr val="014067"/>
                </a:solidFill>
              </a:rPr>
              <a:t>judul</a:t>
            </a:r>
            <a:r>
              <a:rPr lang="en-US" sz="800" dirty="0">
                <a:solidFill>
                  <a:srgbClr val="014067"/>
                </a:solidFill>
              </a:rPr>
              <a:t>'     =&gt; 'required',</a:t>
            </a:r>
          </a:p>
          <a:p>
            <a:r>
              <a:rPr lang="en-US" sz="800" dirty="0">
                <a:solidFill>
                  <a:srgbClr val="014067"/>
                </a:solidFill>
              </a:rPr>
              <a:t>        '</a:t>
            </a:r>
            <a:r>
              <a:rPr lang="en-US" sz="800" dirty="0" err="1">
                <a:solidFill>
                  <a:srgbClr val="014067"/>
                </a:solidFill>
              </a:rPr>
              <a:t>isi</a:t>
            </a:r>
            <a:r>
              <a:rPr lang="en-US" sz="800" dirty="0">
                <a:solidFill>
                  <a:srgbClr val="014067"/>
                </a:solidFill>
              </a:rPr>
              <a:t>'   =&gt; 'required'</a:t>
            </a:r>
          </a:p>
          <a:p>
            <a:r>
              <a:rPr lang="en-US" sz="800" dirty="0">
                <a:solidFill>
                  <a:srgbClr val="014067"/>
                </a:solidFill>
              </a:rPr>
              <a:t>    ]);</a:t>
            </a:r>
          </a:p>
          <a:p>
            <a:endParaRPr lang="en-US" sz="800" dirty="0">
              <a:solidFill>
                <a:srgbClr val="014067"/>
              </a:solidFill>
            </a:endParaRPr>
          </a:p>
          <a:p>
            <a:r>
              <a:rPr lang="en-US" sz="800" dirty="0">
                <a:solidFill>
                  <a:srgbClr val="014067"/>
                </a:solidFill>
              </a:rPr>
              <a:t>    $</a:t>
            </a:r>
            <a:r>
              <a:rPr lang="en-US" sz="800" dirty="0" err="1">
                <a:solidFill>
                  <a:srgbClr val="014067"/>
                </a:solidFill>
              </a:rPr>
              <a:t>gambar</a:t>
            </a:r>
            <a:r>
              <a:rPr lang="en-US" sz="800" dirty="0">
                <a:solidFill>
                  <a:srgbClr val="014067"/>
                </a:solidFill>
              </a:rPr>
              <a:t> = $request-&gt;file('</a:t>
            </a:r>
            <a:r>
              <a:rPr lang="en-US" sz="800" dirty="0" err="1">
                <a:solidFill>
                  <a:srgbClr val="014067"/>
                </a:solidFill>
              </a:rPr>
              <a:t>gambar</a:t>
            </a:r>
            <a:r>
              <a:rPr lang="en-US" sz="800" dirty="0">
                <a:solidFill>
                  <a:srgbClr val="014067"/>
                </a:solidFill>
              </a:rPr>
              <a:t>');</a:t>
            </a:r>
          </a:p>
          <a:p>
            <a:r>
              <a:rPr lang="en-US" sz="800" dirty="0">
                <a:solidFill>
                  <a:srgbClr val="014067"/>
                </a:solidFill>
              </a:rPr>
              <a:t>    $</a:t>
            </a:r>
            <a:r>
              <a:rPr lang="en-US" sz="800" dirty="0" err="1">
                <a:solidFill>
                  <a:srgbClr val="014067"/>
                </a:solidFill>
              </a:rPr>
              <a:t>gambar</a:t>
            </a:r>
            <a:r>
              <a:rPr lang="en-US" sz="800" dirty="0">
                <a:solidFill>
                  <a:srgbClr val="014067"/>
                </a:solidFill>
              </a:rPr>
              <a:t>-&gt;</a:t>
            </a:r>
            <a:r>
              <a:rPr lang="en-US" sz="800" dirty="0" err="1">
                <a:solidFill>
                  <a:srgbClr val="014067"/>
                </a:solidFill>
              </a:rPr>
              <a:t>storeAs</a:t>
            </a:r>
            <a:r>
              <a:rPr lang="en-US" sz="800" dirty="0">
                <a:solidFill>
                  <a:srgbClr val="014067"/>
                </a:solidFill>
              </a:rPr>
              <a:t>('public/</a:t>
            </a:r>
            <a:r>
              <a:rPr lang="en-US" sz="800" dirty="0" err="1">
                <a:solidFill>
                  <a:srgbClr val="014067"/>
                </a:solidFill>
              </a:rPr>
              <a:t>artikels</a:t>
            </a:r>
            <a:r>
              <a:rPr lang="en-US" sz="800" dirty="0">
                <a:solidFill>
                  <a:srgbClr val="014067"/>
                </a:solidFill>
              </a:rPr>
              <a:t>', $</a:t>
            </a:r>
            <a:r>
              <a:rPr lang="en-US" sz="800" dirty="0" err="1">
                <a:solidFill>
                  <a:srgbClr val="014067"/>
                </a:solidFill>
              </a:rPr>
              <a:t>gambar</a:t>
            </a:r>
            <a:r>
              <a:rPr lang="en-US" sz="800" dirty="0">
                <a:solidFill>
                  <a:srgbClr val="014067"/>
                </a:solidFill>
              </a:rPr>
              <a:t>-&gt;</a:t>
            </a:r>
            <a:r>
              <a:rPr lang="en-US" sz="800" dirty="0" err="1">
                <a:solidFill>
                  <a:srgbClr val="014067"/>
                </a:solidFill>
              </a:rPr>
              <a:t>hashName</a:t>
            </a:r>
            <a:r>
              <a:rPr lang="en-US" sz="800" dirty="0">
                <a:solidFill>
                  <a:srgbClr val="014067"/>
                </a:solidFill>
              </a:rPr>
              <a:t>());</a:t>
            </a:r>
          </a:p>
          <a:p>
            <a:endParaRPr lang="en-US" sz="800" dirty="0">
              <a:solidFill>
                <a:srgbClr val="014067"/>
              </a:solidFill>
            </a:endParaRPr>
          </a:p>
          <a:p>
            <a:r>
              <a:rPr lang="en-US" sz="800" dirty="0">
                <a:solidFill>
                  <a:srgbClr val="014067"/>
                </a:solidFill>
              </a:rPr>
              <a:t>    $</a:t>
            </a:r>
            <a:r>
              <a:rPr lang="en-US" sz="800" dirty="0" err="1">
                <a:solidFill>
                  <a:srgbClr val="014067"/>
                </a:solidFill>
              </a:rPr>
              <a:t>artikel</a:t>
            </a:r>
            <a:r>
              <a:rPr lang="en-US" sz="800" dirty="0">
                <a:solidFill>
                  <a:srgbClr val="014067"/>
                </a:solidFill>
              </a:rPr>
              <a:t> = </a:t>
            </a:r>
            <a:r>
              <a:rPr lang="en-US" sz="800" dirty="0" err="1">
                <a:solidFill>
                  <a:srgbClr val="014067"/>
                </a:solidFill>
              </a:rPr>
              <a:t>Artikel</a:t>
            </a:r>
            <a:r>
              <a:rPr lang="en-US" sz="800" dirty="0">
                <a:solidFill>
                  <a:srgbClr val="014067"/>
                </a:solidFill>
              </a:rPr>
              <a:t>::create([</a:t>
            </a:r>
          </a:p>
          <a:p>
            <a:r>
              <a:rPr lang="en-US" sz="800" dirty="0">
                <a:solidFill>
                  <a:srgbClr val="014067"/>
                </a:solidFill>
              </a:rPr>
              <a:t>        '</a:t>
            </a:r>
            <a:r>
              <a:rPr lang="en-US" sz="800" dirty="0" err="1">
                <a:solidFill>
                  <a:srgbClr val="014067"/>
                </a:solidFill>
              </a:rPr>
              <a:t>gambar</a:t>
            </a:r>
            <a:r>
              <a:rPr lang="en-US" sz="800" dirty="0">
                <a:solidFill>
                  <a:srgbClr val="014067"/>
                </a:solidFill>
              </a:rPr>
              <a:t>'     =&gt; $</a:t>
            </a:r>
            <a:r>
              <a:rPr lang="en-US" sz="800" dirty="0" err="1">
                <a:solidFill>
                  <a:srgbClr val="014067"/>
                </a:solidFill>
              </a:rPr>
              <a:t>gambar</a:t>
            </a:r>
            <a:r>
              <a:rPr lang="en-US" sz="800" dirty="0">
                <a:solidFill>
                  <a:srgbClr val="014067"/>
                </a:solidFill>
              </a:rPr>
              <a:t>-&gt;</a:t>
            </a:r>
            <a:r>
              <a:rPr lang="en-US" sz="800" dirty="0" err="1">
                <a:solidFill>
                  <a:srgbClr val="014067"/>
                </a:solidFill>
              </a:rPr>
              <a:t>hashName</a:t>
            </a:r>
            <a:r>
              <a:rPr lang="en-US" sz="800" dirty="0">
                <a:solidFill>
                  <a:srgbClr val="014067"/>
                </a:solidFill>
              </a:rPr>
              <a:t>(),</a:t>
            </a:r>
          </a:p>
          <a:p>
            <a:r>
              <a:rPr lang="en-US" sz="800" dirty="0">
                <a:solidFill>
                  <a:srgbClr val="014067"/>
                </a:solidFill>
              </a:rPr>
              <a:t>        '</a:t>
            </a:r>
            <a:r>
              <a:rPr lang="en-US" sz="800" dirty="0" err="1">
                <a:solidFill>
                  <a:srgbClr val="014067"/>
                </a:solidFill>
              </a:rPr>
              <a:t>judul</a:t>
            </a:r>
            <a:r>
              <a:rPr lang="en-US" sz="800" dirty="0">
                <a:solidFill>
                  <a:srgbClr val="014067"/>
                </a:solidFill>
              </a:rPr>
              <a:t>'     =&gt; $request-&gt;</a:t>
            </a:r>
            <a:r>
              <a:rPr lang="en-US" sz="800" dirty="0" err="1">
                <a:solidFill>
                  <a:srgbClr val="014067"/>
                </a:solidFill>
              </a:rPr>
              <a:t>judul</a:t>
            </a:r>
            <a:r>
              <a:rPr lang="en-US" sz="800" dirty="0">
                <a:solidFill>
                  <a:srgbClr val="014067"/>
                </a:solidFill>
              </a:rPr>
              <a:t>,</a:t>
            </a:r>
          </a:p>
          <a:p>
            <a:r>
              <a:rPr lang="en-US" sz="800" dirty="0">
                <a:solidFill>
                  <a:srgbClr val="014067"/>
                </a:solidFill>
              </a:rPr>
              <a:t>        '</a:t>
            </a:r>
            <a:r>
              <a:rPr lang="en-US" sz="800" dirty="0" err="1">
                <a:solidFill>
                  <a:srgbClr val="014067"/>
                </a:solidFill>
              </a:rPr>
              <a:t>isi</a:t>
            </a:r>
            <a:r>
              <a:rPr lang="en-US" sz="800" dirty="0">
                <a:solidFill>
                  <a:srgbClr val="014067"/>
                </a:solidFill>
              </a:rPr>
              <a:t>'   =&gt; $request-&gt;</a:t>
            </a:r>
            <a:r>
              <a:rPr lang="en-US" sz="800" dirty="0" err="1">
                <a:solidFill>
                  <a:srgbClr val="014067"/>
                </a:solidFill>
              </a:rPr>
              <a:t>isi</a:t>
            </a:r>
            <a:endParaRPr lang="en-US" sz="800" dirty="0">
              <a:solidFill>
                <a:srgbClr val="014067"/>
              </a:solidFill>
            </a:endParaRPr>
          </a:p>
          <a:p>
            <a:r>
              <a:rPr lang="en-US" sz="800" dirty="0">
                <a:solidFill>
                  <a:srgbClr val="014067"/>
                </a:solidFill>
              </a:rPr>
              <a:t>    ]);</a:t>
            </a:r>
          </a:p>
          <a:p>
            <a:endParaRPr lang="en-US" sz="800" dirty="0">
              <a:solidFill>
                <a:srgbClr val="014067"/>
              </a:solidFill>
            </a:endParaRPr>
          </a:p>
          <a:p>
            <a:r>
              <a:rPr lang="en-US" sz="800" dirty="0">
                <a:solidFill>
                  <a:srgbClr val="014067"/>
                </a:solidFill>
              </a:rPr>
              <a:t>    if($</a:t>
            </a:r>
            <a:r>
              <a:rPr lang="en-US" sz="800" dirty="0" err="1">
                <a:solidFill>
                  <a:srgbClr val="014067"/>
                </a:solidFill>
              </a:rPr>
              <a:t>artikel</a:t>
            </a:r>
            <a:r>
              <a:rPr lang="en-US" sz="800" dirty="0">
                <a:solidFill>
                  <a:srgbClr val="014067"/>
                </a:solidFill>
              </a:rPr>
              <a:t>){</a:t>
            </a:r>
          </a:p>
          <a:p>
            <a:r>
              <a:rPr lang="en-US" sz="800" dirty="0">
                <a:solidFill>
                  <a:srgbClr val="014067"/>
                </a:solidFill>
              </a:rPr>
              <a:t>        return redirect()-&gt;route('</a:t>
            </a:r>
            <a:r>
              <a:rPr lang="en-US" sz="800" dirty="0" err="1">
                <a:solidFill>
                  <a:srgbClr val="014067"/>
                </a:solidFill>
              </a:rPr>
              <a:t>artikel.index</a:t>
            </a:r>
            <a:r>
              <a:rPr lang="en-US" sz="800" dirty="0">
                <a:solidFill>
                  <a:srgbClr val="014067"/>
                </a:solidFill>
              </a:rPr>
              <a:t>')-&gt;with(['success' =&gt; 'Data </a:t>
            </a:r>
            <a:r>
              <a:rPr lang="en-US" sz="800" dirty="0" err="1">
                <a:solidFill>
                  <a:srgbClr val="014067"/>
                </a:solidFill>
              </a:rPr>
              <a:t>Berhasil</a:t>
            </a:r>
            <a:r>
              <a:rPr lang="en-US" sz="800" dirty="0">
                <a:solidFill>
                  <a:srgbClr val="014067"/>
                </a:solidFill>
              </a:rPr>
              <a:t> </a:t>
            </a:r>
            <a:r>
              <a:rPr lang="en-US" sz="800" dirty="0" err="1">
                <a:solidFill>
                  <a:srgbClr val="014067"/>
                </a:solidFill>
              </a:rPr>
              <a:t>Disimpan</a:t>
            </a:r>
            <a:r>
              <a:rPr lang="en-US" sz="800" dirty="0">
                <a:solidFill>
                  <a:srgbClr val="014067"/>
                </a:solidFill>
              </a:rPr>
              <a:t>!']);</a:t>
            </a:r>
          </a:p>
          <a:p>
            <a:r>
              <a:rPr lang="en-US" sz="800" dirty="0">
                <a:solidFill>
                  <a:srgbClr val="014067"/>
                </a:solidFill>
              </a:rPr>
              <a:t>    }else{</a:t>
            </a:r>
          </a:p>
          <a:p>
            <a:r>
              <a:rPr lang="en-US" sz="800" dirty="0">
                <a:solidFill>
                  <a:srgbClr val="014067"/>
                </a:solidFill>
              </a:rPr>
              <a:t>        return redirect()-&gt;route('</a:t>
            </a:r>
            <a:r>
              <a:rPr lang="en-US" sz="800" dirty="0" err="1">
                <a:solidFill>
                  <a:srgbClr val="014067"/>
                </a:solidFill>
              </a:rPr>
              <a:t>artikel.index</a:t>
            </a:r>
            <a:r>
              <a:rPr lang="en-US" sz="800" dirty="0">
                <a:solidFill>
                  <a:srgbClr val="014067"/>
                </a:solidFill>
              </a:rPr>
              <a:t>')-&gt;with(['error' =&gt; 'Data </a:t>
            </a:r>
            <a:r>
              <a:rPr lang="en-US" sz="800" dirty="0" err="1">
                <a:solidFill>
                  <a:srgbClr val="014067"/>
                </a:solidFill>
              </a:rPr>
              <a:t>Gagal</a:t>
            </a:r>
            <a:r>
              <a:rPr lang="en-US" sz="800" dirty="0">
                <a:solidFill>
                  <a:srgbClr val="014067"/>
                </a:solidFill>
              </a:rPr>
              <a:t> </a:t>
            </a:r>
            <a:r>
              <a:rPr lang="en-US" sz="800" dirty="0" err="1">
                <a:solidFill>
                  <a:srgbClr val="014067"/>
                </a:solidFill>
              </a:rPr>
              <a:t>Disimpan</a:t>
            </a:r>
            <a:r>
              <a:rPr lang="en-US" sz="800" dirty="0">
                <a:solidFill>
                  <a:srgbClr val="014067"/>
                </a:solidFill>
              </a:rPr>
              <a:t>!']);</a:t>
            </a:r>
          </a:p>
          <a:p>
            <a:r>
              <a:rPr lang="en-US" sz="800" dirty="0">
                <a:solidFill>
                  <a:srgbClr val="014067"/>
                </a:solidFill>
              </a:rPr>
              <a:t>    }</a:t>
            </a:r>
          </a:p>
          <a:p>
            <a:r>
              <a:rPr lang="en-US" sz="800" dirty="0">
                <a:solidFill>
                  <a:srgbClr val="014067"/>
                </a:solidFill>
              </a:rPr>
              <a:t>}</a:t>
            </a:r>
          </a:p>
        </p:txBody>
      </p:sp>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478469" y="2936899"/>
            <a:ext cx="6155234" cy="341945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500" b="1" dirty="0" err="1"/>
              <a:t>Function</a:t>
            </a:r>
            <a:r>
              <a:rPr lang="es-ES" sz="1500" b="1" dirty="0"/>
              <a:t> </a:t>
            </a:r>
            <a:r>
              <a:rPr lang="es-ES" sz="1500" b="1" dirty="0" err="1"/>
              <a:t>create</a:t>
            </a:r>
            <a:r>
              <a:rPr lang="es-ES" sz="1500" b="1" dirty="0"/>
              <a:t> </a:t>
            </a:r>
            <a:r>
              <a:rPr lang="es-ES" sz="1500" dirty="0" err="1"/>
              <a:t>akan</a:t>
            </a:r>
            <a:r>
              <a:rPr lang="es-ES" sz="1500" dirty="0"/>
              <a:t> </a:t>
            </a:r>
            <a:r>
              <a:rPr lang="es-ES" sz="1500" dirty="0" err="1"/>
              <a:t>digunakan</a:t>
            </a:r>
            <a:r>
              <a:rPr lang="es-ES" sz="1500" dirty="0"/>
              <a:t> </a:t>
            </a:r>
            <a:r>
              <a:rPr lang="es-ES" sz="1500" dirty="0" err="1"/>
              <a:t>untuk</a:t>
            </a:r>
            <a:r>
              <a:rPr lang="es-ES" sz="1500" dirty="0"/>
              <a:t> </a:t>
            </a:r>
            <a:r>
              <a:rPr lang="es-ES" sz="1500" dirty="0" err="1"/>
              <a:t>menampilkan</a:t>
            </a:r>
            <a:r>
              <a:rPr lang="es-ES" sz="1500" dirty="0"/>
              <a:t> </a:t>
            </a:r>
            <a:r>
              <a:rPr lang="es-ES" sz="1500" dirty="0" err="1"/>
              <a:t>form</a:t>
            </a:r>
            <a:r>
              <a:rPr lang="es-ES" sz="1500" dirty="0"/>
              <a:t>, dimana </a:t>
            </a:r>
            <a:r>
              <a:rPr lang="es-ES" sz="1500" dirty="0" err="1"/>
              <a:t>form</a:t>
            </a:r>
            <a:r>
              <a:rPr lang="es-ES" sz="1500" dirty="0"/>
              <a:t> </a:t>
            </a:r>
            <a:r>
              <a:rPr lang="es-ES" sz="1500" dirty="0" err="1"/>
              <a:t>ini</a:t>
            </a:r>
            <a:r>
              <a:rPr lang="es-ES" sz="1500" dirty="0"/>
              <a:t> </a:t>
            </a:r>
            <a:r>
              <a:rPr lang="es-ES" sz="1500" dirty="0" err="1"/>
              <a:t>akan</a:t>
            </a:r>
            <a:r>
              <a:rPr lang="es-ES" sz="1500" dirty="0"/>
              <a:t> </a:t>
            </a:r>
            <a:r>
              <a:rPr lang="es-ES" sz="1500" dirty="0" err="1"/>
              <a:t>digunakan</a:t>
            </a:r>
            <a:r>
              <a:rPr lang="es-ES" sz="1500" dirty="0"/>
              <a:t> </a:t>
            </a:r>
            <a:r>
              <a:rPr lang="es-ES" sz="1500" dirty="0" err="1"/>
              <a:t>oleh</a:t>
            </a:r>
            <a:r>
              <a:rPr lang="es-ES" sz="1500" dirty="0"/>
              <a:t> </a:t>
            </a:r>
            <a:r>
              <a:rPr lang="es-ES" sz="1500" dirty="0" err="1"/>
              <a:t>user</a:t>
            </a:r>
            <a:r>
              <a:rPr lang="es-ES" sz="1500" dirty="0"/>
              <a:t> </a:t>
            </a:r>
            <a:r>
              <a:rPr lang="es-ES" sz="1500" dirty="0" err="1"/>
              <a:t>untuk</a:t>
            </a:r>
            <a:r>
              <a:rPr lang="es-ES" sz="1500" dirty="0"/>
              <a:t> </a:t>
            </a:r>
            <a:r>
              <a:rPr lang="es-ES" sz="1500" dirty="0" err="1"/>
              <a:t>melakukan</a:t>
            </a:r>
            <a:r>
              <a:rPr lang="es-ES" sz="1500" dirty="0"/>
              <a:t> input data, </a:t>
            </a:r>
            <a:r>
              <a:rPr lang="es-ES" sz="1500" dirty="0" err="1"/>
              <a:t>seperti</a:t>
            </a:r>
            <a:r>
              <a:rPr lang="es-ES" sz="1500" dirty="0"/>
              <a:t> </a:t>
            </a:r>
            <a:r>
              <a:rPr lang="es-ES" sz="1500" dirty="0" err="1"/>
              <a:t>memasukkan</a:t>
            </a:r>
            <a:r>
              <a:rPr lang="es-ES" sz="1500" dirty="0"/>
              <a:t> data </a:t>
            </a:r>
            <a:r>
              <a:rPr lang="es-ES" sz="1500" dirty="0" err="1"/>
              <a:t>judul</a:t>
            </a:r>
            <a:r>
              <a:rPr lang="es-ES" sz="1500" dirty="0"/>
              <a:t>, </a:t>
            </a:r>
            <a:r>
              <a:rPr lang="es-ES" sz="1500" dirty="0" err="1"/>
              <a:t>isi</a:t>
            </a:r>
            <a:r>
              <a:rPr lang="es-ES" sz="1500" dirty="0"/>
              <a:t> dan gambar.</a:t>
            </a:r>
          </a:p>
          <a:p>
            <a:endParaRPr lang="es-ES" sz="1500" dirty="0"/>
          </a:p>
          <a:p>
            <a:r>
              <a:rPr lang="es-ES" sz="1500" b="1" dirty="0" err="1"/>
              <a:t>Function</a:t>
            </a:r>
            <a:r>
              <a:rPr lang="es-ES" sz="1500" b="1" dirty="0"/>
              <a:t> store </a:t>
            </a:r>
            <a:r>
              <a:rPr lang="es-ES" sz="1500" dirty="0" err="1"/>
              <a:t>akan</a:t>
            </a:r>
            <a:r>
              <a:rPr lang="es-ES" sz="1500" dirty="0"/>
              <a:t> </a:t>
            </a:r>
            <a:r>
              <a:rPr lang="es-ES" sz="1500" dirty="0" err="1"/>
              <a:t>digunakan</a:t>
            </a:r>
            <a:r>
              <a:rPr lang="es-ES" sz="1500" dirty="0"/>
              <a:t> </a:t>
            </a:r>
            <a:r>
              <a:rPr lang="es-ES" sz="1500" dirty="0" err="1"/>
              <a:t>untuk</a:t>
            </a:r>
            <a:r>
              <a:rPr lang="es-ES" sz="1500" dirty="0"/>
              <a:t> </a:t>
            </a:r>
            <a:r>
              <a:rPr lang="es-ES" sz="1500" dirty="0" err="1"/>
              <a:t>melakukan</a:t>
            </a:r>
            <a:r>
              <a:rPr lang="es-ES" sz="1500" dirty="0"/>
              <a:t> </a:t>
            </a:r>
            <a:r>
              <a:rPr lang="es-ES" sz="1500" dirty="0" err="1"/>
              <a:t>proses</a:t>
            </a:r>
            <a:r>
              <a:rPr lang="es-ES" sz="1500" dirty="0"/>
              <a:t> </a:t>
            </a:r>
            <a:r>
              <a:rPr lang="es-ES" sz="1500" b="1" dirty="0" err="1"/>
              <a:t>insert</a:t>
            </a:r>
            <a:r>
              <a:rPr lang="es-ES" sz="1500" dirty="0"/>
              <a:t> data </a:t>
            </a:r>
            <a:r>
              <a:rPr lang="es-ES" sz="1500" dirty="0" err="1"/>
              <a:t>ke</a:t>
            </a:r>
            <a:r>
              <a:rPr lang="es-ES" sz="1500" dirty="0"/>
              <a:t> </a:t>
            </a:r>
            <a:r>
              <a:rPr lang="es-ES" sz="1500" dirty="0" err="1"/>
              <a:t>dalam</a:t>
            </a:r>
            <a:r>
              <a:rPr lang="es-ES" sz="1500" dirty="0"/>
              <a:t> </a:t>
            </a:r>
            <a:r>
              <a:rPr lang="es-ES" sz="1500" b="1" dirty="0" err="1"/>
              <a:t>database</a:t>
            </a:r>
            <a:r>
              <a:rPr lang="es-ES" sz="1500" dirty="0"/>
              <a:t>, di </a:t>
            </a:r>
            <a:r>
              <a:rPr lang="es-ES" sz="1500" dirty="0" err="1"/>
              <a:t>dalam</a:t>
            </a:r>
            <a:r>
              <a:rPr lang="es-ES" sz="1500" dirty="0"/>
              <a:t> </a:t>
            </a:r>
            <a:r>
              <a:rPr lang="es-ES" sz="1500" b="1" dirty="0" err="1"/>
              <a:t>function</a:t>
            </a:r>
            <a:r>
              <a:rPr lang="es-ES" sz="1500" b="1" dirty="0"/>
              <a:t> store </a:t>
            </a:r>
            <a:r>
              <a:rPr lang="es-ES" sz="1500" dirty="0" err="1"/>
              <a:t>kita</a:t>
            </a:r>
            <a:r>
              <a:rPr lang="es-ES" sz="1500" dirty="0"/>
              <a:t> </a:t>
            </a:r>
            <a:r>
              <a:rPr lang="es-ES" sz="1500" dirty="0" err="1"/>
              <a:t>membuat</a:t>
            </a:r>
            <a:r>
              <a:rPr lang="es-ES" sz="1500" dirty="0"/>
              <a:t> </a:t>
            </a:r>
            <a:r>
              <a:rPr lang="es-ES" sz="1500" dirty="0" err="1"/>
              <a:t>sebuah</a:t>
            </a:r>
            <a:r>
              <a:rPr lang="es-ES" sz="1500" dirty="0"/>
              <a:t> </a:t>
            </a:r>
            <a:r>
              <a:rPr lang="es-ES" sz="1500" b="1" dirty="0" err="1"/>
              <a:t>validasi</a:t>
            </a:r>
            <a:r>
              <a:rPr lang="es-ES" sz="1500" dirty="0"/>
              <a:t>, dimana data </a:t>
            </a:r>
            <a:r>
              <a:rPr lang="es-ES" sz="1500" dirty="0" err="1"/>
              <a:t>akan</a:t>
            </a:r>
            <a:r>
              <a:rPr lang="es-ES" sz="1500" dirty="0"/>
              <a:t> di </a:t>
            </a:r>
            <a:r>
              <a:rPr lang="es-ES" sz="1500" dirty="0" err="1"/>
              <a:t>masukkan</a:t>
            </a:r>
            <a:r>
              <a:rPr lang="es-ES" sz="1500" dirty="0"/>
              <a:t> </a:t>
            </a:r>
            <a:r>
              <a:rPr lang="es-ES" sz="1500" dirty="0" err="1"/>
              <a:t>ke</a:t>
            </a:r>
            <a:r>
              <a:rPr lang="es-ES" sz="1500" dirty="0"/>
              <a:t> </a:t>
            </a:r>
            <a:r>
              <a:rPr lang="es-ES" sz="1500" dirty="0" err="1"/>
              <a:t>dalam</a:t>
            </a:r>
            <a:r>
              <a:rPr lang="es-ES" sz="1500" dirty="0"/>
              <a:t> </a:t>
            </a:r>
            <a:r>
              <a:rPr lang="es-ES" sz="1500" dirty="0" err="1"/>
              <a:t>database</a:t>
            </a:r>
            <a:r>
              <a:rPr lang="es-ES" sz="1500" dirty="0"/>
              <a:t> </a:t>
            </a:r>
            <a:r>
              <a:rPr lang="es-ES" sz="1500" dirty="0" err="1"/>
              <a:t>jika</a:t>
            </a:r>
            <a:r>
              <a:rPr lang="es-ES" sz="1500" dirty="0"/>
              <a:t> </a:t>
            </a:r>
            <a:r>
              <a:rPr lang="es-ES" sz="1500" dirty="0" err="1"/>
              <a:t>validasi</a:t>
            </a:r>
            <a:r>
              <a:rPr lang="es-ES" sz="1500" dirty="0"/>
              <a:t> </a:t>
            </a:r>
            <a:r>
              <a:rPr lang="es-ES" sz="1500" dirty="0" err="1"/>
              <a:t>tersebut</a:t>
            </a:r>
            <a:r>
              <a:rPr lang="es-ES" sz="1500" dirty="0"/>
              <a:t> </a:t>
            </a:r>
            <a:r>
              <a:rPr lang="es-ES" sz="1500" dirty="0" err="1"/>
              <a:t>sudah</a:t>
            </a:r>
            <a:r>
              <a:rPr lang="es-ES" sz="1500" dirty="0"/>
              <a:t> </a:t>
            </a:r>
            <a:r>
              <a:rPr lang="es-ES" sz="1500" dirty="0" err="1"/>
              <a:t>terpenuhi</a:t>
            </a:r>
            <a:r>
              <a:rPr lang="es-ES" sz="1500" dirty="0"/>
              <a:t>. </a:t>
            </a:r>
          </a:p>
        </p:txBody>
      </p:sp>
    </p:spTree>
    <p:extLst>
      <p:ext uri="{BB962C8B-B14F-4D97-AF65-F5344CB8AC3E}">
        <p14:creationId xmlns:p14="http://schemas.microsoft.com/office/powerpoint/2010/main" val="3569362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Create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33</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254035" y="1728403"/>
            <a:ext cx="3017969" cy="12591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rgbClr val="014067"/>
                </a:solidFill>
              </a:rPr>
              <a:t>$this-&gt;validate($request, [</a:t>
            </a:r>
          </a:p>
          <a:p>
            <a:r>
              <a:rPr lang="en-US" sz="1200" dirty="0">
                <a:solidFill>
                  <a:srgbClr val="014067"/>
                </a:solidFill>
              </a:rPr>
              <a:t>   '</a:t>
            </a:r>
            <a:r>
              <a:rPr lang="en-US" sz="1200" dirty="0" err="1">
                <a:solidFill>
                  <a:srgbClr val="014067"/>
                </a:solidFill>
              </a:rPr>
              <a:t>gambar</a:t>
            </a:r>
            <a:r>
              <a:rPr lang="en-US" sz="1200" dirty="0">
                <a:solidFill>
                  <a:srgbClr val="014067"/>
                </a:solidFill>
              </a:rPr>
              <a:t>'     =&gt; '</a:t>
            </a:r>
            <a:r>
              <a:rPr lang="en-US" sz="1200" dirty="0" err="1">
                <a:solidFill>
                  <a:srgbClr val="014067"/>
                </a:solidFill>
              </a:rPr>
              <a:t>required|image|mimes:png,jpg,jpeg</a:t>
            </a:r>
            <a:r>
              <a:rPr lang="en-US" sz="1200" dirty="0">
                <a:solidFill>
                  <a:srgbClr val="014067"/>
                </a:solidFill>
              </a:rPr>
              <a:t>',</a:t>
            </a:r>
          </a:p>
          <a:p>
            <a:r>
              <a:rPr lang="en-US" sz="1200" dirty="0">
                <a:solidFill>
                  <a:srgbClr val="014067"/>
                </a:solidFill>
              </a:rPr>
              <a:t>   '</a:t>
            </a:r>
            <a:r>
              <a:rPr lang="en-US" sz="1200" dirty="0" err="1">
                <a:solidFill>
                  <a:srgbClr val="014067"/>
                </a:solidFill>
              </a:rPr>
              <a:t>judul</a:t>
            </a:r>
            <a:r>
              <a:rPr lang="en-US" sz="1200" dirty="0">
                <a:solidFill>
                  <a:srgbClr val="014067"/>
                </a:solidFill>
              </a:rPr>
              <a:t>'     =&gt; 'required',</a:t>
            </a:r>
          </a:p>
          <a:p>
            <a:r>
              <a:rPr lang="en-US" sz="1200" dirty="0">
                <a:solidFill>
                  <a:srgbClr val="014067"/>
                </a:solidFill>
              </a:rPr>
              <a:t>   '</a:t>
            </a:r>
            <a:r>
              <a:rPr lang="en-US" sz="1200" dirty="0" err="1">
                <a:solidFill>
                  <a:srgbClr val="014067"/>
                </a:solidFill>
              </a:rPr>
              <a:t>isi</a:t>
            </a:r>
            <a:r>
              <a:rPr lang="en-US" sz="1200" dirty="0">
                <a:solidFill>
                  <a:srgbClr val="014067"/>
                </a:solidFill>
              </a:rPr>
              <a:t>'   =&gt; 'required'</a:t>
            </a:r>
          </a:p>
          <a:p>
            <a:r>
              <a:rPr lang="en-US" sz="1200" dirty="0">
                <a:solidFill>
                  <a:srgbClr val="014067"/>
                </a:solidFill>
              </a:rPr>
              <a:t>]);</a:t>
            </a:r>
          </a:p>
        </p:txBody>
      </p:sp>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478469" y="2936899"/>
            <a:ext cx="6155234" cy="341945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500" dirty="0"/>
          </a:p>
        </p:txBody>
      </p:sp>
      <p:sp>
        <p:nvSpPr>
          <p:cNvPr id="5" name="Rectangle 4"/>
          <p:cNvSpPr/>
          <p:nvPr/>
        </p:nvSpPr>
        <p:spPr>
          <a:xfrm>
            <a:off x="472965" y="761727"/>
            <a:ext cx="10798599" cy="3970318"/>
          </a:xfrm>
          <a:prstGeom prst="rect">
            <a:avLst/>
          </a:prstGeom>
        </p:spPr>
        <p:txBody>
          <a:bodyPr wrap="square">
            <a:spAutoFit/>
          </a:bodyPr>
          <a:lstStyle/>
          <a:p>
            <a:pPr marL="285750" indent="-285750">
              <a:buFont typeface="Arial" panose="020B0604020202020204" pitchFamily="34" charset="0"/>
              <a:buChar char="•"/>
            </a:pPr>
            <a:r>
              <a:rPr lang="es-ES" dirty="0" err="1">
                <a:solidFill>
                  <a:srgbClr val="014067"/>
                </a:solidFill>
              </a:rPr>
              <a:t>Baris</a:t>
            </a:r>
            <a:r>
              <a:rPr lang="es-ES" dirty="0">
                <a:solidFill>
                  <a:srgbClr val="014067"/>
                </a:solidFill>
              </a:rPr>
              <a:t> </a:t>
            </a:r>
            <a:r>
              <a:rPr lang="es-ES" dirty="0" err="1">
                <a:solidFill>
                  <a:srgbClr val="014067"/>
                </a:solidFill>
              </a:rPr>
              <a:t>code</a:t>
            </a:r>
            <a:r>
              <a:rPr lang="es-ES" dirty="0">
                <a:solidFill>
                  <a:srgbClr val="014067"/>
                </a:solidFill>
              </a:rPr>
              <a:t> di </a:t>
            </a:r>
            <a:r>
              <a:rPr lang="es-ES" dirty="0" err="1">
                <a:solidFill>
                  <a:srgbClr val="014067"/>
                </a:solidFill>
              </a:rPr>
              <a:t>samping</a:t>
            </a:r>
            <a:r>
              <a:rPr lang="es-ES" dirty="0">
                <a:solidFill>
                  <a:srgbClr val="014067"/>
                </a:solidFill>
              </a:rPr>
              <a:t> </a:t>
            </a:r>
            <a:r>
              <a:rPr lang="es-ES" dirty="0" err="1">
                <a:solidFill>
                  <a:srgbClr val="014067"/>
                </a:solidFill>
              </a:rPr>
              <a:t>untuk</a:t>
            </a:r>
            <a:r>
              <a:rPr lang="es-ES" dirty="0">
                <a:solidFill>
                  <a:srgbClr val="014067"/>
                </a:solidFill>
              </a:rPr>
              <a:t> </a:t>
            </a:r>
            <a:r>
              <a:rPr lang="es-ES" dirty="0" err="1">
                <a:solidFill>
                  <a:srgbClr val="014067"/>
                </a:solidFill>
              </a:rPr>
              <a:t>filed</a:t>
            </a:r>
            <a:r>
              <a:rPr lang="es-ES" dirty="0">
                <a:solidFill>
                  <a:srgbClr val="014067"/>
                </a:solidFill>
              </a:rPr>
              <a:t> gambar </a:t>
            </a:r>
            <a:r>
              <a:rPr lang="es-ES" dirty="0" err="1">
                <a:solidFill>
                  <a:srgbClr val="014067"/>
                </a:solidFill>
              </a:rPr>
              <a:t>kita</a:t>
            </a:r>
            <a:r>
              <a:rPr lang="es-ES" dirty="0">
                <a:solidFill>
                  <a:srgbClr val="014067"/>
                </a:solidFill>
              </a:rPr>
              <a:t> </a:t>
            </a:r>
            <a:r>
              <a:rPr lang="es-ES" dirty="0" err="1">
                <a:solidFill>
                  <a:srgbClr val="014067"/>
                </a:solidFill>
              </a:rPr>
              <a:t>buat</a:t>
            </a:r>
            <a:r>
              <a:rPr lang="es-ES" dirty="0">
                <a:solidFill>
                  <a:srgbClr val="014067"/>
                </a:solidFill>
              </a:rPr>
              <a:t> </a:t>
            </a:r>
            <a:r>
              <a:rPr lang="es-ES" dirty="0" err="1">
                <a:solidFill>
                  <a:srgbClr val="014067"/>
                </a:solidFill>
              </a:rPr>
              <a:t>validasi</a:t>
            </a:r>
            <a:r>
              <a:rPr lang="es-ES" dirty="0">
                <a:solidFill>
                  <a:srgbClr val="014067"/>
                </a:solidFill>
              </a:rPr>
              <a:t> </a:t>
            </a:r>
            <a:r>
              <a:rPr lang="es-ES" dirty="0" err="1">
                <a:solidFill>
                  <a:srgbClr val="014067"/>
                </a:solidFill>
              </a:rPr>
              <a:t>dengan</a:t>
            </a:r>
            <a:r>
              <a:rPr lang="es-ES" dirty="0">
                <a:solidFill>
                  <a:srgbClr val="014067"/>
                </a:solidFill>
              </a:rPr>
              <a:t> </a:t>
            </a:r>
            <a:r>
              <a:rPr lang="es-ES" dirty="0" err="1">
                <a:solidFill>
                  <a:srgbClr val="014067"/>
                </a:solidFill>
              </a:rPr>
              <a:t>required</a:t>
            </a:r>
            <a:r>
              <a:rPr lang="es-ES" dirty="0">
                <a:solidFill>
                  <a:srgbClr val="014067"/>
                </a:solidFill>
              </a:rPr>
              <a:t>, yang </a:t>
            </a:r>
            <a:r>
              <a:rPr lang="es-ES" dirty="0" err="1">
                <a:solidFill>
                  <a:srgbClr val="014067"/>
                </a:solidFill>
              </a:rPr>
              <a:t>artinya</a:t>
            </a:r>
            <a:r>
              <a:rPr lang="es-ES" dirty="0">
                <a:solidFill>
                  <a:srgbClr val="014067"/>
                </a:solidFill>
              </a:rPr>
              <a:t> </a:t>
            </a:r>
            <a:r>
              <a:rPr lang="es-ES" dirty="0" err="1">
                <a:solidFill>
                  <a:srgbClr val="014067"/>
                </a:solidFill>
              </a:rPr>
              <a:t>filed</a:t>
            </a:r>
            <a:r>
              <a:rPr lang="es-ES" dirty="0">
                <a:solidFill>
                  <a:srgbClr val="014067"/>
                </a:solidFill>
              </a:rPr>
              <a:t> gambar </a:t>
            </a:r>
            <a:r>
              <a:rPr lang="es-ES" dirty="0" err="1">
                <a:solidFill>
                  <a:srgbClr val="014067"/>
                </a:solidFill>
              </a:rPr>
              <a:t>ini</a:t>
            </a:r>
            <a:r>
              <a:rPr lang="es-ES" dirty="0">
                <a:solidFill>
                  <a:srgbClr val="014067"/>
                </a:solidFill>
              </a:rPr>
              <a:t> </a:t>
            </a:r>
            <a:r>
              <a:rPr lang="es-ES" dirty="0" err="1">
                <a:solidFill>
                  <a:srgbClr val="014067"/>
                </a:solidFill>
              </a:rPr>
              <a:t>wajib</a:t>
            </a:r>
            <a:r>
              <a:rPr lang="es-ES" dirty="0">
                <a:solidFill>
                  <a:srgbClr val="014067"/>
                </a:solidFill>
              </a:rPr>
              <a:t> </a:t>
            </a:r>
            <a:r>
              <a:rPr lang="es-ES" dirty="0" err="1">
                <a:solidFill>
                  <a:srgbClr val="014067"/>
                </a:solidFill>
              </a:rPr>
              <a:t>diisi</a:t>
            </a:r>
            <a:r>
              <a:rPr lang="es-ES" dirty="0">
                <a:solidFill>
                  <a:srgbClr val="014067"/>
                </a:solidFill>
              </a:rPr>
              <a:t>, </a:t>
            </a:r>
            <a:r>
              <a:rPr lang="es-ES" dirty="0" err="1">
                <a:solidFill>
                  <a:srgbClr val="014067"/>
                </a:solidFill>
              </a:rPr>
              <a:t>kemudian</a:t>
            </a:r>
            <a:r>
              <a:rPr lang="es-ES" dirty="0">
                <a:solidFill>
                  <a:srgbClr val="014067"/>
                </a:solidFill>
              </a:rPr>
              <a:t> </a:t>
            </a:r>
            <a:r>
              <a:rPr lang="es-ES" dirty="0" err="1">
                <a:solidFill>
                  <a:srgbClr val="014067"/>
                </a:solidFill>
              </a:rPr>
              <a:t>diikuti</a:t>
            </a:r>
            <a:r>
              <a:rPr lang="es-ES" dirty="0">
                <a:solidFill>
                  <a:srgbClr val="014067"/>
                </a:solidFill>
              </a:rPr>
              <a:t> </a:t>
            </a:r>
            <a:r>
              <a:rPr lang="es-ES" dirty="0" err="1">
                <a:solidFill>
                  <a:srgbClr val="014067"/>
                </a:solidFill>
              </a:rPr>
              <a:t>dengan</a:t>
            </a:r>
            <a:r>
              <a:rPr lang="es-ES" dirty="0">
                <a:solidFill>
                  <a:srgbClr val="014067"/>
                </a:solidFill>
              </a:rPr>
              <a:t> </a:t>
            </a:r>
            <a:r>
              <a:rPr lang="es-ES" b="1" dirty="0" err="1">
                <a:solidFill>
                  <a:srgbClr val="014067"/>
                </a:solidFill>
              </a:rPr>
              <a:t>image</a:t>
            </a:r>
            <a:r>
              <a:rPr lang="es-ES" b="1" dirty="0">
                <a:solidFill>
                  <a:srgbClr val="014067"/>
                </a:solidFill>
              </a:rPr>
              <a:t> </a:t>
            </a:r>
            <a:r>
              <a:rPr lang="es-ES" dirty="0">
                <a:solidFill>
                  <a:srgbClr val="014067"/>
                </a:solidFill>
              </a:rPr>
              <a:t>yang </a:t>
            </a:r>
            <a:r>
              <a:rPr lang="es-ES" dirty="0" err="1">
                <a:solidFill>
                  <a:srgbClr val="014067"/>
                </a:solidFill>
              </a:rPr>
              <a:t>artinya</a:t>
            </a:r>
            <a:r>
              <a:rPr lang="es-ES" dirty="0">
                <a:solidFill>
                  <a:srgbClr val="014067"/>
                </a:solidFill>
              </a:rPr>
              <a:t> file yang di </a:t>
            </a:r>
            <a:r>
              <a:rPr lang="es-ES" dirty="0" err="1">
                <a:solidFill>
                  <a:srgbClr val="014067"/>
                </a:solidFill>
              </a:rPr>
              <a:t>upload</a:t>
            </a:r>
            <a:r>
              <a:rPr lang="es-ES" dirty="0">
                <a:solidFill>
                  <a:srgbClr val="014067"/>
                </a:solidFill>
              </a:rPr>
              <a:t> </a:t>
            </a:r>
            <a:r>
              <a:rPr lang="es-ES" dirty="0" err="1">
                <a:solidFill>
                  <a:srgbClr val="014067"/>
                </a:solidFill>
              </a:rPr>
              <a:t>harus</a:t>
            </a:r>
            <a:r>
              <a:rPr lang="es-ES" dirty="0">
                <a:solidFill>
                  <a:srgbClr val="014067"/>
                </a:solidFill>
              </a:rPr>
              <a:t> </a:t>
            </a:r>
            <a:r>
              <a:rPr lang="es-ES" dirty="0" err="1">
                <a:solidFill>
                  <a:srgbClr val="014067"/>
                </a:solidFill>
              </a:rPr>
              <a:t>berupa</a:t>
            </a:r>
            <a:r>
              <a:rPr lang="es-ES" dirty="0">
                <a:solidFill>
                  <a:srgbClr val="014067"/>
                </a:solidFill>
              </a:rPr>
              <a:t> </a:t>
            </a:r>
            <a:r>
              <a:rPr lang="es-ES" b="1" dirty="0" err="1">
                <a:solidFill>
                  <a:srgbClr val="014067"/>
                </a:solidFill>
              </a:rPr>
              <a:t>image</a:t>
            </a:r>
            <a:r>
              <a:rPr lang="es-ES" dirty="0">
                <a:solidFill>
                  <a:srgbClr val="014067"/>
                </a:solidFill>
              </a:rPr>
              <a:t> dan yang </a:t>
            </a:r>
            <a:r>
              <a:rPr lang="es-ES" dirty="0" err="1">
                <a:solidFill>
                  <a:srgbClr val="014067"/>
                </a:solidFill>
              </a:rPr>
              <a:t>terakhir</a:t>
            </a:r>
            <a:r>
              <a:rPr lang="es-ES" dirty="0">
                <a:solidFill>
                  <a:srgbClr val="014067"/>
                </a:solidFill>
              </a:rPr>
              <a:t> </a:t>
            </a:r>
            <a:r>
              <a:rPr lang="es-ES" dirty="0" err="1">
                <a:solidFill>
                  <a:srgbClr val="014067"/>
                </a:solidFill>
              </a:rPr>
              <a:t>adalah</a:t>
            </a:r>
            <a:r>
              <a:rPr lang="es-ES" dirty="0">
                <a:solidFill>
                  <a:srgbClr val="014067"/>
                </a:solidFill>
              </a:rPr>
              <a:t> </a:t>
            </a:r>
            <a:r>
              <a:rPr lang="es-ES" b="1" dirty="0">
                <a:solidFill>
                  <a:srgbClr val="014067"/>
                </a:solidFill>
              </a:rPr>
              <a:t>mimes</a:t>
            </a:r>
            <a:r>
              <a:rPr lang="es-ES" dirty="0">
                <a:solidFill>
                  <a:srgbClr val="014067"/>
                </a:solidFill>
              </a:rPr>
              <a:t>, dimana mimes </a:t>
            </a:r>
            <a:r>
              <a:rPr lang="es-ES" dirty="0" err="1">
                <a:solidFill>
                  <a:srgbClr val="014067"/>
                </a:solidFill>
              </a:rPr>
              <a:t>ini</a:t>
            </a:r>
            <a:r>
              <a:rPr lang="es-ES" dirty="0">
                <a:solidFill>
                  <a:srgbClr val="014067"/>
                </a:solidFill>
              </a:rPr>
              <a:t> </a:t>
            </a:r>
            <a:r>
              <a:rPr lang="es-ES" dirty="0" err="1">
                <a:solidFill>
                  <a:srgbClr val="014067"/>
                </a:solidFill>
              </a:rPr>
              <a:t>adalah</a:t>
            </a:r>
            <a:r>
              <a:rPr lang="es-ES" dirty="0">
                <a:solidFill>
                  <a:srgbClr val="014067"/>
                </a:solidFill>
              </a:rPr>
              <a:t> </a:t>
            </a:r>
            <a:r>
              <a:rPr lang="es-ES" dirty="0" err="1">
                <a:solidFill>
                  <a:srgbClr val="014067"/>
                </a:solidFill>
              </a:rPr>
              <a:t>extension</a:t>
            </a:r>
            <a:r>
              <a:rPr lang="es-ES" dirty="0">
                <a:solidFill>
                  <a:srgbClr val="014067"/>
                </a:solidFill>
              </a:rPr>
              <a:t> </a:t>
            </a:r>
            <a:r>
              <a:rPr lang="es-ES" dirty="0" err="1">
                <a:solidFill>
                  <a:srgbClr val="014067"/>
                </a:solidFill>
              </a:rPr>
              <a:t>dari</a:t>
            </a:r>
            <a:r>
              <a:rPr lang="es-ES" dirty="0">
                <a:solidFill>
                  <a:srgbClr val="014067"/>
                </a:solidFill>
              </a:rPr>
              <a:t> file gambar yang di </a:t>
            </a:r>
            <a:r>
              <a:rPr lang="es-ES" dirty="0" err="1">
                <a:solidFill>
                  <a:srgbClr val="014067"/>
                </a:solidFill>
              </a:rPr>
              <a:t>upload</a:t>
            </a:r>
            <a:r>
              <a:rPr lang="es-ES" dirty="0">
                <a:solidFill>
                  <a:srgbClr val="014067"/>
                </a:solidFill>
              </a:rPr>
              <a:t>, </a:t>
            </a:r>
            <a:r>
              <a:rPr lang="es-ES" dirty="0" err="1">
                <a:solidFill>
                  <a:srgbClr val="014067"/>
                </a:solidFill>
              </a:rPr>
              <a:t>yaitu</a:t>
            </a:r>
            <a:r>
              <a:rPr lang="es-ES" dirty="0">
                <a:solidFill>
                  <a:srgbClr val="014067"/>
                </a:solidFill>
              </a:rPr>
              <a:t> </a:t>
            </a:r>
            <a:r>
              <a:rPr lang="es-ES" b="1" dirty="0" err="1">
                <a:solidFill>
                  <a:srgbClr val="014067"/>
                </a:solidFill>
              </a:rPr>
              <a:t>png</a:t>
            </a:r>
            <a:r>
              <a:rPr lang="es-ES" b="1" dirty="0">
                <a:solidFill>
                  <a:srgbClr val="014067"/>
                </a:solidFill>
              </a:rPr>
              <a:t>, </a:t>
            </a:r>
            <a:r>
              <a:rPr lang="es-ES" b="1" dirty="0" err="1">
                <a:solidFill>
                  <a:srgbClr val="014067"/>
                </a:solidFill>
              </a:rPr>
              <a:t>jpg</a:t>
            </a:r>
            <a:r>
              <a:rPr lang="es-ES" b="1" dirty="0">
                <a:solidFill>
                  <a:srgbClr val="014067"/>
                </a:solidFill>
              </a:rPr>
              <a:t> dan </a:t>
            </a:r>
            <a:r>
              <a:rPr lang="es-ES" b="1" dirty="0" err="1">
                <a:solidFill>
                  <a:srgbClr val="014067"/>
                </a:solidFill>
              </a:rPr>
              <a:t>jpeg</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err="1">
                <a:solidFill>
                  <a:srgbClr val="014067"/>
                </a:solidFill>
              </a:rPr>
              <a:t>Kemudian</a:t>
            </a:r>
            <a:r>
              <a:rPr lang="es-ES" dirty="0">
                <a:solidFill>
                  <a:srgbClr val="014067"/>
                </a:solidFill>
              </a:rPr>
              <a:t> </a:t>
            </a:r>
            <a:r>
              <a:rPr lang="es-ES" dirty="0" err="1">
                <a:solidFill>
                  <a:srgbClr val="014067"/>
                </a:solidFill>
              </a:rPr>
              <a:t>untuk</a:t>
            </a:r>
            <a:r>
              <a:rPr lang="es-ES" dirty="0">
                <a:solidFill>
                  <a:srgbClr val="014067"/>
                </a:solidFill>
              </a:rPr>
              <a:t> </a:t>
            </a:r>
            <a:r>
              <a:rPr lang="es-ES" dirty="0" err="1">
                <a:solidFill>
                  <a:srgbClr val="014067"/>
                </a:solidFill>
              </a:rPr>
              <a:t>field</a:t>
            </a:r>
            <a:r>
              <a:rPr lang="es-ES" dirty="0">
                <a:solidFill>
                  <a:srgbClr val="014067"/>
                </a:solidFill>
              </a:rPr>
              <a:t> </a:t>
            </a:r>
            <a:r>
              <a:rPr lang="es-ES" dirty="0" err="1">
                <a:solidFill>
                  <a:srgbClr val="014067"/>
                </a:solidFill>
              </a:rPr>
              <a:t>judul</a:t>
            </a:r>
            <a:r>
              <a:rPr lang="es-ES" dirty="0">
                <a:solidFill>
                  <a:srgbClr val="014067"/>
                </a:solidFill>
              </a:rPr>
              <a:t>  </a:t>
            </a:r>
            <a:r>
              <a:rPr lang="es-ES" dirty="0" err="1">
                <a:solidFill>
                  <a:srgbClr val="014067"/>
                </a:solidFill>
              </a:rPr>
              <a:t>kita</a:t>
            </a:r>
            <a:r>
              <a:rPr lang="es-ES" dirty="0">
                <a:solidFill>
                  <a:srgbClr val="014067"/>
                </a:solidFill>
              </a:rPr>
              <a:t> </a:t>
            </a:r>
            <a:r>
              <a:rPr lang="es-ES" dirty="0" err="1">
                <a:solidFill>
                  <a:srgbClr val="014067"/>
                </a:solidFill>
              </a:rPr>
              <a:t>hanya</a:t>
            </a:r>
            <a:r>
              <a:rPr lang="es-ES" dirty="0">
                <a:solidFill>
                  <a:srgbClr val="014067"/>
                </a:solidFill>
              </a:rPr>
              <a:t> </a:t>
            </a:r>
            <a:r>
              <a:rPr lang="es-ES" dirty="0" err="1">
                <a:solidFill>
                  <a:srgbClr val="014067"/>
                </a:solidFill>
              </a:rPr>
              <a:t>buat</a:t>
            </a:r>
            <a:r>
              <a:rPr lang="es-ES" dirty="0">
                <a:solidFill>
                  <a:srgbClr val="014067"/>
                </a:solidFill>
              </a:rPr>
              <a:t> </a:t>
            </a:r>
            <a:r>
              <a:rPr lang="es-ES" b="1" dirty="0" err="1">
                <a:solidFill>
                  <a:srgbClr val="014067"/>
                </a:solidFill>
              </a:rPr>
              <a:t>required</a:t>
            </a:r>
            <a:r>
              <a:rPr lang="es-ES" dirty="0">
                <a:solidFill>
                  <a:srgbClr val="014067"/>
                </a:solidFill>
              </a:rPr>
              <a:t>, yang </a:t>
            </a:r>
            <a:r>
              <a:rPr lang="es-ES" dirty="0" err="1">
                <a:solidFill>
                  <a:srgbClr val="014067"/>
                </a:solidFill>
              </a:rPr>
              <a:t>artinya</a:t>
            </a:r>
            <a:r>
              <a:rPr lang="es-ES" dirty="0">
                <a:solidFill>
                  <a:srgbClr val="014067"/>
                </a:solidFill>
              </a:rPr>
              <a:t> </a:t>
            </a:r>
            <a:r>
              <a:rPr lang="es-ES" dirty="0" err="1">
                <a:solidFill>
                  <a:srgbClr val="014067"/>
                </a:solidFill>
              </a:rPr>
              <a:t>harus</a:t>
            </a:r>
            <a:r>
              <a:rPr lang="es-ES" dirty="0">
                <a:solidFill>
                  <a:srgbClr val="014067"/>
                </a:solidFill>
              </a:rPr>
              <a:t> </a:t>
            </a:r>
            <a:r>
              <a:rPr lang="es-ES" dirty="0" err="1">
                <a:solidFill>
                  <a:srgbClr val="014067"/>
                </a:solidFill>
              </a:rPr>
              <a:t>wajiib</a:t>
            </a:r>
            <a:r>
              <a:rPr lang="es-ES" dirty="0">
                <a:solidFill>
                  <a:srgbClr val="014067"/>
                </a:solidFill>
              </a:rPr>
              <a:t> </a:t>
            </a:r>
            <a:r>
              <a:rPr lang="es-ES" dirty="0" err="1">
                <a:solidFill>
                  <a:srgbClr val="014067"/>
                </a:solidFill>
              </a:rPr>
              <a:t>diisi</a:t>
            </a:r>
            <a:r>
              <a:rPr lang="es-ES" dirty="0">
                <a:solidFill>
                  <a:srgbClr val="014067"/>
                </a:solidFill>
              </a:rPr>
              <a:t>. Dan </a:t>
            </a:r>
            <a:r>
              <a:rPr lang="es-ES" dirty="0" err="1">
                <a:solidFill>
                  <a:srgbClr val="014067"/>
                </a:solidFill>
              </a:rPr>
              <a:t>untuk</a:t>
            </a:r>
            <a:r>
              <a:rPr lang="es-ES" dirty="0">
                <a:solidFill>
                  <a:srgbClr val="014067"/>
                </a:solidFill>
              </a:rPr>
              <a:t> </a:t>
            </a:r>
            <a:r>
              <a:rPr lang="es-ES" b="1" dirty="0" err="1">
                <a:solidFill>
                  <a:srgbClr val="014067"/>
                </a:solidFill>
              </a:rPr>
              <a:t>isi</a:t>
            </a:r>
            <a:r>
              <a:rPr lang="es-ES" dirty="0">
                <a:solidFill>
                  <a:srgbClr val="014067"/>
                </a:solidFill>
              </a:rPr>
              <a:t> juga sama, </a:t>
            </a:r>
            <a:r>
              <a:rPr lang="es-ES" dirty="0" err="1">
                <a:solidFill>
                  <a:srgbClr val="014067"/>
                </a:solidFill>
              </a:rPr>
              <a:t>kita</a:t>
            </a:r>
            <a:r>
              <a:rPr lang="es-ES" dirty="0">
                <a:solidFill>
                  <a:srgbClr val="014067"/>
                </a:solidFill>
              </a:rPr>
              <a:t> </a:t>
            </a:r>
            <a:r>
              <a:rPr lang="es-ES" dirty="0" err="1">
                <a:solidFill>
                  <a:srgbClr val="014067"/>
                </a:solidFill>
              </a:rPr>
              <a:t>menggunakan</a:t>
            </a:r>
            <a:r>
              <a:rPr lang="es-ES" dirty="0">
                <a:solidFill>
                  <a:srgbClr val="014067"/>
                </a:solidFill>
              </a:rPr>
              <a:t> </a:t>
            </a:r>
            <a:r>
              <a:rPr lang="es-ES" dirty="0" err="1">
                <a:solidFill>
                  <a:srgbClr val="014067"/>
                </a:solidFill>
              </a:rPr>
              <a:t>validasi</a:t>
            </a:r>
            <a:r>
              <a:rPr lang="es-ES" dirty="0">
                <a:solidFill>
                  <a:srgbClr val="014067"/>
                </a:solidFill>
              </a:rPr>
              <a:t> </a:t>
            </a:r>
            <a:r>
              <a:rPr lang="es-ES" b="1" dirty="0" err="1">
                <a:solidFill>
                  <a:srgbClr val="014067"/>
                </a:solidFill>
              </a:rPr>
              <a:t>required</a:t>
            </a:r>
            <a:r>
              <a:rPr lang="es-ES" dirty="0">
                <a:solidFill>
                  <a:srgbClr val="014067"/>
                </a:solidFill>
              </a:rPr>
              <a:t>, yang </a:t>
            </a:r>
            <a:r>
              <a:rPr lang="es-ES" dirty="0" err="1">
                <a:solidFill>
                  <a:srgbClr val="014067"/>
                </a:solidFill>
              </a:rPr>
              <a:t>artinya</a:t>
            </a:r>
            <a:r>
              <a:rPr lang="es-ES" dirty="0">
                <a:solidFill>
                  <a:srgbClr val="014067"/>
                </a:solidFill>
              </a:rPr>
              <a:t> </a:t>
            </a:r>
            <a:r>
              <a:rPr lang="es-ES" dirty="0" err="1">
                <a:solidFill>
                  <a:srgbClr val="014067"/>
                </a:solidFill>
              </a:rPr>
              <a:t>wajib</a:t>
            </a:r>
            <a:r>
              <a:rPr lang="es-ES" dirty="0">
                <a:solidFill>
                  <a:srgbClr val="014067"/>
                </a:solidFill>
              </a:rPr>
              <a:t> </a:t>
            </a:r>
            <a:r>
              <a:rPr lang="es-ES" dirty="0" err="1">
                <a:solidFill>
                  <a:srgbClr val="014067"/>
                </a:solidFill>
              </a:rPr>
              <a:t>diisi</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err="1">
                <a:solidFill>
                  <a:srgbClr val="014067"/>
                </a:solidFill>
              </a:rPr>
              <a:t>Jika</a:t>
            </a:r>
            <a:r>
              <a:rPr lang="es-ES" dirty="0">
                <a:solidFill>
                  <a:srgbClr val="014067"/>
                </a:solidFill>
              </a:rPr>
              <a:t> </a:t>
            </a:r>
            <a:r>
              <a:rPr lang="es-ES" dirty="0" err="1">
                <a:solidFill>
                  <a:srgbClr val="014067"/>
                </a:solidFill>
              </a:rPr>
              <a:t>validasi</a:t>
            </a:r>
            <a:r>
              <a:rPr lang="es-ES" dirty="0">
                <a:solidFill>
                  <a:srgbClr val="014067"/>
                </a:solidFill>
              </a:rPr>
              <a:t> di atas </a:t>
            </a:r>
            <a:r>
              <a:rPr lang="es-ES" dirty="0" err="1">
                <a:solidFill>
                  <a:srgbClr val="014067"/>
                </a:solidFill>
              </a:rPr>
              <a:t>terpenuhi</a:t>
            </a:r>
            <a:r>
              <a:rPr lang="es-ES" dirty="0">
                <a:solidFill>
                  <a:srgbClr val="014067"/>
                </a:solidFill>
              </a:rPr>
              <a:t>, </a:t>
            </a:r>
            <a:r>
              <a:rPr lang="es-ES" dirty="0" err="1">
                <a:solidFill>
                  <a:srgbClr val="014067"/>
                </a:solidFill>
              </a:rPr>
              <a:t>maka</a:t>
            </a:r>
            <a:r>
              <a:rPr lang="es-ES" dirty="0">
                <a:solidFill>
                  <a:srgbClr val="014067"/>
                </a:solidFill>
              </a:rPr>
              <a:t> </a:t>
            </a:r>
            <a:r>
              <a:rPr lang="es-ES" dirty="0" err="1">
                <a:solidFill>
                  <a:srgbClr val="014067"/>
                </a:solidFill>
              </a:rPr>
              <a:t>akan</a:t>
            </a:r>
            <a:r>
              <a:rPr lang="es-ES" dirty="0">
                <a:solidFill>
                  <a:srgbClr val="014067"/>
                </a:solidFill>
              </a:rPr>
              <a:t> </a:t>
            </a:r>
            <a:r>
              <a:rPr lang="es-ES" dirty="0" err="1">
                <a:solidFill>
                  <a:srgbClr val="014067"/>
                </a:solidFill>
              </a:rPr>
              <a:t>melakukan</a:t>
            </a:r>
            <a:r>
              <a:rPr lang="es-ES" dirty="0">
                <a:solidFill>
                  <a:srgbClr val="014067"/>
                </a:solidFill>
              </a:rPr>
              <a:t> </a:t>
            </a:r>
            <a:r>
              <a:rPr lang="es-ES" b="1" dirty="0" err="1">
                <a:solidFill>
                  <a:srgbClr val="014067"/>
                </a:solidFill>
              </a:rPr>
              <a:t>insert</a:t>
            </a:r>
            <a:r>
              <a:rPr lang="es-ES" b="1" dirty="0">
                <a:solidFill>
                  <a:srgbClr val="014067"/>
                </a:solidFill>
              </a:rPr>
              <a:t> data </a:t>
            </a:r>
            <a:r>
              <a:rPr lang="es-ES" dirty="0" err="1">
                <a:solidFill>
                  <a:srgbClr val="014067"/>
                </a:solidFill>
              </a:rPr>
              <a:t>ke</a:t>
            </a:r>
            <a:r>
              <a:rPr lang="es-ES" dirty="0">
                <a:solidFill>
                  <a:srgbClr val="014067"/>
                </a:solidFill>
              </a:rPr>
              <a:t> </a:t>
            </a:r>
            <a:r>
              <a:rPr lang="es-ES" dirty="0" err="1">
                <a:solidFill>
                  <a:srgbClr val="014067"/>
                </a:solidFill>
              </a:rPr>
              <a:t>dalam</a:t>
            </a:r>
            <a:r>
              <a:rPr lang="es-ES" dirty="0">
                <a:solidFill>
                  <a:srgbClr val="014067"/>
                </a:solidFill>
              </a:rPr>
              <a:t> </a:t>
            </a:r>
            <a:r>
              <a:rPr lang="es-ES" b="1" dirty="0" err="1">
                <a:solidFill>
                  <a:srgbClr val="014067"/>
                </a:solidFill>
              </a:rPr>
              <a:t>database</a:t>
            </a:r>
            <a:r>
              <a:rPr lang="es-ES" b="1" dirty="0">
                <a:solidFill>
                  <a:srgbClr val="014067"/>
                </a:solidFill>
              </a:rPr>
              <a:t> </a:t>
            </a:r>
            <a:r>
              <a:rPr lang="es-ES" dirty="0">
                <a:solidFill>
                  <a:srgbClr val="014067"/>
                </a:solidFill>
              </a:rPr>
              <a:t>dan </a:t>
            </a:r>
            <a:r>
              <a:rPr lang="es-ES" dirty="0" err="1">
                <a:solidFill>
                  <a:srgbClr val="014067"/>
                </a:solidFill>
              </a:rPr>
              <a:t>melaukan</a:t>
            </a:r>
            <a:r>
              <a:rPr lang="es-ES" dirty="0">
                <a:solidFill>
                  <a:srgbClr val="014067"/>
                </a:solidFill>
              </a:rPr>
              <a:t> </a:t>
            </a:r>
            <a:r>
              <a:rPr lang="es-ES" b="1" dirty="0" err="1">
                <a:solidFill>
                  <a:srgbClr val="014067"/>
                </a:solidFill>
              </a:rPr>
              <a:t>upload</a:t>
            </a:r>
            <a:r>
              <a:rPr lang="es-ES" b="1" dirty="0">
                <a:solidFill>
                  <a:srgbClr val="014067"/>
                </a:solidFill>
              </a:rPr>
              <a:t> gambar </a:t>
            </a:r>
            <a:r>
              <a:rPr lang="es-ES" dirty="0" err="1">
                <a:solidFill>
                  <a:srgbClr val="014067"/>
                </a:solidFill>
              </a:rPr>
              <a:t>ke</a:t>
            </a:r>
            <a:r>
              <a:rPr lang="es-ES" dirty="0">
                <a:solidFill>
                  <a:srgbClr val="014067"/>
                </a:solidFill>
              </a:rPr>
              <a:t> </a:t>
            </a:r>
            <a:r>
              <a:rPr lang="es-ES" dirty="0" err="1">
                <a:solidFill>
                  <a:srgbClr val="014067"/>
                </a:solidFill>
              </a:rPr>
              <a:t>dalam</a:t>
            </a:r>
            <a:r>
              <a:rPr lang="es-ES" dirty="0">
                <a:solidFill>
                  <a:srgbClr val="014067"/>
                </a:solidFill>
              </a:rPr>
              <a:t> </a:t>
            </a:r>
            <a:r>
              <a:rPr lang="es-ES" b="1" dirty="0">
                <a:solidFill>
                  <a:srgbClr val="014067"/>
                </a:solidFill>
              </a:rPr>
              <a:t>server</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p:txBody>
      </p:sp>
      <p:sp>
        <p:nvSpPr>
          <p:cNvPr id="14" name="Rectangle 13"/>
          <p:cNvSpPr/>
          <p:nvPr/>
        </p:nvSpPr>
        <p:spPr>
          <a:xfrm>
            <a:off x="3364726" y="4297446"/>
            <a:ext cx="4796589" cy="194263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rgbClr val="014067"/>
                </a:solidFill>
              </a:rPr>
              <a:t>$</a:t>
            </a:r>
            <a:r>
              <a:rPr lang="en-US" sz="1200" dirty="0" err="1">
                <a:solidFill>
                  <a:srgbClr val="014067"/>
                </a:solidFill>
              </a:rPr>
              <a:t>gambar</a:t>
            </a:r>
            <a:r>
              <a:rPr lang="en-US" sz="1200" dirty="0">
                <a:solidFill>
                  <a:srgbClr val="014067"/>
                </a:solidFill>
              </a:rPr>
              <a:t> = $request-&gt;file('</a:t>
            </a:r>
            <a:r>
              <a:rPr lang="en-US" sz="1200" dirty="0" err="1">
                <a:solidFill>
                  <a:srgbClr val="014067"/>
                </a:solidFill>
              </a:rPr>
              <a:t>gambar</a:t>
            </a:r>
            <a:r>
              <a:rPr lang="en-US" sz="1200" dirty="0">
                <a:solidFill>
                  <a:srgbClr val="014067"/>
                </a:solidFill>
              </a:rPr>
              <a:t>');</a:t>
            </a:r>
          </a:p>
          <a:p>
            <a:r>
              <a:rPr lang="en-US" sz="1200" dirty="0">
                <a:solidFill>
                  <a:srgbClr val="014067"/>
                </a:solidFill>
              </a:rPr>
              <a:t>$</a:t>
            </a:r>
            <a:r>
              <a:rPr lang="en-US" sz="1200" dirty="0" err="1">
                <a:solidFill>
                  <a:srgbClr val="014067"/>
                </a:solidFill>
              </a:rPr>
              <a:t>gambar</a:t>
            </a:r>
            <a:r>
              <a:rPr lang="en-US" sz="1200" dirty="0">
                <a:solidFill>
                  <a:srgbClr val="014067"/>
                </a:solidFill>
              </a:rPr>
              <a:t>-&gt;</a:t>
            </a:r>
            <a:r>
              <a:rPr lang="en-US" sz="1200" dirty="0" err="1">
                <a:solidFill>
                  <a:srgbClr val="014067"/>
                </a:solidFill>
              </a:rPr>
              <a:t>storeAs</a:t>
            </a:r>
            <a:r>
              <a:rPr lang="en-US" sz="1200" dirty="0">
                <a:solidFill>
                  <a:srgbClr val="014067"/>
                </a:solidFill>
              </a:rPr>
              <a:t>('public/</a:t>
            </a:r>
            <a:r>
              <a:rPr lang="en-US" sz="1200" dirty="0" err="1">
                <a:solidFill>
                  <a:srgbClr val="014067"/>
                </a:solidFill>
              </a:rPr>
              <a:t>artikels</a:t>
            </a:r>
            <a:r>
              <a:rPr lang="en-US" sz="1200" dirty="0">
                <a:solidFill>
                  <a:srgbClr val="014067"/>
                </a:solidFill>
              </a:rPr>
              <a:t>', $</a:t>
            </a:r>
            <a:r>
              <a:rPr lang="en-US" sz="1200" dirty="0" err="1">
                <a:solidFill>
                  <a:srgbClr val="014067"/>
                </a:solidFill>
              </a:rPr>
              <a:t>gambar</a:t>
            </a:r>
            <a:r>
              <a:rPr lang="en-US" sz="1200" dirty="0">
                <a:solidFill>
                  <a:srgbClr val="014067"/>
                </a:solidFill>
              </a:rPr>
              <a:t>-&gt;</a:t>
            </a:r>
            <a:r>
              <a:rPr lang="en-US" sz="1200" dirty="0" err="1">
                <a:solidFill>
                  <a:srgbClr val="014067"/>
                </a:solidFill>
              </a:rPr>
              <a:t>hashName</a:t>
            </a:r>
            <a:r>
              <a:rPr lang="en-US" sz="1200" dirty="0">
                <a:solidFill>
                  <a:srgbClr val="014067"/>
                </a:solidFill>
              </a:rPr>
              <a:t>());</a:t>
            </a:r>
          </a:p>
          <a:p>
            <a:endParaRPr lang="en-US" sz="1200" dirty="0">
              <a:solidFill>
                <a:srgbClr val="014067"/>
              </a:solidFill>
            </a:endParaRPr>
          </a:p>
          <a:p>
            <a:r>
              <a:rPr lang="en-US" sz="1200" dirty="0">
                <a:solidFill>
                  <a:srgbClr val="014067"/>
                </a:solidFill>
              </a:rPr>
              <a:t> $</a:t>
            </a:r>
            <a:r>
              <a:rPr lang="en-US" sz="1200" dirty="0" err="1">
                <a:solidFill>
                  <a:srgbClr val="014067"/>
                </a:solidFill>
              </a:rPr>
              <a:t>artikel</a:t>
            </a:r>
            <a:r>
              <a:rPr lang="en-US" sz="1200" dirty="0">
                <a:solidFill>
                  <a:srgbClr val="014067"/>
                </a:solidFill>
              </a:rPr>
              <a:t> = </a:t>
            </a:r>
            <a:r>
              <a:rPr lang="en-US" sz="1200" dirty="0" err="1">
                <a:solidFill>
                  <a:srgbClr val="014067"/>
                </a:solidFill>
              </a:rPr>
              <a:t>Artikel</a:t>
            </a:r>
            <a:r>
              <a:rPr lang="en-US" sz="1200" dirty="0">
                <a:solidFill>
                  <a:srgbClr val="014067"/>
                </a:solidFill>
              </a:rPr>
              <a:t>::create([</a:t>
            </a:r>
          </a:p>
          <a:p>
            <a:r>
              <a:rPr lang="en-US" sz="1200" dirty="0">
                <a:solidFill>
                  <a:srgbClr val="014067"/>
                </a:solidFill>
              </a:rPr>
              <a:t>           '</a:t>
            </a:r>
            <a:r>
              <a:rPr lang="en-US" sz="1200" dirty="0" err="1">
                <a:solidFill>
                  <a:srgbClr val="014067"/>
                </a:solidFill>
              </a:rPr>
              <a:t>gambar</a:t>
            </a:r>
            <a:r>
              <a:rPr lang="en-US" sz="1200" dirty="0">
                <a:solidFill>
                  <a:srgbClr val="014067"/>
                </a:solidFill>
              </a:rPr>
              <a:t>'     =&gt; $</a:t>
            </a:r>
            <a:r>
              <a:rPr lang="en-US" sz="1200" dirty="0" err="1">
                <a:solidFill>
                  <a:srgbClr val="014067"/>
                </a:solidFill>
              </a:rPr>
              <a:t>gambar</a:t>
            </a:r>
            <a:r>
              <a:rPr lang="en-US" sz="1200" dirty="0">
                <a:solidFill>
                  <a:srgbClr val="014067"/>
                </a:solidFill>
              </a:rPr>
              <a:t>-&gt;</a:t>
            </a:r>
            <a:r>
              <a:rPr lang="en-US" sz="1200" dirty="0" err="1">
                <a:solidFill>
                  <a:srgbClr val="014067"/>
                </a:solidFill>
              </a:rPr>
              <a:t>hashName</a:t>
            </a:r>
            <a:r>
              <a:rPr lang="en-US" sz="1200" dirty="0">
                <a:solidFill>
                  <a:srgbClr val="014067"/>
                </a:solidFill>
              </a:rPr>
              <a:t>(),</a:t>
            </a:r>
          </a:p>
          <a:p>
            <a:r>
              <a:rPr lang="en-US" sz="1200" dirty="0">
                <a:solidFill>
                  <a:srgbClr val="014067"/>
                </a:solidFill>
              </a:rPr>
              <a:t>            '</a:t>
            </a:r>
            <a:r>
              <a:rPr lang="en-US" sz="1200" dirty="0" err="1">
                <a:solidFill>
                  <a:srgbClr val="014067"/>
                </a:solidFill>
              </a:rPr>
              <a:t>judul</a:t>
            </a:r>
            <a:r>
              <a:rPr lang="en-US" sz="1200" dirty="0">
                <a:solidFill>
                  <a:srgbClr val="014067"/>
                </a:solidFill>
              </a:rPr>
              <a:t>'     =&gt; $request-&gt;</a:t>
            </a:r>
            <a:r>
              <a:rPr lang="en-US" sz="1200" dirty="0" err="1">
                <a:solidFill>
                  <a:srgbClr val="014067"/>
                </a:solidFill>
              </a:rPr>
              <a:t>judul</a:t>
            </a:r>
            <a:r>
              <a:rPr lang="en-US" sz="1200" dirty="0">
                <a:solidFill>
                  <a:srgbClr val="014067"/>
                </a:solidFill>
              </a:rPr>
              <a:t>,</a:t>
            </a:r>
          </a:p>
          <a:p>
            <a:r>
              <a:rPr lang="en-US" sz="1200" dirty="0">
                <a:solidFill>
                  <a:srgbClr val="014067"/>
                </a:solidFill>
              </a:rPr>
              <a:t>            '</a:t>
            </a:r>
            <a:r>
              <a:rPr lang="en-US" sz="1200" dirty="0" err="1">
                <a:solidFill>
                  <a:srgbClr val="014067"/>
                </a:solidFill>
              </a:rPr>
              <a:t>isi</a:t>
            </a:r>
            <a:r>
              <a:rPr lang="en-US" sz="1200" dirty="0">
                <a:solidFill>
                  <a:srgbClr val="014067"/>
                </a:solidFill>
              </a:rPr>
              <a:t>'   =&gt; $request-&gt;</a:t>
            </a:r>
            <a:r>
              <a:rPr lang="en-US" sz="1200" dirty="0" err="1">
                <a:solidFill>
                  <a:srgbClr val="014067"/>
                </a:solidFill>
              </a:rPr>
              <a:t>isi</a:t>
            </a:r>
            <a:endParaRPr lang="en-US" sz="1200" dirty="0">
              <a:solidFill>
                <a:srgbClr val="014067"/>
              </a:solidFill>
            </a:endParaRPr>
          </a:p>
          <a:p>
            <a:r>
              <a:rPr lang="en-US" sz="1200" dirty="0">
                <a:solidFill>
                  <a:srgbClr val="014067"/>
                </a:solidFill>
              </a:rPr>
              <a:t>  ]);</a:t>
            </a:r>
          </a:p>
        </p:txBody>
      </p:sp>
    </p:spTree>
    <p:extLst>
      <p:ext uri="{BB962C8B-B14F-4D97-AF65-F5344CB8AC3E}">
        <p14:creationId xmlns:p14="http://schemas.microsoft.com/office/powerpoint/2010/main" val="2601576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Create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478469" y="2936899"/>
            <a:ext cx="6155234" cy="341945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1500" dirty="0"/>
          </a:p>
        </p:txBody>
      </p:sp>
      <p:sp>
        <p:nvSpPr>
          <p:cNvPr id="5" name="Rectangle 4"/>
          <p:cNvSpPr/>
          <p:nvPr/>
        </p:nvSpPr>
        <p:spPr>
          <a:xfrm>
            <a:off x="472966" y="761727"/>
            <a:ext cx="10438930" cy="3139321"/>
          </a:xfrm>
          <a:prstGeom prst="rect">
            <a:avLst/>
          </a:prstGeom>
        </p:spPr>
        <p:txBody>
          <a:bodyPr wrap="square">
            <a:spAutoFit/>
          </a:bodyPr>
          <a:lstStyle/>
          <a:p>
            <a:pPr marL="285750" indent="-285750">
              <a:buFont typeface="Arial" panose="020B0604020202020204" pitchFamily="34" charset="0"/>
              <a:buChar char="•"/>
            </a:pPr>
            <a:r>
              <a:rPr lang="es-ES" dirty="0">
                <a:solidFill>
                  <a:srgbClr val="014067"/>
                </a:solidFill>
              </a:rPr>
              <a:t>Gambar yang </a:t>
            </a:r>
            <a:r>
              <a:rPr lang="es-ES" dirty="0" err="1">
                <a:solidFill>
                  <a:srgbClr val="014067"/>
                </a:solidFill>
              </a:rPr>
              <a:t>akan</a:t>
            </a:r>
            <a:r>
              <a:rPr lang="es-ES" dirty="0">
                <a:solidFill>
                  <a:srgbClr val="014067"/>
                </a:solidFill>
              </a:rPr>
              <a:t> </a:t>
            </a:r>
            <a:r>
              <a:rPr lang="es-ES" dirty="0" err="1">
                <a:solidFill>
                  <a:srgbClr val="014067"/>
                </a:solidFill>
              </a:rPr>
              <a:t>diupload</a:t>
            </a:r>
            <a:r>
              <a:rPr lang="es-ES" dirty="0">
                <a:solidFill>
                  <a:srgbClr val="014067"/>
                </a:solidFill>
              </a:rPr>
              <a:t> </a:t>
            </a:r>
            <a:r>
              <a:rPr lang="es-ES" dirty="0" err="1">
                <a:solidFill>
                  <a:srgbClr val="014067"/>
                </a:solidFill>
              </a:rPr>
              <a:t>ke</a:t>
            </a:r>
            <a:r>
              <a:rPr lang="es-ES" dirty="0">
                <a:solidFill>
                  <a:srgbClr val="014067"/>
                </a:solidFill>
              </a:rPr>
              <a:t> server, </a:t>
            </a:r>
            <a:r>
              <a:rPr lang="es-ES" dirty="0" err="1">
                <a:solidFill>
                  <a:srgbClr val="014067"/>
                </a:solidFill>
              </a:rPr>
              <a:t>akan</a:t>
            </a:r>
            <a:r>
              <a:rPr lang="es-ES" dirty="0">
                <a:solidFill>
                  <a:srgbClr val="014067"/>
                </a:solidFill>
              </a:rPr>
              <a:t> di </a:t>
            </a:r>
            <a:r>
              <a:rPr lang="es-ES" dirty="0" err="1">
                <a:solidFill>
                  <a:srgbClr val="014067"/>
                </a:solidFill>
              </a:rPr>
              <a:t>letakkan</a:t>
            </a:r>
            <a:r>
              <a:rPr lang="es-ES" dirty="0">
                <a:solidFill>
                  <a:srgbClr val="014067"/>
                </a:solidFill>
              </a:rPr>
              <a:t> di </a:t>
            </a:r>
            <a:r>
              <a:rPr lang="es-ES" dirty="0" err="1">
                <a:solidFill>
                  <a:srgbClr val="014067"/>
                </a:solidFill>
              </a:rPr>
              <a:t>dalam</a:t>
            </a:r>
            <a:r>
              <a:rPr lang="es-ES" dirty="0">
                <a:solidFill>
                  <a:srgbClr val="014067"/>
                </a:solidFill>
              </a:rPr>
              <a:t> folder </a:t>
            </a:r>
            <a:r>
              <a:rPr lang="es-ES" b="1" dirty="0" err="1">
                <a:solidFill>
                  <a:srgbClr val="014067"/>
                </a:solidFill>
              </a:rPr>
              <a:t>storage</a:t>
            </a:r>
            <a:r>
              <a:rPr lang="es-ES" b="1" dirty="0">
                <a:solidFill>
                  <a:srgbClr val="014067"/>
                </a:solidFill>
              </a:rPr>
              <a:t>/app/</a:t>
            </a:r>
            <a:r>
              <a:rPr lang="es-ES" b="1" dirty="0" err="1">
                <a:solidFill>
                  <a:srgbClr val="014067"/>
                </a:solidFill>
              </a:rPr>
              <a:t>public</a:t>
            </a:r>
            <a:r>
              <a:rPr lang="es-ES" b="1" dirty="0">
                <a:solidFill>
                  <a:srgbClr val="014067"/>
                </a:solidFill>
              </a:rPr>
              <a:t>/</a:t>
            </a:r>
            <a:r>
              <a:rPr lang="es-ES" b="1" dirty="0" err="1">
                <a:solidFill>
                  <a:srgbClr val="014067"/>
                </a:solidFill>
              </a:rPr>
              <a:t>artikels</a:t>
            </a:r>
            <a:r>
              <a:rPr lang="es-ES" b="1" dirty="0">
                <a:solidFill>
                  <a:srgbClr val="014067"/>
                </a:solidFill>
              </a:rPr>
              <a:t>/ </a:t>
            </a:r>
            <a:r>
              <a:rPr lang="es-ES" dirty="0">
                <a:solidFill>
                  <a:srgbClr val="014067"/>
                </a:solidFill>
              </a:rPr>
              <a:t>dan </a:t>
            </a:r>
            <a:r>
              <a:rPr lang="es-ES" dirty="0" err="1">
                <a:solidFill>
                  <a:srgbClr val="014067"/>
                </a:solidFill>
              </a:rPr>
              <a:t>untuk</a:t>
            </a:r>
            <a:r>
              <a:rPr lang="es-ES" dirty="0">
                <a:solidFill>
                  <a:srgbClr val="014067"/>
                </a:solidFill>
              </a:rPr>
              <a:t> </a:t>
            </a:r>
            <a:r>
              <a:rPr lang="es-ES" dirty="0" err="1">
                <a:solidFill>
                  <a:srgbClr val="014067"/>
                </a:solidFill>
              </a:rPr>
              <a:t>nama</a:t>
            </a:r>
            <a:r>
              <a:rPr lang="es-ES" dirty="0">
                <a:solidFill>
                  <a:srgbClr val="014067"/>
                </a:solidFill>
              </a:rPr>
              <a:t> file yang </a:t>
            </a:r>
            <a:r>
              <a:rPr lang="es-ES" dirty="0" err="1">
                <a:solidFill>
                  <a:srgbClr val="014067"/>
                </a:solidFill>
              </a:rPr>
              <a:t>diupload</a:t>
            </a:r>
            <a:r>
              <a:rPr lang="es-ES" dirty="0">
                <a:solidFill>
                  <a:srgbClr val="014067"/>
                </a:solidFill>
              </a:rPr>
              <a:t> </a:t>
            </a:r>
            <a:r>
              <a:rPr lang="es-ES" dirty="0" err="1">
                <a:solidFill>
                  <a:srgbClr val="014067"/>
                </a:solidFill>
              </a:rPr>
              <a:t>akan</a:t>
            </a:r>
            <a:r>
              <a:rPr lang="es-ES" dirty="0">
                <a:solidFill>
                  <a:srgbClr val="014067"/>
                </a:solidFill>
              </a:rPr>
              <a:t> </a:t>
            </a:r>
            <a:r>
              <a:rPr lang="es-ES" dirty="0" err="1">
                <a:solidFill>
                  <a:srgbClr val="014067"/>
                </a:solidFill>
              </a:rPr>
              <a:t>otomatis</a:t>
            </a:r>
            <a:r>
              <a:rPr lang="es-ES" dirty="0">
                <a:solidFill>
                  <a:srgbClr val="014067"/>
                </a:solidFill>
              </a:rPr>
              <a:t> </a:t>
            </a:r>
            <a:r>
              <a:rPr lang="es-ES" dirty="0" err="1">
                <a:solidFill>
                  <a:srgbClr val="014067"/>
                </a:solidFill>
              </a:rPr>
              <a:t>diubah</a:t>
            </a:r>
            <a:r>
              <a:rPr lang="es-ES" dirty="0">
                <a:solidFill>
                  <a:srgbClr val="014067"/>
                </a:solidFill>
              </a:rPr>
              <a:t> </a:t>
            </a:r>
            <a:r>
              <a:rPr lang="es-ES" dirty="0" err="1">
                <a:solidFill>
                  <a:srgbClr val="014067"/>
                </a:solidFill>
              </a:rPr>
              <a:t>menjadi</a:t>
            </a:r>
            <a:r>
              <a:rPr lang="es-ES" dirty="0">
                <a:solidFill>
                  <a:srgbClr val="014067"/>
                </a:solidFill>
              </a:rPr>
              <a:t> </a:t>
            </a:r>
            <a:r>
              <a:rPr lang="es-ES" dirty="0" err="1">
                <a:solidFill>
                  <a:srgbClr val="014067"/>
                </a:solidFill>
              </a:rPr>
              <a:t>random</a:t>
            </a:r>
            <a:r>
              <a:rPr lang="es-ES" dirty="0">
                <a:solidFill>
                  <a:srgbClr val="014067"/>
                </a:solidFill>
              </a:rPr>
              <a:t> </a:t>
            </a:r>
            <a:r>
              <a:rPr lang="es-ES" dirty="0" err="1">
                <a:solidFill>
                  <a:srgbClr val="014067"/>
                </a:solidFill>
              </a:rPr>
              <a:t>dengan</a:t>
            </a:r>
            <a:r>
              <a:rPr lang="es-ES" dirty="0">
                <a:solidFill>
                  <a:srgbClr val="014067"/>
                </a:solidFill>
              </a:rPr>
              <a:t> </a:t>
            </a:r>
            <a:r>
              <a:rPr lang="es-ES" b="1" dirty="0" err="1">
                <a:solidFill>
                  <a:srgbClr val="014067"/>
                </a:solidFill>
              </a:rPr>
              <a:t>method</a:t>
            </a:r>
            <a:r>
              <a:rPr lang="es-ES" b="1" dirty="0">
                <a:solidFill>
                  <a:srgbClr val="014067"/>
                </a:solidFill>
              </a:rPr>
              <a:t> </a:t>
            </a:r>
            <a:r>
              <a:rPr lang="es-ES" b="1" dirty="0" err="1">
                <a:solidFill>
                  <a:srgbClr val="014067"/>
                </a:solidFill>
              </a:rPr>
              <a:t>hashName</a:t>
            </a:r>
            <a:r>
              <a:rPr lang="es-ES" b="1" dirty="0">
                <a:solidFill>
                  <a:srgbClr val="014067"/>
                </a:solidFill>
              </a:rPr>
              <a:t>()</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err="1">
                <a:solidFill>
                  <a:srgbClr val="014067"/>
                </a:solidFill>
              </a:rPr>
              <a:t>Kemudian</a:t>
            </a:r>
            <a:r>
              <a:rPr lang="es-ES" dirty="0">
                <a:solidFill>
                  <a:srgbClr val="014067"/>
                </a:solidFill>
              </a:rPr>
              <a:t> di </a:t>
            </a:r>
            <a:r>
              <a:rPr lang="es-ES" dirty="0" err="1">
                <a:solidFill>
                  <a:srgbClr val="014067"/>
                </a:solidFill>
              </a:rPr>
              <a:t>bawahnya</a:t>
            </a:r>
            <a:r>
              <a:rPr lang="es-ES" dirty="0">
                <a:solidFill>
                  <a:srgbClr val="014067"/>
                </a:solidFill>
              </a:rPr>
              <a:t> </a:t>
            </a:r>
            <a:r>
              <a:rPr lang="es-ES" dirty="0" err="1">
                <a:solidFill>
                  <a:srgbClr val="014067"/>
                </a:solidFill>
              </a:rPr>
              <a:t>kita</a:t>
            </a:r>
            <a:r>
              <a:rPr lang="es-ES" dirty="0">
                <a:solidFill>
                  <a:srgbClr val="014067"/>
                </a:solidFill>
              </a:rPr>
              <a:t> </a:t>
            </a:r>
            <a:r>
              <a:rPr lang="es-ES" dirty="0" err="1">
                <a:solidFill>
                  <a:srgbClr val="014067"/>
                </a:solidFill>
              </a:rPr>
              <a:t>membuat</a:t>
            </a:r>
            <a:r>
              <a:rPr lang="es-ES" dirty="0">
                <a:solidFill>
                  <a:srgbClr val="014067"/>
                </a:solidFill>
              </a:rPr>
              <a:t> </a:t>
            </a:r>
            <a:r>
              <a:rPr lang="es-ES" dirty="0" err="1">
                <a:solidFill>
                  <a:srgbClr val="014067"/>
                </a:solidFill>
              </a:rPr>
              <a:t>sebuah</a:t>
            </a:r>
            <a:r>
              <a:rPr lang="es-ES" dirty="0">
                <a:solidFill>
                  <a:srgbClr val="014067"/>
                </a:solidFill>
              </a:rPr>
              <a:t> </a:t>
            </a:r>
            <a:r>
              <a:rPr lang="es-ES" dirty="0" err="1">
                <a:solidFill>
                  <a:srgbClr val="014067"/>
                </a:solidFill>
              </a:rPr>
              <a:t>kondisi</a:t>
            </a:r>
            <a:r>
              <a:rPr lang="es-ES" dirty="0">
                <a:solidFill>
                  <a:srgbClr val="014067"/>
                </a:solidFill>
              </a:rPr>
              <a:t> dimana apabila variable </a:t>
            </a:r>
            <a:r>
              <a:rPr lang="es-ES" b="1" dirty="0">
                <a:solidFill>
                  <a:srgbClr val="014067"/>
                </a:solidFill>
              </a:rPr>
              <a:t>$blog </a:t>
            </a:r>
            <a:r>
              <a:rPr lang="es-ES" dirty="0" err="1">
                <a:solidFill>
                  <a:srgbClr val="014067"/>
                </a:solidFill>
              </a:rPr>
              <a:t>bernilai</a:t>
            </a:r>
            <a:r>
              <a:rPr lang="es-ES" dirty="0">
                <a:solidFill>
                  <a:srgbClr val="014067"/>
                </a:solidFill>
              </a:rPr>
              <a:t> </a:t>
            </a:r>
            <a:r>
              <a:rPr lang="es-ES" b="1" dirty="0">
                <a:solidFill>
                  <a:srgbClr val="014067"/>
                </a:solidFill>
              </a:rPr>
              <a:t>true</a:t>
            </a:r>
            <a:r>
              <a:rPr lang="es-ES" dirty="0">
                <a:solidFill>
                  <a:srgbClr val="014067"/>
                </a:solidFill>
              </a:rPr>
              <a:t> yang </a:t>
            </a:r>
            <a:r>
              <a:rPr lang="es-ES" dirty="0" err="1">
                <a:solidFill>
                  <a:srgbClr val="014067"/>
                </a:solidFill>
              </a:rPr>
              <a:t>artinya</a:t>
            </a:r>
            <a:r>
              <a:rPr lang="es-ES" dirty="0">
                <a:solidFill>
                  <a:srgbClr val="014067"/>
                </a:solidFill>
              </a:rPr>
              <a:t> data </a:t>
            </a:r>
            <a:r>
              <a:rPr lang="es-ES" dirty="0" err="1">
                <a:solidFill>
                  <a:srgbClr val="014067"/>
                </a:solidFill>
              </a:rPr>
              <a:t>berhasil</a:t>
            </a:r>
            <a:r>
              <a:rPr lang="es-ES" dirty="0">
                <a:solidFill>
                  <a:srgbClr val="014067"/>
                </a:solidFill>
              </a:rPr>
              <a:t> di </a:t>
            </a:r>
            <a:r>
              <a:rPr lang="es-ES" dirty="0" err="1">
                <a:solidFill>
                  <a:srgbClr val="014067"/>
                </a:solidFill>
              </a:rPr>
              <a:t>insert</a:t>
            </a:r>
            <a:r>
              <a:rPr lang="es-ES" dirty="0">
                <a:solidFill>
                  <a:srgbClr val="014067"/>
                </a:solidFill>
              </a:rPr>
              <a:t> </a:t>
            </a:r>
            <a:r>
              <a:rPr lang="es-ES" dirty="0" err="1">
                <a:solidFill>
                  <a:srgbClr val="014067"/>
                </a:solidFill>
              </a:rPr>
              <a:t>ke</a:t>
            </a:r>
            <a:r>
              <a:rPr lang="es-ES" dirty="0">
                <a:solidFill>
                  <a:srgbClr val="014067"/>
                </a:solidFill>
              </a:rPr>
              <a:t> </a:t>
            </a:r>
            <a:r>
              <a:rPr lang="es-ES" dirty="0" err="1">
                <a:solidFill>
                  <a:srgbClr val="014067"/>
                </a:solidFill>
              </a:rPr>
              <a:t>database</a:t>
            </a:r>
            <a:r>
              <a:rPr lang="es-ES" dirty="0">
                <a:solidFill>
                  <a:srgbClr val="014067"/>
                </a:solidFill>
              </a:rPr>
              <a:t>, </a:t>
            </a:r>
            <a:r>
              <a:rPr lang="es-ES" dirty="0" err="1">
                <a:solidFill>
                  <a:srgbClr val="014067"/>
                </a:solidFill>
              </a:rPr>
              <a:t>maka</a:t>
            </a:r>
            <a:r>
              <a:rPr lang="es-ES" dirty="0">
                <a:solidFill>
                  <a:srgbClr val="014067"/>
                </a:solidFill>
              </a:rPr>
              <a:t> </a:t>
            </a:r>
            <a:r>
              <a:rPr lang="es-ES" dirty="0" err="1">
                <a:solidFill>
                  <a:srgbClr val="014067"/>
                </a:solidFill>
              </a:rPr>
              <a:t>akan</a:t>
            </a:r>
            <a:r>
              <a:rPr lang="es-ES" dirty="0">
                <a:solidFill>
                  <a:srgbClr val="014067"/>
                </a:solidFill>
              </a:rPr>
              <a:t> </a:t>
            </a:r>
            <a:r>
              <a:rPr lang="es-ES" dirty="0" err="1">
                <a:solidFill>
                  <a:srgbClr val="014067"/>
                </a:solidFill>
              </a:rPr>
              <a:t>membuat</a:t>
            </a:r>
            <a:r>
              <a:rPr lang="es-ES" dirty="0">
                <a:solidFill>
                  <a:srgbClr val="014067"/>
                </a:solidFill>
              </a:rPr>
              <a:t> </a:t>
            </a:r>
            <a:r>
              <a:rPr lang="es-ES" dirty="0" err="1">
                <a:solidFill>
                  <a:srgbClr val="014067"/>
                </a:solidFill>
              </a:rPr>
              <a:t>sebuah</a:t>
            </a:r>
            <a:r>
              <a:rPr lang="es-ES" dirty="0">
                <a:solidFill>
                  <a:srgbClr val="014067"/>
                </a:solidFill>
              </a:rPr>
              <a:t> </a:t>
            </a:r>
            <a:r>
              <a:rPr lang="es-ES" dirty="0" err="1">
                <a:solidFill>
                  <a:srgbClr val="014067"/>
                </a:solidFill>
              </a:rPr>
              <a:t>session</a:t>
            </a:r>
            <a:r>
              <a:rPr lang="es-ES" dirty="0">
                <a:solidFill>
                  <a:srgbClr val="014067"/>
                </a:solidFill>
              </a:rPr>
              <a:t> </a:t>
            </a:r>
            <a:r>
              <a:rPr lang="es-ES" dirty="0" err="1">
                <a:solidFill>
                  <a:srgbClr val="014067"/>
                </a:solidFill>
              </a:rPr>
              <a:t>dengan</a:t>
            </a:r>
            <a:r>
              <a:rPr lang="es-ES" dirty="0">
                <a:solidFill>
                  <a:srgbClr val="014067"/>
                </a:solidFill>
              </a:rPr>
              <a:t> </a:t>
            </a:r>
            <a:r>
              <a:rPr lang="es-ES" dirty="0" err="1">
                <a:solidFill>
                  <a:srgbClr val="014067"/>
                </a:solidFill>
              </a:rPr>
              <a:t>nama</a:t>
            </a:r>
            <a:r>
              <a:rPr lang="es-ES" dirty="0">
                <a:solidFill>
                  <a:srgbClr val="014067"/>
                </a:solidFill>
              </a:rPr>
              <a:t> </a:t>
            </a:r>
            <a:r>
              <a:rPr lang="es-ES" dirty="0" err="1">
                <a:solidFill>
                  <a:srgbClr val="014067"/>
                </a:solidFill>
              </a:rPr>
              <a:t>key</a:t>
            </a:r>
            <a:r>
              <a:rPr lang="es-ES" dirty="0">
                <a:solidFill>
                  <a:srgbClr val="014067"/>
                </a:solidFill>
              </a:rPr>
              <a:t> </a:t>
            </a:r>
            <a:r>
              <a:rPr lang="es-ES" b="1" dirty="0" err="1">
                <a:solidFill>
                  <a:srgbClr val="014067"/>
                </a:solidFill>
              </a:rPr>
              <a:t>success</a:t>
            </a:r>
            <a:r>
              <a:rPr lang="es-ES" dirty="0">
                <a:solidFill>
                  <a:srgbClr val="014067"/>
                </a:solidFill>
              </a:rPr>
              <a:t> dan </a:t>
            </a:r>
            <a:r>
              <a:rPr lang="es-ES" dirty="0" err="1">
                <a:solidFill>
                  <a:srgbClr val="014067"/>
                </a:solidFill>
              </a:rPr>
              <a:t>valuenya</a:t>
            </a:r>
            <a:r>
              <a:rPr lang="es-ES" dirty="0">
                <a:solidFill>
                  <a:srgbClr val="014067"/>
                </a:solidFill>
              </a:rPr>
              <a:t> </a:t>
            </a:r>
            <a:r>
              <a:rPr lang="es-ES" dirty="0" err="1">
                <a:solidFill>
                  <a:srgbClr val="014067"/>
                </a:solidFill>
              </a:rPr>
              <a:t>adalah</a:t>
            </a:r>
            <a:r>
              <a:rPr lang="es-ES" dirty="0">
                <a:solidFill>
                  <a:srgbClr val="014067"/>
                </a:solidFill>
              </a:rPr>
              <a:t> data </a:t>
            </a:r>
            <a:r>
              <a:rPr lang="es-ES" dirty="0" err="1">
                <a:solidFill>
                  <a:srgbClr val="014067"/>
                </a:solidFill>
              </a:rPr>
              <a:t>berhasil</a:t>
            </a:r>
            <a:r>
              <a:rPr lang="es-ES" dirty="0">
                <a:solidFill>
                  <a:srgbClr val="014067"/>
                </a:solidFill>
              </a:rPr>
              <a:t> </a:t>
            </a:r>
            <a:r>
              <a:rPr lang="es-ES" dirty="0" err="1">
                <a:solidFill>
                  <a:srgbClr val="014067"/>
                </a:solidFill>
              </a:rPr>
              <a:t>disimpan</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a:solidFill>
                  <a:srgbClr val="014067"/>
                </a:solidFill>
              </a:rPr>
              <a:t>Dan </a:t>
            </a:r>
            <a:r>
              <a:rPr lang="es-ES" dirty="0" err="1">
                <a:solidFill>
                  <a:srgbClr val="014067"/>
                </a:solidFill>
              </a:rPr>
              <a:t>jika</a:t>
            </a:r>
            <a:r>
              <a:rPr lang="es-ES" dirty="0">
                <a:solidFill>
                  <a:srgbClr val="014067"/>
                </a:solidFill>
              </a:rPr>
              <a:t> </a:t>
            </a:r>
            <a:r>
              <a:rPr lang="es-ES" b="1" dirty="0">
                <a:solidFill>
                  <a:srgbClr val="014067"/>
                </a:solidFill>
              </a:rPr>
              <a:t>$blog </a:t>
            </a:r>
            <a:r>
              <a:rPr lang="es-ES" dirty="0" err="1">
                <a:solidFill>
                  <a:srgbClr val="014067"/>
                </a:solidFill>
              </a:rPr>
              <a:t>bernilai</a:t>
            </a:r>
            <a:r>
              <a:rPr lang="es-ES" dirty="0">
                <a:solidFill>
                  <a:srgbClr val="014067"/>
                </a:solidFill>
              </a:rPr>
              <a:t> </a:t>
            </a:r>
            <a:r>
              <a:rPr lang="es-ES" b="1" dirty="0">
                <a:solidFill>
                  <a:srgbClr val="014067"/>
                </a:solidFill>
              </a:rPr>
              <a:t>false</a:t>
            </a:r>
            <a:r>
              <a:rPr lang="es-ES" dirty="0">
                <a:solidFill>
                  <a:srgbClr val="014067"/>
                </a:solidFill>
              </a:rPr>
              <a:t> </a:t>
            </a:r>
            <a:r>
              <a:rPr lang="es-ES" dirty="0" err="1">
                <a:solidFill>
                  <a:srgbClr val="014067"/>
                </a:solidFill>
              </a:rPr>
              <a:t>atau</a:t>
            </a:r>
            <a:r>
              <a:rPr lang="es-ES" dirty="0">
                <a:solidFill>
                  <a:srgbClr val="014067"/>
                </a:solidFill>
              </a:rPr>
              <a:t> data </a:t>
            </a:r>
            <a:r>
              <a:rPr lang="es-ES" dirty="0" err="1">
                <a:solidFill>
                  <a:srgbClr val="014067"/>
                </a:solidFill>
              </a:rPr>
              <a:t>gagal</a:t>
            </a:r>
            <a:r>
              <a:rPr lang="es-ES" dirty="0">
                <a:solidFill>
                  <a:srgbClr val="014067"/>
                </a:solidFill>
              </a:rPr>
              <a:t> di </a:t>
            </a:r>
            <a:r>
              <a:rPr lang="es-ES" dirty="0" err="1">
                <a:solidFill>
                  <a:srgbClr val="014067"/>
                </a:solidFill>
              </a:rPr>
              <a:t>insert</a:t>
            </a:r>
            <a:r>
              <a:rPr lang="es-ES" dirty="0">
                <a:solidFill>
                  <a:srgbClr val="014067"/>
                </a:solidFill>
              </a:rPr>
              <a:t> </a:t>
            </a:r>
            <a:r>
              <a:rPr lang="es-ES" dirty="0" err="1">
                <a:solidFill>
                  <a:srgbClr val="014067"/>
                </a:solidFill>
              </a:rPr>
              <a:t>ke</a:t>
            </a:r>
            <a:r>
              <a:rPr lang="es-ES" dirty="0">
                <a:solidFill>
                  <a:srgbClr val="014067"/>
                </a:solidFill>
              </a:rPr>
              <a:t> </a:t>
            </a:r>
            <a:r>
              <a:rPr lang="es-ES" dirty="0" err="1">
                <a:solidFill>
                  <a:srgbClr val="014067"/>
                </a:solidFill>
              </a:rPr>
              <a:t>dalam</a:t>
            </a:r>
            <a:r>
              <a:rPr lang="es-ES" dirty="0">
                <a:solidFill>
                  <a:srgbClr val="014067"/>
                </a:solidFill>
              </a:rPr>
              <a:t> </a:t>
            </a:r>
            <a:r>
              <a:rPr lang="es-ES" dirty="0" err="1">
                <a:solidFill>
                  <a:srgbClr val="014067"/>
                </a:solidFill>
              </a:rPr>
              <a:t>database</a:t>
            </a:r>
            <a:r>
              <a:rPr lang="es-ES" dirty="0">
                <a:solidFill>
                  <a:srgbClr val="014067"/>
                </a:solidFill>
              </a:rPr>
              <a:t>, </a:t>
            </a:r>
            <a:r>
              <a:rPr lang="es-ES" dirty="0" err="1">
                <a:solidFill>
                  <a:srgbClr val="014067"/>
                </a:solidFill>
              </a:rPr>
              <a:t>maka</a:t>
            </a:r>
            <a:r>
              <a:rPr lang="es-ES" dirty="0">
                <a:solidFill>
                  <a:srgbClr val="014067"/>
                </a:solidFill>
              </a:rPr>
              <a:t> </a:t>
            </a:r>
            <a:r>
              <a:rPr lang="es-ES" dirty="0" err="1">
                <a:solidFill>
                  <a:srgbClr val="014067"/>
                </a:solidFill>
              </a:rPr>
              <a:t>akan</a:t>
            </a:r>
            <a:r>
              <a:rPr lang="es-ES" dirty="0">
                <a:solidFill>
                  <a:srgbClr val="014067"/>
                </a:solidFill>
              </a:rPr>
              <a:t> </a:t>
            </a:r>
            <a:r>
              <a:rPr lang="es-ES" dirty="0" err="1">
                <a:solidFill>
                  <a:srgbClr val="014067"/>
                </a:solidFill>
              </a:rPr>
              <a:t>membuat</a:t>
            </a:r>
            <a:r>
              <a:rPr lang="es-ES" dirty="0">
                <a:solidFill>
                  <a:srgbClr val="014067"/>
                </a:solidFill>
              </a:rPr>
              <a:t> </a:t>
            </a:r>
            <a:r>
              <a:rPr lang="es-ES" dirty="0" err="1">
                <a:solidFill>
                  <a:srgbClr val="014067"/>
                </a:solidFill>
              </a:rPr>
              <a:t>session</a:t>
            </a:r>
            <a:r>
              <a:rPr lang="es-ES" dirty="0">
                <a:solidFill>
                  <a:srgbClr val="014067"/>
                </a:solidFill>
              </a:rPr>
              <a:t> </a:t>
            </a:r>
            <a:r>
              <a:rPr lang="es-ES" dirty="0" err="1">
                <a:solidFill>
                  <a:srgbClr val="014067"/>
                </a:solidFill>
              </a:rPr>
              <a:t>dengan</a:t>
            </a:r>
            <a:r>
              <a:rPr lang="es-ES" dirty="0">
                <a:solidFill>
                  <a:srgbClr val="014067"/>
                </a:solidFill>
              </a:rPr>
              <a:t> </a:t>
            </a:r>
            <a:r>
              <a:rPr lang="es-ES" dirty="0" err="1">
                <a:solidFill>
                  <a:srgbClr val="014067"/>
                </a:solidFill>
              </a:rPr>
              <a:t>key</a:t>
            </a:r>
            <a:r>
              <a:rPr lang="es-ES" dirty="0">
                <a:solidFill>
                  <a:srgbClr val="014067"/>
                </a:solidFill>
              </a:rPr>
              <a:t> </a:t>
            </a:r>
            <a:r>
              <a:rPr lang="es-ES" b="1" dirty="0">
                <a:solidFill>
                  <a:srgbClr val="014067"/>
                </a:solidFill>
              </a:rPr>
              <a:t>error</a:t>
            </a:r>
            <a:r>
              <a:rPr lang="es-ES" dirty="0">
                <a:solidFill>
                  <a:srgbClr val="014067"/>
                </a:solidFill>
              </a:rPr>
              <a:t> dan </a:t>
            </a:r>
            <a:r>
              <a:rPr lang="es-ES" dirty="0" err="1">
                <a:solidFill>
                  <a:srgbClr val="014067"/>
                </a:solidFill>
              </a:rPr>
              <a:t>valuenya</a:t>
            </a:r>
            <a:r>
              <a:rPr lang="es-ES" dirty="0">
                <a:solidFill>
                  <a:srgbClr val="014067"/>
                </a:solidFill>
              </a:rPr>
              <a:t> </a:t>
            </a:r>
            <a:r>
              <a:rPr lang="es-ES" dirty="0" err="1">
                <a:solidFill>
                  <a:srgbClr val="014067"/>
                </a:solidFill>
              </a:rPr>
              <a:t>adalah</a:t>
            </a:r>
            <a:r>
              <a:rPr lang="es-ES" dirty="0">
                <a:solidFill>
                  <a:srgbClr val="014067"/>
                </a:solidFill>
              </a:rPr>
              <a:t> data </a:t>
            </a:r>
            <a:r>
              <a:rPr lang="es-ES" dirty="0" err="1">
                <a:solidFill>
                  <a:srgbClr val="014067"/>
                </a:solidFill>
              </a:rPr>
              <a:t>gagal</a:t>
            </a:r>
            <a:r>
              <a:rPr lang="es-ES" dirty="0">
                <a:solidFill>
                  <a:srgbClr val="014067"/>
                </a:solidFill>
              </a:rPr>
              <a:t> </a:t>
            </a:r>
            <a:r>
              <a:rPr lang="es-ES" dirty="0" err="1">
                <a:solidFill>
                  <a:srgbClr val="014067"/>
                </a:solidFill>
              </a:rPr>
              <a:t>disimpan</a:t>
            </a:r>
            <a:r>
              <a:rPr lang="es-ES" dirty="0">
                <a:solidFill>
                  <a:srgbClr val="014067"/>
                </a:solidFill>
              </a:rPr>
              <a:t>!.</a:t>
            </a:r>
          </a:p>
          <a:p>
            <a:pPr marL="285750" indent="-285750">
              <a:buFont typeface="Arial" panose="020B0604020202020204" pitchFamily="34" charset="0"/>
              <a:buChar char="•"/>
            </a:pPr>
            <a:endParaRPr lang="es-ES" dirty="0">
              <a:solidFill>
                <a:srgbClr val="014067"/>
              </a:solidFill>
            </a:endParaRPr>
          </a:p>
          <a:p>
            <a:pPr marL="285750" indent="-285750">
              <a:buFont typeface="Arial" panose="020B0604020202020204" pitchFamily="34" charset="0"/>
              <a:buChar char="•"/>
            </a:pPr>
            <a:r>
              <a:rPr lang="es-ES" dirty="0" err="1">
                <a:solidFill>
                  <a:srgbClr val="014067"/>
                </a:solidFill>
              </a:rPr>
              <a:t>Kemudian</a:t>
            </a:r>
            <a:r>
              <a:rPr lang="es-ES" dirty="0">
                <a:solidFill>
                  <a:srgbClr val="014067"/>
                </a:solidFill>
              </a:rPr>
              <a:t> </a:t>
            </a:r>
            <a:r>
              <a:rPr lang="es-ES" dirty="0" err="1">
                <a:solidFill>
                  <a:srgbClr val="014067"/>
                </a:solidFill>
              </a:rPr>
              <a:t>akan</a:t>
            </a:r>
            <a:r>
              <a:rPr lang="es-ES" dirty="0">
                <a:solidFill>
                  <a:srgbClr val="014067"/>
                </a:solidFill>
              </a:rPr>
              <a:t> di </a:t>
            </a:r>
            <a:r>
              <a:rPr lang="es-ES" dirty="0" err="1">
                <a:solidFill>
                  <a:srgbClr val="014067"/>
                </a:solidFill>
              </a:rPr>
              <a:t>redirect</a:t>
            </a:r>
            <a:r>
              <a:rPr lang="es-ES" dirty="0">
                <a:solidFill>
                  <a:srgbClr val="014067"/>
                </a:solidFill>
              </a:rPr>
              <a:t> </a:t>
            </a:r>
            <a:r>
              <a:rPr lang="es-ES" dirty="0" err="1">
                <a:solidFill>
                  <a:srgbClr val="014067"/>
                </a:solidFill>
              </a:rPr>
              <a:t>ke</a:t>
            </a:r>
            <a:r>
              <a:rPr lang="es-ES" dirty="0">
                <a:solidFill>
                  <a:srgbClr val="014067"/>
                </a:solidFill>
              </a:rPr>
              <a:t> </a:t>
            </a:r>
            <a:r>
              <a:rPr lang="es-ES" dirty="0" err="1">
                <a:solidFill>
                  <a:srgbClr val="014067"/>
                </a:solidFill>
              </a:rPr>
              <a:t>sebuah</a:t>
            </a:r>
            <a:r>
              <a:rPr lang="es-ES" dirty="0">
                <a:solidFill>
                  <a:srgbClr val="014067"/>
                </a:solidFill>
              </a:rPr>
              <a:t> </a:t>
            </a:r>
            <a:r>
              <a:rPr lang="es-ES" dirty="0" err="1">
                <a:solidFill>
                  <a:srgbClr val="014067"/>
                </a:solidFill>
              </a:rPr>
              <a:t>route</a:t>
            </a:r>
            <a:r>
              <a:rPr lang="es-ES" dirty="0">
                <a:solidFill>
                  <a:srgbClr val="014067"/>
                </a:solidFill>
              </a:rPr>
              <a:t> </a:t>
            </a:r>
            <a:r>
              <a:rPr lang="es-ES" dirty="0" err="1">
                <a:solidFill>
                  <a:srgbClr val="014067"/>
                </a:solidFill>
              </a:rPr>
              <a:t>dengan</a:t>
            </a:r>
            <a:r>
              <a:rPr lang="es-ES" dirty="0">
                <a:solidFill>
                  <a:srgbClr val="014067"/>
                </a:solidFill>
              </a:rPr>
              <a:t> </a:t>
            </a:r>
            <a:r>
              <a:rPr lang="es-ES" dirty="0" err="1">
                <a:solidFill>
                  <a:srgbClr val="014067"/>
                </a:solidFill>
              </a:rPr>
              <a:t>nama</a:t>
            </a:r>
            <a:r>
              <a:rPr lang="es-ES" dirty="0">
                <a:solidFill>
                  <a:srgbClr val="014067"/>
                </a:solidFill>
              </a:rPr>
              <a:t> </a:t>
            </a:r>
            <a:r>
              <a:rPr lang="es-ES" dirty="0" err="1">
                <a:solidFill>
                  <a:srgbClr val="014067"/>
                </a:solidFill>
              </a:rPr>
              <a:t>artikel.index</a:t>
            </a:r>
            <a:r>
              <a:rPr lang="es-ES" dirty="0">
                <a:solidFill>
                  <a:srgbClr val="014067"/>
                </a:solidFill>
              </a:rPr>
              <a:t> </a:t>
            </a:r>
            <a:r>
              <a:rPr lang="es-ES" dirty="0" err="1">
                <a:solidFill>
                  <a:srgbClr val="014067"/>
                </a:solidFill>
              </a:rPr>
              <a:t>dengan</a:t>
            </a:r>
            <a:r>
              <a:rPr lang="es-ES" dirty="0">
                <a:solidFill>
                  <a:srgbClr val="014067"/>
                </a:solidFill>
              </a:rPr>
              <a:t> </a:t>
            </a:r>
            <a:r>
              <a:rPr lang="es-ES" dirty="0" err="1">
                <a:solidFill>
                  <a:srgbClr val="014067"/>
                </a:solidFill>
              </a:rPr>
              <a:t>membawa</a:t>
            </a:r>
            <a:r>
              <a:rPr lang="es-ES" dirty="0">
                <a:solidFill>
                  <a:srgbClr val="014067"/>
                </a:solidFill>
              </a:rPr>
              <a:t> </a:t>
            </a:r>
            <a:r>
              <a:rPr lang="es-ES" dirty="0" err="1">
                <a:solidFill>
                  <a:srgbClr val="014067"/>
                </a:solidFill>
              </a:rPr>
              <a:t>session</a:t>
            </a:r>
            <a:r>
              <a:rPr lang="es-ES" dirty="0">
                <a:solidFill>
                  <a:srgbClr val="014067"/>
                </a:solidFill>
              </a:rPr>
              <a:t>. </a:t>
            </a:r>
          </a:p>
        </p:txBody>
      </p:sp>
      <p:sp>
        <p:nvSpPr>
          <p:cNvPr id="14" name="Rectangle 13"/>
          <p:cNvSpPr/>
          <p:nvPr/>
        </p:nvSpPr>
        <p:spPr>
          <a:xfrm>
            <a:off x="1287263" y="4103377"/>
            <a:ext cx="9498440" cy="194263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014067"/>
                </a:solidFill>
              </a:rPr>
              <a:t>if($</a:t>
            </a:r>
            <a:r>
              <a:rPr lang="en-US" dirty="0" err="1">
                <a:solidFill>
                  <a:srgbClr val="014067"/>
                </a:solidFill>
              </a:rPr>
              <a:t>artikel</a:t>
            </a:r>
            <a:r>
              <a:rPr lang="en-US" dirty="0">
                <a:solidFill>
                  <a:srgbClr val="014067"/>
                </a:solidFill>
              </a:rPr>
              <a:t>){</a:t>
            </a:r>
          </a:p>
          <a:p>
            <a:r>
              <a:rPr lang="en-US" dirty="0">
                <a:solidFill>
                  <a:srgbClr val="014067"/>
                </a:solidFill>
              </a:rPr>
              <a:t>            return redirect()-&gt;route('</a:t>
            </a:r>
            <a:r>
              <a:rPr lang="en-US" dirty="0" err="1">
                <a:solidFill>
                  <a:srgbClr val="014067"/>
                </a:solidFill>
              </a:rPr>
              <a:t>artikel.index</a:t>
            </a:r>
            <a:r>
              <a:rPr lang="en-US" dirty="0">
                <a:solidFill>
                  <a:srgbClr val="014067"/>
                </a:solidFill>
              </a:rPr>
              <a:t>')-&gt;with(['success' =&gt; 'Data </a:t>
            </a:r>
            <a:r>
              <a:rPr lang="en-US" dirty="0" err="1">
                <a:solidFill>
                  <a:srgbClr val="014067"/>
                </a:solidFill>
              </a:rPr>
              <a:t>Berhasil</a:t>
            </a:r>
            <a:r>
              <a:rPr lang="en-US" dirty="0">
                <a:solidFill>
                  <a:srgbClr val="014067"/>
                </a:solidFill>
              </a:rPr>
              <a:t> </a:t>
            </a:r>
            <a:r>
              <a:rPr lang="en-US" dirty="0" err="1">
                <a:solidFill>
                  <a:srgbClr val="014067"/>
                </a:solidFill>
              </a:rPr>
              <a:t>Disimpan</a:t>
            </a:r>
            <a:r>
              <a:rPr lang="en-US" dirty="0">
                <a:solidFill>
                  <a:srgbClr val="014067"/>
                </a:solidFill>
              </a:rPr>
              <a:t>!']);</a:t>
            </a:r>
          </a:p>
          <a:p>
            <a:r>
              <a:rPr lang="en-US" dirty="0">
                <a:solidFill>
                  <a:srgbClr val="014067"/>
                </a:solidFill>
              </a:rPr>
              <a:t>        }else{</a:t>
            </a:r>
          </a:p>
          <a:p>
            <a:r>
              <a:rPr lang="en-US" dirty="0">
                <a:solidFill>
                  <a:srgbClr val="014067"/>
                </a:solidFill>
              </a:rPr>
              <a:t>            return redirect()-&gt;route('</a:t>
            </a:r>
            <a:r>
              <a:rPr lang="en-US" dirty="0" err="1">
                <a:solidFill>
                  <a:srgbClr val="014067"/>
                </a:solidFill>
              </a:rPr>
              <a:t>artikel.index</a:t>
            </a:r>
            <a:r>
              <a:rPr lang="en-US" dirty="0">
                <a:solidFill>
                  <a:srgbClr val="014067"/>
                </a:solidFill>
              </a:rPr>
              <a:t>')-&gt;with(['error' =&gt; 'Data </a:t>
            </a:r>
            <a:r>
              <a:rPr lang="en-US" dirty="0" err="1">
                <a:solidFill>
                  <a:srgbClr val="014067"/>
                </a:solidFill>
              </a:rPr>
              <a:t>Gagal</a:t>
            </a:r>
            <a:r>
              <a:rPr lang="en-US" dirty="0">
                <a:solidFill>
                  <a:srgbClr val="014067"/>
                </a:solidFill>
              </a:rPr>
              <a:t> </a:t>
            </a:r>
            <a:r>
              <a:rPr lang="en-US" dirty="0" err="1">
                <a:solidFill>
                  <a:srgbClr val="014067"/>
                </a:solidFill>
              </a:rPr>
              <a:t>Disimpan</a:t>
            </a:r>
            <a:r>
              <a:rPr lang="en-US" dirty="0">
                <a:solidFill>
                  <a:srgbClr val="014067"/>
                </a:solidFill>
              </a:rPr>
              <a:t>!']);</a:t>
            </a:r>
          </a:p>
          <a:p>
            <a:r>
              <a:rPr lang="en-US" dirty="0">
                <a:solidFill>
                  <a:srgbClr val="014067"/>
                </a:solidFill>
              </a:rPr>
              <a:t>        }</a:t>
            </a:r>
          </a:p>
        </p:txBody>
      </p:sp>
    </p:spTree>
    <p:extLst>
      <p:ext uri="{BB962C8B-B14F-4D97-AF65-F5344CB8AC3E}">
        <p14:creationId xmlns:p14="http://schemas.microsoft.com/office/powerpoint/2010/main" val="81805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View Create </a:t>
            </a:r>
            <a:r>
              <a:rPr lang="en-US" dirty="0" err="1"/>
              <a:t>Artikel</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Create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35</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Buat</a:t>
            </a:r>
            <a:r>
              <a:rPr lang="es-ES" sz="1800" dirty="0"/>
              <a:t> </a:t>
            </a:r>
            <a:r>
              <a:rPr lang="es-ES" sz="1800" dirty="0" err="1"/>
              <a:t>sebuah</a:t>
            </a:r>
            <a:r>
              <a:rPr lang="es-ES" sz="1800" dirty="0"/>
              <a:t> file </a:t>
            </a:r>
            <a:r>
              <a:rPr lang="es-ES" sz="1800" dirty="0" err="1"/>
              <a:t>baru</a:t>
            </a:r>
            <a:r>
              <a:rPr lang="es-ES" sz="1800" dirty="0"/>
              <a:t> pada </a:t>
            </a:r>
            <a:r>
              <a:rPr lang="es-ES" sz="1800" b="1" dirty="0" err="1"/>
              <a:t>resource</a:t>
            </a:r>
            <a:r>
              <a:rPr lang="es-ES" sz="1800" b="1" dirty="0"/>
              <a:t>/</a:t>
            </a:r>
            <a:r>
              <a:rPr lang="es-ES" sz="1800" b="1" dirty="0" err="1"/>
              <a:t>views</a:t>
            </a:r>
            <a:r>
              <a:rPr lang="es-ES" sz="1800" b="1" dirty="0"/>
              <a:t>/</a:t>
            </a:r>
            <a:r>
              <a:rPr lang="es-ES" sz="1800" b="1" dirty="0" err="1"/>
              <a:t>artikel</a:t>
            </a:r>
            <a:r>
              <a:rPr lang="es-ES" sz="1800" dirty="0"/>
              <a:t> </a:t>
            </a:r>
            <a:r>
              <a:rPr lang="es-ES" sz="1800" dirty="0" err="1"/>
              <a:t>dengan</a:t>
            </a:r>
            <a:r>
              <a:rPr lang="es-ES" sz="1800" dirty="0"/>
              <a:t> </a:t>
            </a:r>
            <a:r>
              <a:rPr lang="es-ES" sz="1800" dirty="0" err="1"/>
              <a:t>nama</a:t>
            </a:r>
            <a:r>
              <a:rPr lang="es-ES" sz="1800" dirty="0"/>
              <a:t> </a:t>
            </a:r>
            <a:r>
              <a:rPr lang="es-ES" sz="1800" b="1" dirty="0" err="1"/>
              <a:t>create.blade.php</a:t>
            </a:r>
            <a:endParaRPr lang="es-ES" sz="1800" b="1" dirty="0"/>
          </a:p>
        </p:txBody>
      </p:sp>
      <p:sp>
        <p:nvSpPr>
          <p:cNvPr id="12" name="Rectangle 11"/>
          <p:cNvSpPr/>
          <p:nvPr/>
        </p:nvSpPr>
        <p:spPr>
          <a:xfrm>
            <a:off x="1074197" y="2130641"/>
            <a:ext cx="4474347" cy="422570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 dirty="0">
                <a:solidFill>
                  <a:srgbClr val="014067"/>
                </a:solidFill>
              </a:rPr>
              <a:t>&lt;!</a:t>
            </a:r>
            <a:r>
              <a:rPr lang="en-US" sz="300" dirty="0" err="1">
                <a:solidFill>
                  <a:srgbClr val="014067"/>
                </a:solidFill>
              </a:rPr>
              <a:t>doctype</a:t>
            </a:r>
            <a:r>
              <a:rPr lang="en-US" sz="300" dirty="0">
                <a:solidFill>
                  <a:srgbClr val="014067"/>
                </a:solidFill>
              </a:rPr>
              <a:t> html&gt;</a:t>
            </a:r>
          </a:p>
          <a:p>
            <a:r>
              <a:rPr lang="en-US" sz="300" dirty="0">
                <a:solidFill>
                  <a:srgbClr val="014067"/>
                </a:solidFill>
              </a:rPr>
              <a:t>  &lt;html </a:t>
            </a:r>
            <a:r>
              <a:rPr lang="en-US" sz="300" dirty="0" err="1">
                <a:solidFill>
                  <a:srgbClr val="014067"/>
                </a:solidFill>
              </a:rPr>
              <a:t>lang</a:t>
            </a:r>
            <a:r>
              <a:rPr lang="en-US" sz="300" dirty="0">
                <a:solidFill>
                  <a:srgbClr val="014067"/>
                </a:solidFill>
              </a:rPr>
              <a:t>="</a:t>
            </a:r>
            <a:r>
              <a:rPr lang="en-US" sz="300" dirty="0" err="1">
                <a:solidFill>
                  <a:srgbClr val="014067"/>
                </a:solidFill>
              </a:rPr>
              <a:t>en</a:t>
            </a:r>
            <a:r>
              <a:rPr lang="en-US" sz="300" dirty="0">
                <a:solidFill>
                  <a:srgbClr val="014067"/>
                </a:solidFill>
              </a:rPr>
              <a:t>" class="h-100"&gt;</a:t>
            </a:r>
          </a:p>
          <a:p>
            <a:r>
              <a:rPr lang="en-US" sz="300" dirty="0">
                <a:solidFill>
                  <a:srgbClr val="014067"/>
                </a:solidFill>
              </a:rPr>
              <a:t>  &lt;head&gt;</a:t>
            </a:r>
          </a:p>
          <a:p>
            <a:r>
              <a:rPr lang="en-US" sz="300" dirty="0">
                <a:solidFill>
                  <a:srgbClr val="014067"/>
                </a:solidFill>
              </a:rPr>
              <a:t>    &lt;meta charset="utf-8"&gt;</a:t>
            </a:r>
          </a:p>
          <a:p>
            <a:r>
              <a:rPr lang="en-US" sz="300" dirty="0">
                <a:solidFill>
                  <a:srgbClr val="014067"/>
                </a:solidFill>
              </a:rPr>
              <a:t>    &lt;meta name="viewport" content="width=device-width, initial-scale=1"&gt;</a:t>
            </a:r>
          </a:p>
          <a:p>
            <a:r>
              <a:rPr lang="en-US" sz="300" dirty="0">
                <a:solidFill>
                  <a:srgbClr val="014067"/>
                </a:solidFill>
              </a:rPr>
              <a:t>    &lt;title&gt;</a:t>
            </a:r>
            <a:r>
              <a:rPr lang="en-US" sz="300" dirty="0" err="1">
                <a:solidFill>
                  <a:srgbClr val="014067"/>
                </a:solidFill>
              </a:rPr>
              <a:t>Artikel</a:t>
            </a:r>
            <a:r>
              <a:rPr lang="en-US" sz="300" dirty="0">
                <a:solidFill>
                  <a:srgbClr val="014067"/>
                </a:solidFill>
              </a:rPr>
              <a:t>&lt;/title&gt;</a:t>
            </a:r>
          </a:p>
          <a:p>
            <a:r>
              <a:rPr lang="en-US" sz="300" dirty="0">
                <a:solidFill>
                  <a:srgbClr val="014067"/>
                </a:solidFill>
              </a:rPr>
              <a:t>    &lt;link </a:t>
            </a:r>
            <a:r>
              <a:rPr lang="en-US" sz="300" dirty="0" err="1">
                <a:solidFill>
                  <a:srgbClr val="014067"/>
                </a:solidFill>
              </a:rPr>
              <a:t>rel</a:t>
            </a:r>
            <a:r>
              <a:rPr lang="en-US" sz="300" dirty="0">
                <a:solidFill>
                  <a:srgbClr val="014067"/>
                </a:solidFill>
              </a:rPr>
              <a:t>="stylesheet" </a:t>
            </a:r>
            <a:r>
              <a:rPr lang="en-US" sz="300" dirty="0" err="1">
                <a:solidFill>
                  <a:srgbClr val="014067"/>
                </a:solidFill>
              </a:rPr>
              <a:t>href</a:t>
            </a:r>
            <a:r>
              <a:rPr lang="en-US" sz="300" dirty="0">
                <a:solidFill>
                  <a:srgbClr val="014067"/>
                </a:solidFill>
              </a:rPr>
              <a:t>="../bootstrap/</a:t>
            </a:r>
            <a:r>
              <a:rPr lang="en-US" sz="300" dirty="0" err="1">
                <a:solidFill>
                  <a:srgbClr val="014067"/>
                </a:solidFill>
              </a:rPr>
              <a:t>css</a:t>
            </a:r>
            <a:r>
              <a:rPr lang="en-US" sz="300" dirty="0">
                <a:solidFill>
                  <a:srgbClr val="014067"/>
                </a:solidFill>
              </a:rPr>
              <a:t>/bootstrap.min.css"&gt;</a:t>
            </a:r>
          </a:p>
          <a:p>
            <a:r>
              <a:rPr lang="en-US" sz="300" dirty="0">
                <a:solidFill>
                  <a:srgbClr val="014067"/>
                </a:solidFill>
              </a:rPr>
              <a:t>&lt;/head&gt;</a:t>
            </a:r>
          </a:p>
          <a:p>
            <a:r>
              <a:rPr lang="en-US" sz="300" dirty="0">
                <a:solidFill>
                  <a:srgbClr val="014067"/>
                </a:solidFill>
              </a:rPr>
              <a:t>&lt;body class="d-flex flex-column h-100"&gt;</a:t>
            </a:r>
          </a:p>
          <a:p>
            <a:br>
              <a:rPr lang="en-US" sz="300" dirty="0">
                <a:solidFill>
                  <a:srgbClr val="014067"/>
                </a:solidFill>
              </a:rPr>
            </a:br>
            <a:r>
              <a:rPr lang="en-US" sz="300" dirty="0">
                <a:solidFill>
                  <a:srgbClr val="014067"/>
                </a:solidFill>
              </a:rPr>
              <a:t>    &lt;main class="flex-shrink-0"&gt;</a:t>
            </a:r>
          </a:p>
          <a:p>
            <a:r>
              <a:rPr lang="en-US" sz="300" dirty="0">
                <a:solidFill>
                  <a:srgbClr val="014067"/>
                </a:solidFill>
              </a:rPr>
              <a:t>      &lt;div class="container mt-5"&gt;</a:t>
            </a:r>
          </a:p>
          <a:p>
            <a:r>
              <a:rPr lang="en-US" sz="300" dirty="0">
                <a:solidFill>
                  <a:srgbClr val="014067"/>
                </a:solidFill>
              </a:rPr>
              <a:t>        &lt;section id="</a:t>
            </a:r>
            <a:r>
              <a:rPr lang="en-US" sz="300" dirty="0" err="1">
                <a:solidFill>
                  <a:srgbClr val="014067"/>
                </a:solidFill>
              </a:rPr>
              <a:t>section_artikel</a:t>
            </a:r>
            <a:r>
              <a:rPr lang="en-US" sz="300" dirty="0">
                <a:solidFill>
                  <a:srgbClr val="014067"/>
                </a:solidFill>
              </a:rPr>
              <a:t>"&gt;</a:t>
            </a:r>
          </a:p>
          <a:p>
            <a:r>
              <a:rPr lang="en-US" sz="300" dirty="0">
                <a:solidFill>
                  <a:srgbClr val="014067"/>
                </a:solidFill>
              </a:rPr>
              <a:t>            &lt;div class="row"&gt;</a:t>
            </a:r>
          </a:p>
          <a:p>
            <a:r>
              <a:rPr lang="en-US" sz="300" dirty="0">
                <a:solidFill>
                  <a:srgbClr val="014067"/>
                </a:solidFill>
              </a:rPr>
              <a:t>                &lt;div class="col-md-12"&gt;</a:t>
            </a:r>
          </a:p>
          <a:p>
            <a:r>
              <a:rPr lang="en-US" sz="300" dirty="0">
                <a:solidFill>
                  <a:srgbClr val="014067"/>
                </a:solidFill>
              </a:rPr>
              <a:t>                    &lt;div class="card border"&gt;</a:t>
            </a:r>
          </a:p>
          <a:p>
            <a:r>
              <a:rPr lang="en-US" sz="300" dirty="0">
                <a:solidFill>
                  <a:srgbClr val="014067"/>
                </a:solidFill>
              </a:rPr>
              <a:t>                        &lt;div class="card-body"&gt;</a:t>
            </a:r>
          </a:p>
          <a:p>
            <a:r>
              <a:rPr lang="en-US" sz="300" dirty="0">
                <a:solidFill>
                  <a:srgbClr val="014067"/>
                </a:solidFill>
              </a:rPr>
              <a:t>                            &lt;form action="{{ route('</a:t>
            </a:r>
            <a:r>
              <a:rPr lang="en-US" sz="300" dirty="0" err="1">
                <a:solidFill>
                  <a:srgbClr val="014067"/>
                </a:solidFill>
              </a:rPr>
              <a:t>artikel.store</a:t>
            </a:r>
            <a:r>
              <a:rPr lang="en-US" sz="300" dirty="0">
                <a:solidFill>
                  <a:srgbClr val="014067"/>
                </a:solidFill>
              </a:rPr>
              <a:t>') }}" method="POST" </a:t>
            </a:r>
            <a:r>
              <a:rPr lang="en-US" sz="300" dirty="0" err="1">
                <a:solidFill>
                  <a:srgbClr val="014067"/>
                </a:solidFill>
              </a:rPr>
              <a:t>enctype</a:t>
            </a:r>
            <a:r>
              <a:rPr lang="en-US" sz="300" dirty="0">
                <a:solidFill>
                  <a:srgbClr val="014067"/>
                </a:solidFill>
              </a:rPr>
              <a:t>="multipart/form-data"&gt;</a:t>
            </a:r>
          </a:p>
          <a:p>
            <a:br>
              <a:rPr lang="en-US" sz="300" dirty="0">
                <a:solidFill>
                  <a:srgbClr val="014067"/>
                </a:solidFill>
              </a:rPr>
            </a:br>
            <a:r>
              <a:rPr lang="en-US" sz="300" dirty="0">
                <a:solidFill>
                  <a:srgbClr val="014067"/>
                </a:solidFill>
              </a:rPr>
              <a:t>                                @</a:t>
            </a:r>
            <a:r>
              <a:rPr lang="en-US" sz="300" dirty="0" err="1">
                <a:solidFill>
                  <a:srgbClr val="014067"/>
                </a:solidFill>
              </a:rPr>
              <a:t>csrf</a:t>
            </a:r>
            <a:endParaRPr lang="en-US" sz="300" dirty="0">
              <a:solidFill>
                <a:srgbClr val="014067"/>
              </a:solidFill>
            </a:endParaRPr>
          </a:p>
          <a:p>
            <a:br>
              <a:rPr lang="en-US" sz="300" dirty="0">
                <a:solidFill>
                  <a:srgbClr val="014067"/>
                </a:solidFill>
              </a:rPr>
            </a:br>
            <a:r>
              <a:rPr lang="en-US" sz="300" dirty="0">
                <a:solidFill>
                  <a:srgbClr val="014067"/>
                </a:solidFill>
              </a:rPr>
              <a:t>                                &lt;div class="form-group"&gt;</a:t>
            </a:r>
          </a:p>
          <a:p>
            <a:r>
              <a:rPr lang="en-US" sz="300" dirty="0">
                <a:solidFill>
                  <a:srgbClr val="014067"/>
                </a:solidFill>
              </a:rPr>
              <a:t>                                    &lt;label class="font-weight-bold"&gt;GAMBAR&lt;/label&gt;</a:t>
            </a:r>
          </a:p>
          <a:p>
            <a:r>
              <a:rPr lang="en-US" sz="300" dirty="0">
                <a:solidFill>
                  <a:srgbClr val="014067"/>
                </a:solidFill>
              </a:rPr>
              <a:t>                                    &lt;input type="file" class="form-control @error('</a:t>
            </a:r>
            <a:r>
              <a:rPr lang="en-US" sz="300" dirty="0" err="1">
                <a:solidFill>
                  <a:srgbClr val="014067"/>
                </a:solidFill>
              </a:rPr>
              <a:t>gambar</a:t>
            </a:r>
            <a:r>
              <a:rPr lang="en-US" sz="300" dirty="0">
                <a:solidFill>
                  <a:srgbClr val="014067"/>
                </a:solidFill>
              </a:rPr>
              <a:t>') is-invalid @</a:t>
            </a:r>
            <a:r>
              <a:rPr lang="en-US" sz="300" dirty="0" err="1">
                <a:solidFill>
                  <a:srgbClr val="014067"/>
                </a:solidFill>
              </a:rPr>
              <a:t>enderror</a:t>
            </a:r>
            <a:r>
              <a:rPr lang="en-US" sz="300" dirty="0">
                <a:solidFill>
                  <a:srgbClr val="014067"/>
                </a:solidFill>
              </a:rPr>
              <a:t>" name="</a:t>
            </a:r>
            <a:r>
              <a:rPr lang="en-US" sz="300" dirty="0" err="1">
                <a:solidFill>
                  <a:srgbClr val="014067"/>
                </a:solidFill>
              </a:rPr>
              <a:t>gambar</a:t>
            </a:r>
            <a:r>
              <a:rPr lang="en-US" sz="300" dirty="0">
                <a:solidFill>
                  <a:srgbClr val="014067"/>
                </a:solidFill>
              </a:rPr>
              <a:t>"&gt;</a:t>
            </a:r>
          </a:p>
          <a:p>
            <a:br>
              <a:rPr lang="en-US" sz="300" dirty="0">
                <a:solidFill>
                  <a:srgbClr val="014067"/>
                </a:solidFill>
              </a:rPr>
            </a:br>
            <a:r>
              <a:rPr lang="en-US" sz="300" dirty="0">
                <a:solidFill>
                  <a:srgbClr val="014067"/>
                </a:solidFill>
              </a:rPr>
              <a:t>                                    @error('</a:t>
            </a:r>
            <a:r>
              <a:rPr lang="en-US" sz="300" dirty="0" err="1">
                <a:solidFill>
                  <a:srgbClr val="014067"/>
                </a:solidFill>
              </a:rPr>
              <a:t>gambar</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br>
              <a:rPr lang="en-US" sz="300" dirty="0">
                <a:solidFill>
                  <a:srgbClr val="014067"/>
                </a:solidFill>
              </a:rPr>
            </a:br>
            <a:r>
              <a:rPr lang="en-US" sz="300" dirty="0">
                <a:solidFill>
                  <a:srgbClr val="014067"/>
                </a:solidFill>
              </a:rPr>
              <a:t>                                &lt;div class="form-group"&gt;</a:t>
            </a:r>
          </a:p>
          <a:p>
            <a:r>
              <a:rPr lang="en-US" sz="300" dirty="0">
                <a:solidFill>
                  <a:srgbClr val="014067"/>
                </a:solidFill>
              </a:rPr>
              <a:t>                                    &lt;label class="font-weight-bold"&gt;JUDUL&lt;/label&gt;</a:t>
            </a:r>
          </a:p>
          <a:p>
            <a:r>
              <a:rPr lang="en-US" sz="300" dirty="0">
                <a:solidFill>
                  <a:srgbClr val="014067"/>
                </a:solidFill>
              </a:rPr>
              <a:t>                                    &lt;input type="text" class="form-control @error('</a:t>
            </a:r>
            <a:r>
              <a:rPr lang="en-US" sz="300" dirty="0" err="1">
                <a:solidFill>
                  <a:srgbClr val="014067"/>
                </a:solidFill>
              </a:rPr>
              <a:t>judul</a:t>
            </a:r>
            <a:r>
              <a:rPr lang="en-US" sz="300" dirty="0">
                <a:solidFill>
                  <a:srgbClr val="014067"/>
                </a:solidFill>
              </a:rPr>
              <a:t>') is-invalid @</a:t>
            </a:r>
            <a:r>
              <a:rPr lang="en-US" sz="300" dirty="0" err="1">
                <a:solidFill>
                  <a:srgbClr val="014067"/>
                </a:solidFill>
              </a:rPr>
              <a:t>enderror</a:t>
            </a:r>
            <a:r>
              <a:rPr lang="en-US" sz="300" dirty="0">
                <a:solidFill>
                  <a:srgbClr val="014067"/>
                </a:solidFill>
              </a:rPr>
              <a:t>" name="</a:t>
            </a:r>
            <a:r>
              <a:rPr lang="en-US" sz="300" dirty="0" err="1">
                <a:solidFill>
                  <a:srgbClr val="014067"/>
                </a:solidFill>
              </a:rPr>
              <a:t>judul</a:t>
            </a:r>
            <a:r>
              <a:rPr lang="en-US" sz="300" dirty="0">
                <a:solidFill>
                  <a:srgbClr val="014067"/>
                </a:solidFill>
              </a:rPr>
              <a:t>" value="{{ old('</a:t>
            </a:r>
            <a:r>
              <a:rPr lang="en-US" sz="300" dirty="0" err="1">
                <a:solidFill>
                  <a:srgbClr val="014067"/>
                </a:solidFill>
              </a:rPr>
              <a:t>judul</a:t>
            </a:r>
            <a:r>
              <a:rPr lang="en-US" sz="300" dirty="0">
                <a:solidFill>
                  <a:srgbClr val="014067"/>
                </a:solidFill>
              </a:rPr>
              <a:t>') }}" placeholder="</a:t>
            </a:r>
            <a:r>
              <a:rPr lang="en-US" sz="300" dirty="0" err="1">
                <a:solidFill>
                  <a:srgbClr val="014067"/>
                </a:solidFill>
              </a:rPr>
              <a:t>Masukkan</a:t>
            </a:r>
            <a:r>
              <a:rPr lang="en-US" sz="300" dirty="0">
                <a:solidFill>
                  <a:srgbClr val="014067"/>
                </a:solidFill>
              </a:rPr>
              <a:t> </a:t>
            </a:r>
            <a:r>
              <a:rPr lang="en-US" sz="300" dirty="0" err="1">
                <a:solidFill>
                  <a:srgbClr val="014067"/>
                </a:solidFill>
              </a:rPr>
              <a:t>Judul</a:t>
            </a:r>
            <a:r>
              <a:rPr lang="en-US" sz="300" dirty="0">
                <a:solidFill>
                  <a:srgbClr val="014067"/>
                </a:solidFill>
              </a:rPr>
              <a:t> </a:t>
            </a:r>
            <a:r>
              <a:rPr lang="en-US" sz="300" dirty="0" err="1">
                <a:solidFill>
                  <a:srgbClr val="014067"/>
                </a:solidFill>
              </a:rPr>
              <a:t>Artikel</a:t>
            </a:r>
            <a:r>
              <a:rPr lang="en-US" sz="300" dirty="0">
                <a:solidFill>
                  <a:srgbClr val="014067"/>
                </a:solidFill>
              </a:rPr>
              <a:t>"&gt;</a:t>
            </a:r>
          </a:p>
          <a:p>
            <a:br>
              <a:rPr lang="en-US" sz="300" dirty="0">
                <a:solidFill>
                  <a:srgbClr val="014067"/>
                </a:solidFill>
              </a:rPr>
            </a:br>
            <a:r>
              <a:rPr lang="en-US" sz="300" dirty="0">
                <a:solidFill>
                  <a:srgbClr val="014067"/>
                </a:solidFill>
              </a:rPr>
              <a:t>                                    @error('</a:t>
            </a:r>
            <a:r>
              <a:rPr lang="en-US" sz="300" dirty="0" err="1">
                <a:solidFill>
                  <a:srgbClr val="014067"/>
                </a:solidFill>
              </a:rPr>
              <a:t>judul</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br>
              <a:rPr lang="en-US" sz="300" dirty="0">
                <a:solidFill>
                  <a:srgbClr val="014067"/>
                </a:solidFill>
              </a:rPr>
            </a:br>
            <a:r>
              <a:rPr lang="en-US" sz="300" dirty="0">
                <a:solidFill>
                  <a:srgbClr val="014067"/>
                </a:solidFill>
              </a:rPr>
              <a:t>                                &lt;div class="form-group mb-5"&gt;</a:t>
            </a:r>
          </a:p>
          <a:p>
            <a:r>
              <a:rPr lang="en-US" sz="300" dirty="0">
                <a:solidFill>
                  <a:srgbClr val="014067"/>
                </a:solidFill>
              </a:rPr>
              <a:t>                                    &lt;label class="font-weight-bold"&gt;Isi&lt;/label&gt;</a:t>
            </a:r>
          </a:p>
          <a:p>
            <a:r>
              <a:rPr lang="en-US" sz="300" dirty="0">
                <a:solidFill>
                  <a:srgbClr val="014067"/>
                </a:solidFill>
              </a:rPr>
              <a:t>                                    &lt;</a:t>
            </a:r>
            <a:r>
              <a:rPr lang="en-US" sz="300" dirty="0" err="1">
                <a:solidFill>
                  <a:srgbClr val="014067"/>
                </a:solidFill>
              </a:rPr>
              <a:t>textarea</a:t>
            </a:r>
            <a:r>
              <a:rPr lang="en-US" sz="300" dirty="0">
                <a:solidFill>
                  <a:srgbClr val="014067"/>
                </a:solidFill>
              </a:rPr>
              <a:t> class="form-control @error('</a:t>
            </a:r>
            <a:r>
              <a:rPr lang="en-US" sz="300" dirty="0" err="1">
                <a:solidFill>
                  <a:srgbClr val="014067"/>
                </a:solidFill>
              </a:rPr>
              <a:t>isi</a:t>
            </a:r>
            <a:r>
              <a:rPr lang="en-US" sz="300" dirty="0">
                <a:solidFill>
                  <a:srgbClr val="014067"/>
                </a:solidFill>
              </a:rPr>
              <a:t>') is-invalid @</a:t>
            </a:r>
            <a:r>
              <a:rPr lang="en-US" sz="300" dirty="0" err="1">
                <a:solidFill>
                  <a:srgbClr val="014067"/>
                </a:solidFill>
              </a:rPr>
              <a:t>enderror</a:t>
            </a:r>
            <a:r>
              <a:rPr lang="en-US" sz="300" dirty="0">
                <a:solidFill>
                  <a:srgbClr val="014067"/>
                </a:solidFill>
              </a:rPr>
              <a:t>" id="</a:t>
            </a:r>
            <a:r>
              <a:rPr lang="en-US" sz="300" dirty="0" err="1">
                <a:solidFill>
                  <a:srgbClr val="014067"/>
                </a:solidFill>
              </a:rPr>
              <a:t>isi</a:t>
            </a:r>
            <a:r>
              <a:rPr lang="en-US" sz="300" dirty="0">
                <a:solidFill>
                  <a:srgbClr val="014067"/>
                </a:solidFill>
              </a:rPr>
              <a:t>" name="</a:t>
            </a:r>
            <a:r>
              <a:rPr lang="en-US" sz="300" dirty="0" err="1">
                <a:solidFill>
                  <a:srgbClr val="014067"/>
                </a:solidFill>
              </a:rPr>
              <a:t>isi</a:t>
            </a:r>
            <a:r>
              <a:rPr lang="en-US" sz="300" dirty="0">
                <a:solidFill>
                  <a:srgbClr val="014067"/>
                </a:solidFill>
              </a:rPr>
              <a:t>" rows="5" placeholder="</a:t>
            </a:r>
            <a:r>
              <a:rPr lang="en-US" sz="300" dirty="0" err="1">
                <a:solidFill>
                  <a:srgbClr val="014067"/>
                </a:solidFill>
              </a:rPr>
              <a:t>Masukkan</a:t>
            </a:r>
            <a:r>
              <a:rPr lang="en-US" sz="300" dirty="0">
                <a:solidFill>
                  <a:srgbClr val="014067"/>
                </a:solidFill>
              </a:rPr>
              <a:t> Isi </a:t>
            </a:r>
            <a:r>
              <a:rPr lang="en-US" sz="300" dirty="0" err="1">
                <a:solidFill>
                  <a:srgbClr val="014067"/>
                </a:solidFill>
              </a:rPr>
              <a:t>Artikel</a:t>
            </a:r>
            <a:r>
              <a:rPr lang="en-US" sz="300" dirty="0">
                <a:solidFill>
                  <a:srgbClr val="014067"/>
                </a:solidFill>
              </a:rPr>
              <a:t>"&gt;{{ old('</a:t>
            </a:r>
            <a:r>
              <a:rPr lang="en-US" sz="300" dirty="0" err="1">
                <a:solidFill>
                  <a:srgbClr val="014067"/>
                </a:solidFill>
              </a:rPr>
              <a:t>isi</a:t>
            </a:r>
            <a:r>
              <a:rPr lang="en-US" sz="300" dirty="0">
                <a:solidFill>
                  <a:srgbClr val="014067"/>
                </a:solidFill>
              </a:rPr>
              <a:t>') }}&lt;/</a:t>
            </a:r>
            <a:r>
              <a:rPr lang="en-US" sz="300" dirty="0" err="1">
                <a:solidFill>
                  <a:srgbClr val="014067"/>
                </a:solidFill>
              </a:rPr>
              <a:t>textarea</a:t>
            </a:r>
            <a:r>
              <a:rPr lang="en-US" sz="300" dirty="0">
                <a:solidFill>
                  <a:srgbClr val="014067"/>
                </a:solidFill>
              </a:rPr>
              <a:t>&gt;</a:t>
            </a:r>
          </a:p>
          <a:p>
            <a:br>
              <a:rPr lang="en-US" sz="300" dirty="0">
                <a:solidFill>
                  <a:srgbClr val="014067"/>
                </a:solidFill>
              </a:rPr>
            </a:br>
            <a:r>
              <a:rPr lang="en-US" sz="300" dirty="0">
                <a:solidFill>
                  <a:srgbClr val="014067"/>
                </a:solidFill>
              </a:rPr>
              <a:t>                                    @error('</a:t>
            </a:r>
            <a:r>
              <a:rPr lang="en-US" sz="300" dirty="0" err="1">
                <a:solidFill>
                  <a:srgbClr val="014067"/>
                </a:solidFill>
              </a:rPr>
              <a:t>isi</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br>
              <a:rPr lang="en-US" sz="300" dirty="0">
                <a:solidFill>
                  <a:srgbClr val="014067"/>
                </a:solidFill>
              </a:rPr>
            </a:br>
            <a:r>
              <a:rPr lang="en-US" sz="300" dirty="0">
                <a:solidFill>
                  <a:srgbClr val="014067"/>
                </a:solidFill>
              </a:rPr>
              <a:t>                                &lt;button type="submit" class="</a:t>
            </a:r>
            <a:r>
              <a:rPr lang="en-US" sz="300" dirty="0" err="1">
                <a:solidFill>
                  <a:srgbClr val="014067"/>
                </a:solidFill>
              </a:rPr>
              <a:t>btn</a:t>
            </a:r>
            <a:r>
              <a:rPr lang="en-US" sz="300" dirty="0">
                <a:solidFill>
                  <a:srgbClr val="014067"/>
                </a:solidFill>
              </a:rPr>
              <a:t> </a:t>
            </a:r>
            <a:r>
              <a:rPr lang="en-US" sz="300" dirty="0" err="1">
                <a:solidFill>
                  <a:srgbClr val="014067"/>
                </a:solidFill>
              </a:rPr>
              <a:t>btn</a:t>
            </a:r>
            <a:r>
              <a:rPr lang="en-US" sz="300" dirty="0">
                <a:solidFill>
                  <a:srgbClr val="014067"/>
                </a:solidFill>
              </a:rPr>
              <a:t>-md </a:t>
            </a:r>
            <a:r>
              <a:rPr lang="en-US" sz="300" dirty="0" err="1">
                <a:solidFill>
                  <a:srgbClr val="014067"/>
                </a:solidFill>
              </a:rPr>
              <a:t>btn</a:t>
            </a:r>
            <a:r>
              <a:rPr lang="en-US" sz="300" dirty="0">
                <a:solidFill>
                  <a:srgbClr val="014067"/>
                </a:solidFill>
              </a:rPr>
              <a:t>-primary"&gt;SIMPAN&lt;/button&gt;</a:t>
            </a:r>
          </a:p>
          <a:p>
            <a:r>
              <a:rPr lang="en-US" sz="300" dirty="0">
                <a:solidFill>
                  <a:srgbClr val="014067"/>
                </a:solidFill>
              </a:rPr>
              <a:t>                                &lt;button type="reset" class="</a:t>
            </a:r>
            <a:r>
              <a:rPr lang="en-US" sz="300" dirty="0" err="1">
                <a:solidFill>
                  <a:srgbClr val="014067"/>
                </a:solidFill>
              </a:rPr>
              <a:t>btn</a:t>
            </a:r>
            <a:r>
              <a:rPr lang="en-US" sz="300" dirty="0">
                <a:solidFill>
                  <a:srgbClr val="014067"/>
                </a:solidFill>
              </a:rPr>
              <a:t> </a:t>
            </a:r>
            <a:r>
              <a:rPr lang="en-US" sz="300" dirty="0" err="1">
                <a:solidFill>
                  <a:srgbClr val="014067"/>
                </a:solidFill>
              </a:rPr>
              <a:t>btn</a:t>
            </a:r>
            <a:r>
              <a:rPr lang="en-US" sz="300" dirty="0">
                <a:solidFill>
                  <a:srgbClr val="014067"/>
                </a:solidFill>
              </a:rPr>
              <a:t>-md </a:t>
            </a:r>
            <a:r>
              <a:rPr lang="en-US" sz="300" dirty="0" err="1">
                <a:solidFill>
                  <a:srgbClr val="014067"/>
                </a:solidFill>
              </a:rPr>
              <a:t>btn</a:t>
            </a:r>
            <a:r>
              <a:rPr lang="en-US" sz="300" dirty="0">
                <a:solidFill>
                  <a:srgbClr val="014067"/>
                </a:solidFill>
              </a:rPr>
              <a:t>-warning"&gt;RESET&lt;/button&gt;</a:t>
            </a:r>
          </a:p>
          <a:p>
            <a:br>
              <a:rPr lang="en-US" sz="300" dirty="0">
                <a:solidFill>
                  <a:srgbClr val="014067"/>
                </a:solidFill>
              </a:rPr>
            </a:br>
            <a:r>
              <a:rPr lang="en-US" sz="300" dirty="0">
                <a:solidFill>
                  <a:srgbClr val="014067"/>
                </a:solidFill>
              </a:rPr>
              <a:t>                            &lt;/form&gt;</a:t>
            </a:r>
          </a:p>
          <a:p>
            <a:r>
              <a:rPr lang="en-US" sz="300" dirty="0">
                <a:solidFill>
                  <a:srgbClr val="014067"/>
                </a:solidFill>
              </a:rPr>
              <a:t>                        &lt;/div&gt;</a:t>
            </a:r>
          </a:p>
          <a:p>
            <a:r>
              <a:rPr lang="en-US" sz="300" dirty="0">
                <a:solidFill>
                  <a:srgbClr val="014067"/>
                </a:solidFill>
              </a:rPr>
              <a:t>                    &lt;/div&gt;</a:t>
            </a:r>
          </a:p>
          <a:p>
            <a:r>
              <a:rPr lang="en-US" sz="300" dirty="0">
                <a:solidFill>
                  <a:srgbClr val="014067"/>
                </a:solidFill>
              </a:rPr>
              <a:t>                &lt;/div&gt;</a:t>
            </a:r>
          </a:p>
          <a:p>
            <a:r>
              <a:rPr lang="en-US" sz="300" dirty="0">
                <a:solidFill>
                  <a:srgbClr val="014067"/>
                </a:solidFill>
              </a:rPr>
              <a:t>            &lt;/div&gt;</a:t>
            </a:r>
          </a:p>
          <a:p>
            <a:br>
              <a:rPr lang="en-US" sz="300" dirty="0">
                <a:solidFill>
                  <a:srgbClr val="014067"/>
                </a:solidFill>
              </a:rPr>
            </a:br>
            <a:r>
              <a:rPr lang="en-US" sz="300" dirty="0">
                <a:solidFill>
                  <a:srgbClr val="014067"/>
                </a:solidFill>
              </a:rPr>
              <a:t>        &lt;/section&gt;</a:t>
            </a:r>
          </a:p>
          <a:p>
            <a:r>
              <a:rPr lang="en-US" sz="300" dirty="0">
                <a:solidFill>
                  <a:srgbClr val="014067"/>
                </a:solidFill>
              </a:rPr>
              <a:t>    &lt;/div&gt;</a:t>
            </a:r>
          </a:p>
          <a:p>
            <a:r>
              <a:rPr lang="en-US" sz="300" dirty="0">
                <a:solidFill>
                  <a:srgbClr val="014067"/>
                </a:solidFill>
              </a:rPr>
              <a:t>&lt;/main&gt;</a:t>
            </a:r>
          </a:p>
          <a:p>
            <a:br>
              <a:rPr lang="en-US" sz="300" dirty="0">
                <a:solidFill>
                  <a:srgbClr val="014067"/>
                </a:solidFill>
              </a:rPr>
            </a:br>
            <a:br>
              <a:rPr lang="en-US" sz="300" dirty="0">
                <a:solidFill>
                  <a:srgbClr val="014067"/>
                </a:solidFill>
              </a:rPr>
            </a:br>
            <a:r>
              <a:rPr lang="en-US" sz="300" dirty="0">
                <a:solidFill>
                  <a:srgbClr val="014067"/>
                </a:solidFill>
              </a:rPr>
              <a:t>&lt;script </a:t>
            </a:r>
            <a:r>
              <a:rPr lang="en-US" sz="300" dirty="0" err="1">
                <a:solidFill>
                  <a:srgbClr val="014067"/>
                </a:solidFill>
              </a:rPr>
              <a:t>src</a:t>
            </a:r>
            <a:r>
              <a:rPr lang="en-US" sz="300" dirty="0">
                <a:solidFill>
                  <a:srgbClr val="014067"/>
                </a:solidFill>
              </a:rPr>
              <a:t>="../</a:t>
            </a:r>
            <a:r>
              <a:rPr lang="en-US" sz="300" dirty="0" err="1">
                <a:solidFill>
                  <a:srgbClr val="014067"/>
                </a:solidFill>
              </a:rPr>
              <a:t>jquery</a:t>
            </a:r>
            <a:r>
              <a:rPr lang="en-US" sz="300" dirty="0">
                <a:solidFill>
                  <a:srgbClr val="014067"/>
                </a:solidFill>
              </a:rPr>
              <a:t>/jquery-3.6.0.min.js"&gt;&lt;/script&gt;</a:t>
            </a:r>
          </a:p>
          <a:p>
            <a:r>
              <a:rPr lang="en-US" sz="300" dirty="0">
                <a:solidFill>
                  <a:srgbClr val="014067"/>
                </a:solidFill>
              </a:rPr>
              <a:t>&lt;script </a:t>
            </a:r>
            <a:r>
              <a:rPr lang="en-US" sz="300" dirty="0" err="1">
                <a:solidFill>
                  <a:srgbClr val="014067"/>
                </a:solidFill>
              </a:rPr>
              <a:t>src</a:t>
            </a:r>
            <a:r>
              <a:rPr lang="en-US" sz="300" dirty="0">
                <a:solidFill>
                  <a:srgbClr val="014067"/>
                </a:solidFill>
              </a:rPr>
              <a:t>="../bootstrap/</a:t>
            </a:r>
            <a:r>
              <a:rPr lang="en-US" sz="300" dirty="0" err="1">
                <a:solidFill>
                  <a:srgbClr val="014067"/>
                </a:solidFill>
              </a:rPr>
              <a:t>js</a:t>
            </a:r>
            <a:r>
              <a:rPr lang="en-US" sz="300" dirty="0">
                <a:solidFill>
                  <a:srgbClr val="014067"/>
                </a:solidFill>
              </a:rPr>
              <a:t>/bootstrap.min.js"&gt;&lt;/script&gt;</a:t>
            </a:r>
          </a:p>
          <a:p>
            <a:r>
              <a:rPr lang="en-US" sz="300" dirty="0">
                <a:solidFill>
                  <a:srgbClr val="014067"/>
                </a:solidFill>
              </a:rPr>
              <a:t>&lt;script </a:t>
            </a:r>
            <a:r>
              <a:rPr lang="en-US" sz="300" dirty="0" err="1">
                <a:solidFill>
                  <a:srgbClr val="014067"/>
                </a:solidFill>
              </a:rPr>
              <a:t>src</a:t>
            </a:r>
            <a:r>
              <a:rPr lang="en-US" sz="300" dirty="0">
                <a:solidFill>
                  <a:srgbClr val="014067"/>
                </a:solidFill>
              </a:rPr>
              <a:t>="../</a:t>
            </a:r>
            <a:r>
              <a:rPr lang="en-US" sz="300" dirty="0" err="1">
                <a:solidFill>
                  <a:srgbClr val="014067"/>
                </a:solidFill>
              </a:rPr>
              <a:t>ckeditor</a:t>
            </a:r>
            <a:r>
              <a:rPr lang="en-US" sz="300" dirty="0">
                <a:solidFill>
                  <a:srgbClr val="014067"/>
                </a:solidFill>
              </a:rPr>
              <a:t>/ckeditor.js"&gt;&lt;/script&gt;</a:t>
            </a:r>
          </a:p>
          <a:p>
            <a:br>
              <a:rPr lang="en-US" sz="300" dirty="0">
                <a:solidFill>
                  <a:srgbClr val="014067"/>
                </a:solidFill>
              </a:rPr>
            </a:br>
            <a:r>
              <a:rPr lang="en-US" sz="300" dirty="0">
                <a:solidFill>
                  <a:srgbClr val="014067"/>
                </a:solidFill>
              </a:rPr>
              <a:t>&lt;script&gt;</a:t>
            </a:r>
          </a:p>
          <a:p>
            <a:r>
              <a:rPr lang="en-US" sz="300" dirty="0">
                <a:solidFill>
                  <a:srgbClr val="014067"/>
                </a:solidFill>
              </a:rPr>
              <a:t>     </a:t>
            </a:r>
            <a:r>
              <a:rPr lang="en-US" sz="300" dirty="0" err="1">
                <a:solidFill>
                  <a:srgbClr val="014067"/>
                </a:solidFill>
              </a:rPr>
              <a:t>ClassicEditor</a:t>
            </a:r>
            <a:endParaRPr lang="en-US" sz="300" dirty="0">
              <a:solidFill>
                <a:srgbClr val="014067"/>
              </a:solidFill>
            </a:endParaRPr>
          </a:p>
          <a:p>
            <a:r>
              <a:rPr lang="en-US" sz="300" dirty="0">
                <a:solidFill>
                  <a:srgbClr val="014067"/>
                </a:solidFill>
              </a:rPr>
              <a:t>            .create( </a:t>
            </a:r>
            <a:r>
              <a:rPr lang="en-US" sz="300" dirty="0" err="1">
                <a:solidFill>
                  <a:srgbClr val="014067"/>
                </a:solidFill>
              </a:rPr>
              <a:t>document.querySelector</a:t>
            </a:r>
            <a:r>
              <a:rPr lang="en-US" sz="300" dirty="0">
                <a:solidFill>
                  <a:srgbClr val="014067"/>
                </a:solidFill>
              </a:rPr>
              <a:t>( '#</a:t>
            </a:r>
            <a:r>
              <a:rPr lang="en-US" sz="300" dirty="0" err="1">
                <a:solidFill>
                  <a:srgbClr val="014067"/>
                </a:solidFill>
              </a:rPr>
              <a:t>isi</a:t>
            </a:r>
            <a:r>
              <a:rPr lang="en-US" sz="300" dirty="0">
                <a:solidFill>
                  <a:srgbClr val="014067"/>
                </a:solidFill>
              </a:rPr>
              <a:t>' ) )</a:t>
            </a:r>
          </a:p>
          <a:p>
            <a:r>
              <a:rPr lang="en-US" sz="300" dirty="0">
                <a:solidFill>
                  <a:srgbClr val="014067"/>
                </a:solidFill>
              </a:rPr>
              <a:t>            .catch( error =&gt; {</a:t>
            </a:r>
          </a:p>
          <a:p>
            <a:r>
              <a:rPr lang="en-US" sz="300" dirty="0">
                <a:solidFill>
                  <a:srgbClr val="014067"/>
                </a:solidFill>
              </a:rPr>
              <a:t>                </a:t>
            </a:r>
            <a:r>
              <a:rPr lang="en-US" sz="300" dirty="0" err="1">
                <a:solidFill>
                  <a:srgbClr val="014067"/>
                </a:solidFill>
              </a:rPr>
              <a:t>console.error</a:t>
            </a:r>
            <a:r>
              <a:rPr lang="en-US" sz="300" dirty="0">
                <a:solidFill>
                  <a:srgbClr val="014067"/>
                </a:solidFill>
              </a:rPr>
              <a:t>( error );</a:t>
            </a:r>
          </a:p>
          <a:p>
            <a:r>
              <a:rPr lang="en-US" sz="300" dirty="0">
                <a:solidFill>
                  <a:srgbClr val="014067"/>
                </a:solidFill>
              </a:rPr>
              <a:t>            } );</a:t>
            </a:r>
          </a:p>
          <a:p>
            <a:r>
              <a:rPr lang="en-US" sz="300" dirty="0">
                <a:solidFill>
                  <a:srgbClr val="014067"/>
                </a:solidFill>
              </a:rPr>
              <a:t>&lt;/script&gt;</a:t>
            </a:r>
          </a:p>
          <a:p>
            <a:br>
              <a:rPr lang="en-US" sz="300" dirty="0">
                <a:solidFill>
                  <a:srgbClr val="014067"/>
                </a:solidFill>
              </a:rPr>
            </a:br>
            <a:r>
              <a:rPr lang="en-US" sz="300" dirty="0">
                <a:solidFill>
                  <a:srgbClr val="014067"/>
                </a:solidFill>
              </a:rPr>
              <a:t>&lt;/body&gt;</a:t>
            </a:r>
          </a:p>
          <a:p>
            <a:r>
              <a:rPr lang="en-US" sz="300" dirty="0">
                <a:solidFill>
                  <a:srgbClr val="014067"/>
                </a:solidFill>
              </a:rPr>
              <a:t>&lt;/html&gt;</a:t>
            </a:r>
          </a:p>
          <a:p>
            <a:br>
              <a:rPr lang="en-US" sz="300" dirty="0">
                <a:solidFill>
                  <a:srgbClr val="014067"/>
                </a:solidFill>
              </a:rPr>
            </a:br>
            <a:endParaRPr lang="en-US" sz="300" dirty="0">
              <a:solidFill>
                <a:srgbClr val="014067"/>
              </a:solidFill>
            </a:endParaRPr>
          </a:p>
        </p:txBody>
      </p:sp>
      <p:pic>
        <p:nvPicPr>
          <p:cNvPr id="5" name="Picture 4"/>
          <p:cNvPicPr>
            <a:picLocks noChangeAspect="1"/>
          </p:cNvPicPr>
          <p:nvPr/>
        </p:nvPicPr>
        <p:blipFill>
          <a:blip r:embed="rId3"/>
          <a:stretch>
            <a:fillRect/>
          </a:stretch>
        </p:blipFill>
        <p:spPr>
          <a:xfrm>
            <a:off x="6534166" y="2365617"/>
            <a:ext cx="3745974" cy="3755755"/>
          </a:xfrm>
          <a:prstGeom prst="rect">
            <a:avLst/>
          </a:prstGeom>
        </p:spPr>
      </p:pic>
    </p:spTree>
    <p:extLst>
      <p:ext uri="{BB962C8B-B14F-4D97-AF65-F5344CB8AC3E}">
        <p14:creationId xmlns:p14="http://schemas.microsoft.com/office/powerpoint/2010/main" val="249161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Create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36</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348328"/>
            <a:ext cx="10747084" cy="32769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ES" sz="1800" dirty="0" err="1"/>
              <a:t>form</a:t>
            </a:r>
            <a:r>
              <a:rPr lang="es-ES" sz="1800" dirty="0"/>
              <a:t> di </a:t>
            </a:r>
            <a:r>
              <a:rPr lang="es-ES" sz="1800" dirty="0" err="1"/>
              <a:t>arahkan</a:t>
            </a:r>
            <a:r>
              <a:rPr lang="es-ES" sz="1800" dirty="0"/>
              <a:t> </a:t>
            </a:r>
            <a:r>
              <a:rPr lang="es-ES" sz="1800" dirty="0" err="1"/>
              <a:t>ke</a:t>
            </a:r>
            <a:r>
              <a:rPr lang="es-ES" sz="1800" dirty="0"/>
              <a:t> </a:t>
            </a:r>
            <a:r>
              <a:rPr lang="es-ES" sz="1800" dirty="0" err="1"/>
              <a:t>sebuah</a:t>
            </a:r>
            <a:r>
              <a:rPr lang="es-ES" sz="1800" dirty="0"/>
              <a:t> </a:t>
            </a:r>
            <a:r>
              <a:rPr lang="es-ES" sz="1800" dirty="0" err="1"/>
              <a:t>route</a:t>
            </a:r>
            <a:r>
              <a:rPr lang="es-ES" sz="1800" dirty="0"/>
              <a:t> yang </a:t>
            </a:r>
            <a:r>
              <a:rPr lang="es-ES" sz="1800" dirty="0" err="1"/>
              <a:t>bernama</a:t>
            </a:r>
            <a:r>
              <a:rPr lang="es-ES" sz="1800" dirty="0"/>
              <a:t> </a:t>
            </a:r>
            <a:r>
              <a:rPr lang="es-ES" sz="1800" dirty="0" err="1"/>
              <a:t>artikel.store</a:t>
            </a:r>
            <a:r>
              <a:rPr lang="es-ES" sz="1800" dirty="0"/>
              <a:t>, dimana </a:t>
            </a:r>
            <a:r>
              <a:rPr lang="es-ES" sz="1800" dirty="0" err="1"/>
              <a:t>route</a:t>
            </a:r>
            <a:r>
              <a:rPr lang="es-ES" sz="1800" dirty="0"/>
              <a:t> </a:t>
            </a:r>
            <a:r>
              <a:rPr lang="es-ES" sz="1800" dirty="0" err="1"/>
              <a:t>ini</a:t>
            </a:r>
            <a:r>
              <a:rPr lang="es-ES" sz="1800" dirty="0"/>
              <a:t> </a:t>
            </a:r>
            <a:r>
              <a:rPr lang="es-ES" sz="1800" dirty="0" err="1"/>
              <a:t>akan</a:t>
            </a:r>
            <a:r>
              <a:rPr lang="es-ES" sz="1800" dirty="0"/>
              <a:t> </a:t>
            </a:r>
            <a:r>
              <a:rPr lang="es-ES" sz="1800" dirty="0" err="1"/>
              <a:t>menuju</a:t>
            </a:r>
            <a:r>
              <a:rPr lang="es-ES" sz="1800" dirty="0"/>
              <a:t> </a:t>
            </a:r>
            <a:r>
              <a:rPr lang="es-ES" sz="1800" dirty="0" err="1"/>
              <a:t>ke</a:t>
            </a:r>
            <a:r>
              <a:rPr lang="es-ES" sz="1800" dirty="0"/>
              <a:t> </a:t>
            </a:r>
            <a:r>
              <a:rPr lang="es-ES" sz="1800" dirty="0" err="1"/>
              <a:t>sebuah</a:t>
            </a:r>
            <a:r>
              <a:rPr lang="es-ES" sz="1800" dirty="0"/>
              <a:t> </a:t>
            </a:r>
            <a:r>
              <a:rPr lang="es-ES" sz="1800" b="1" dirty="0" err="1"/>
              <a:t>function</a:t>
            </a:r>
            <a:r>
              <a:rPr lang="es-ES" sz="1800" b="1" dirty="0"/>
              <a:t> store </a:t>
            </a:r>
            <a:r>
              <a:rPr lang="es-ES" sz="1800" dirty="0"/>
              <a:t>yang </a:t>
            </a:r>
            <a:r>
              <a:rPr lang="es-ES" sz="1800" dirty="0" err="1"/>
              <a:t>berada</a:t>
            </a:r>
            <a:r>
              <a:rPr lang="es-ES" sz="1800" dirty="0"/>
              <a:t> di </a:t>
            </a:r>
            <a:r>
              <a:rPr lang="es-ES" sz="1800" dirty="0" err="1"/>
              <a:t>dalam</a:t>
            </a:r>
            <a:r>
              <a:rPr lang="es-ES" sz="1800" dirty="0"/>
              <a:t> </a:t>
            </a:r>
            <a:r>
              <a:rPr lang="es-ES" sz="1800" dirty="0" err="1"/>
              <a:t>controller</a:t>
            </a:r>
            <a:r>
              <a:rPr lang="es-ES" sz="1800" dirty="0"/>
              <a:t> </a:t>
            </a:r>
            <a:r>
              <a:rPr lang="es-ES" sz="1800" b="1" dirty="0" err="1"/>
              <a:t>artikel</a:t>
            </a:r>
            <a:r>
              <a:rPr lang="es-ES" sz="1800" dirty="0"/>
              <a:t>.</a:t>
            </a:r>
          </a:p>
          <a:p>
            <a:pPr marL="285750" indent="-285750">
              <a:buFont typeface="Arial" panose="020B0604020202020204" pitchFamily="34" charset="0"/>
              <a:buChar char="•"/>
            </a:pPr>
            <a:r>
              <a:rPr lang="es-ES" sz="1800" dirty="0" err="1"/>
              <a:t>Jika</a:t>
            </a:r>
            <a:r>
              <a:rPr lang="es-ES" sz="1800" dirty="0"/>
              <a:t> </a:t>
            </a:r>
            <a:r>
              <a:rPr lang="es-ES" sz="1800" dirty="0" err="1"/>
              <a:t>kita</a:t>
            </a:r>
            <a:r>
              <a:rPr lang="es-ES" sz="1800" dirty="0"/>
              <a:t> </a:t>
            </a:r>
            <a:r>
              <a:rPr lang="es-ES" sz="1800" dirty="0" err="1"/>
              <a:t>membuat</a:t>
            </a:r>
            <a:r>
              <a:rPr lang="es-ES" sz="1800" dirty="0"/>
              <a:t> </a:t>
            </a:r>
            <a:r>
              <a:rPr lang="es-ES" sz="1800" dirty="0" err="1"/>
              <a:t>sebuah</a:t>
            </a:r>
            <a:r>
              <a:rPr lang="es-ES" sz="1800" dirty="0"/>
              <a:t> </a:t>
            </a:r>
            <a:r>
              <a:rPr lang="es-ES" sz="1800" dirty="0" err="1"/>
              <a:t>form</a:t>
            </a:r>
            <a:r>
              <a:rPr lang="es-ES" sz="1800" dirty="0"/>
              <a:t> </a:t>
            </a:r>
            <a:r>
              <a:rPr lang="es-ES" sz="1800" dirty="0" err="1"/>
              <a:t>dengan</a:t>
            </a:r>
            <a:r>
              <a:rPr lang="es-ES" sz="1800" dirty="0"/>
              <a:t> </a:t>
            </a:r>
            <a:r>
              <a:rPr lang="es-ES" sz="1800" dirty="0" err="1"/>
              <a:t>upload</a:t>
            </a:r>
            <a:r>
              <a:rPr lang="es-ES" sz="1800" dirty="0"/>
              <a:t> </a:t>
            </a:r>
            <a:r>
              <a:rPr lang="es-ES" sz="1800" dirty="0" err="1"/>
              <a:t>jangan</a:t>
            </a:r>
            <a:r>
              <a:rPr lang="es-ES" sz="1800" dirty="0"/>
              <a:t> lupa </a:t>
            </a:r>
            <a:r>
              <a:rPr lang="es-ES" sz="1800" dirty="0" err="1"/>
              <a:t>untuk</a:t>
            </a:r>
            <a:r>
              <a:rPr lang="es-ES" sz="1800" dirty="0"/>
              <a:t> </a:t>
            </a:r>
            <a:r>
              <a:rPr lang="es-ES" sz="1800" dirty="0" err="1"/>
              <a:t>menyertakan</a:t>
            </a:r>
            <a:r>
              <a:rPr lang="es-ES" sz="1800" dirty="0"/>
              <a:t> </a:t>
            </a:r>
            <a:r>
              <a:rPr lang="es-ES" sz="1800" dirty="0" err="1"/>
              <a:t>attribute</a:t>
            </a:r>
            <a:r>
              <a:rPr lang="es-ES" sz="1800" dirty="0"/>
              <a:t> </a:t>
            </a:r>
            <a:r>
              <a:rPr lang="es-ES" sz="1800" b="1" dirty="0" err="1"/>
              <a:t>enctype</a:t>
            </a:r>
            <a:r>
              <a:rPr lang="es-ES" sz="1800" b="1" dirty="0"/>
              <a:t>="</a:t>
            </a:r>
            <a:r>
              <a:rPr lang="es-ES" sz="1800" b="1" dirty="0" err="1"/>
              <a:t>multipart</a:t>
            </a:r>
            <a:r>
              <a:rPr lang="es-ES" sz="1800" b="1" dirty="0"/>
              <a:t>/</a:t>
            </a:r>
            <a:r>
              <a:rPr lang="es-ES" sz="1800" b="1" dirty="0" err="1"/>
              <a:t>form</a:t>
            </a:r>
            <a:r>
              <a:rPr lang="es-ES" sz="1800" b="1" dirty="0"/>
              <a:t>-data”.</a:t>
            </a:r>
            <a:r>
              <a:rPr lang="es-ES" sz="1800" dirty="0"/>
              <a:t> </a:t>
            </a:r>
            <a:r>
              <a:rPr lang="es-ES" sz="1800" dirty="0" err="1"/>
              <a:t>Jika</a:t>
            </a:r>
            <a:r>
              <a:rPr lang="es-ES" sz="1800" dirty="0"/>
              <a:t> </a:t>
            </a:r>
            <a:r>
              <a:rPr lang="es-ES" sz="1800" dirty="0" err="1"/>
              <a:t>tidak</a:t>
            </a:r>
            <a:r>
              <a:rPr lang="es-ES" sz="1800" dirty="0"/>
              <a:t>, </a:t>
            </a:r>
            <a:r>
              <a:rPr lang="es-ES" sz="1800" dirty="0" err="1"/>
              <a:t>maka</a:t>
            </a:r>
            <a:r>
              <a:rPr lang="es-ES" sz="1800" dirty="0"/>
              <a:t> </a:t>
            </a:r>
            <a:r>
              <a:rPr lang="es-ES" sz="1800" dirty="0" err="1"/>
              <a:t>proses</a:t>
            </a:r>
            <a:r>
              <a:rPr lang="es-ES" sz="1800" dirty="0"/>
              <a:t> </a:t>
            </a:r>
            <a:r>
              <a:rPr lang="es-ES" sz="1800" dirty="0" err="1"/>
              <a:t>upload</a:t>
            </a:r>
            <a:r>
              <a:rPr lang="es-ES" sz="1800" dirty="0"/>
              <a:t> file </a:t>
            </a:r>
            <a:r>
              <a:rPr lang="es-ES" sz="1800" dirty="0" err="1"/>
              <a:t>tidak</a:t>
            </a:r>
            <a:r>
              <a:rPr lang="es-ES" sz="1800" dirty="0"/>
              <a:t> </a:t>
            </a:r>
            <a:r>
              <a:rPr lang="es-ES" sz="1800" dirty="0" err="1"/>
              <a:t>akan</a:t>
            </a:r>
            <a:r>
              <a:rPr lang="es-ES" sz="1800" dirty="0"/>
              <a:t> </a:t>
            </a:r>
            <a:r>
              <a:rPr lang="es-ES" sz="1800" dirty="0" err="1"/>
              <a:t>bekerja</a:t>
            </a:r>
            <a:r>
              <a:rPr lang="es-ES" sz="1800" dirty="0"/>
              <a:t>.</a:t>
            </a:r>
          </a:p>
          <a:p>
            <a:pPr marL="285750" indent="-285750">
              <a:buFont typeface="Arial" panose="020B0604020202020204" pitchFamily="34" charset="0"/>
              <a:buChar char="•"/>
            </a:pPr>
            <a:r>
              <a:rPr lang="es-ES" sz="1800" dirty="0" err="1"/>
              <a:t>Kemudian</a:t>
            </a:r>
            <a:r>
              <a:rPr lang="es-ES" sz="1800" dirty="0"/>
              <a:t> </a:t>
            </a:r>
            <a:r>
              <a:rPr lang="es-ES" sz="1800" dirty="0" err="1"/>
              <a:t>untuk</a:t>
            </a:r>
            <a:r>
              <a:rPr lang="es-ES" sz="1800" dirty="0"/>
              <a:t> </a:t>
            </a:r>
            <a:r>
              <a:rPr lang="es-ES" sz="1800" dirty="0" err="1"/>
              <a:t>isi</a:t>
            </a:r>
            <a:r>
              <a:rPr lang="es-ES" sz="1800" dirty="0"/>
              <a:t> </a:t>
            </a:r>
            <a:r>
              <a:rPr lang="es-ES" sz="1800" dirty="0" err="1"/>
              <a:t>artikel</a:t>
            </a:r>
            <a:r>
              <a:rPr lang="es-ES" sz="1800" dirty="0"/>
              <a:t>, </a:t>
            </a:r>
            <a:r>
              <a:rPr lang="es-ES" sz="1800" dirty="0" err="1"/>
              <a:t>kita</a:t>
            </a:r>
            <a:r>
              <a:rPr lang="es-ES" sz="1800" dirty="0"/>
              <a:t> </a:t>
            </a:r>
            <a:r>
              <a:rPr lang="es-ES" sz="1800" dirty="0" err="1"/>
              <a:t>akan</a:t>
            </a:r>
            <a:r>
              <a:rPr lang="es-ES" sz="1800" dirty="0"/>
              <a:t> </a:t>
            </a:r>
            <a:r>
              <a:rPr lang="es-ES" sz="1800" dirty="0" err="1"/>
              <a:t>menggantitextarea</a:t>
            </a:r>
            <a:r>
              <a:rPr lang="es-ES" sz="1800" dirty="0"/>
              <a:t> </a:t>
            </a:r>
            <a:r>
              <a:rPr lang="es-ES" sz="1800" dirty="0" err="1"/>
              <a:t>dengan</a:t>
            </a:r>
            <a:r>
              <a:rPr lang="es-ES" sz="1800" dirty="0"/>
              <a:t> </a:t>
            </a:r>
            <a:r>
              <a:rPr lang="es-ES" sz="1800" b="1" dirty="0"/>
              <a:t>id=“</a:t>
            </a:r>
            <a:r>
              <a:rPr lang="es-ES" sz="1800" b="1" dirty="0" err="1"/>
              <a:t>isi</a:t>
            </a:r>
            <a:r>
              <a:rPr lang="es-ES" sz="1800" b="1" dirty="0"/>
              <a:t>” </a:t>
            </a:r>
            <a:r>
              <a:rPr lang="es-ES" sz="1800" dirty="0" err="1"/>
              <a:t>menggunakan</a:t>
            </a:r>
            <a:r>
              <a:rPr lang="es-ES" sz="1800" dirty="0"/>
              <a:t> CKEDITOR.</a:t>
            </a:r>
          </a:p>
        </p:txBody>
      </p:sp>
      <p:sp>
        <p:nvSpPr>
          <p:cNvPr id="12" name="Rectangle 11"/>
          <p:cNvSpPr/>
          <p:nvPr/>
        </p:nvSpPr>
        <p:spPr>
          <a:xfrm>
            <a:off x="1074197" y="791934"/>
            <a:ext cx="9064102" cy="47939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014067"/>
                </a:solidFill>
              </a:rPr>
              <a:t>&lt;form action="{{ route('</a:t>
            </a:r>
            <a:r>
              <a:rPr lang="en-US" dirty="0" err="1">
                <a:solidFill>
                  <a:srgbClr val="014067"/>
                </a:solidFill>
              </a:rPr>
              <a:t>artikel.store</a:t>
            </a:r>
            <a:r>
              <a:rPr lang="en-US" dirty="0">
                <a:solidFill>
                  <a:srgbClr val="014067"/>
                </a:solidFill>
              </a:rPr>
              <a:t>') }}" method="POST" </a:t>
            </a:r>
            <a:r>
              <a:rPr lang="en-US" dirty="0" err="1">
                <a:solidFill>
                  <a:srgbClr val="014067"/>
                </a:solidFill>
              </a:rPr>
              <a:t>enctype</a:t>
            </a:r>
            <a:r>
              <a:rPr lang="en-US" dirty="0">
                <a:solidFill>
                  <a:srgbClr val="014067"/>
                </a:solidFill>
              </a:rPr>
              <a:t>="multipart/form-data"&gt;</a:t>
            </a:r>
          </a:p>
        </p:txBody>
      </p:sp>
      <p:sp>
        <p:nvSpPr>
          <p:cNvPr id="11" name="Rectangle 10"/>
          <p:cNvSpPr/>
          <p:nvPr/>
        </p:nvSpPr>
        <p:spPr>
          <a:xfrm>
            <a:off x="1226597" y="3563246"/>
            <a:ext cx="9064102" cy="25977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rgbClr val="014067"/>
                </a:solidFill>
              </a:rPr>
              <a:t>&lt;script </a:t>
            </a:r>
            <a:r>
              <a:rPr lang="en-US" dirty="0" err="1">
                <a:solidFill>
                  <a:srgbClr val="014067"/>
                </a:solidFill>
              </a:rPr>
              <a:t>src</a:t>
            </a:r>
            <a:r>
              <a:rPr lang="en-US" dirty="0">
                <a:solidFill>
                  <a:srgbClr val="014067"/>
                </a:solidFill>
              </a:rPr>
              <a:t>="../</a:t>
            </a:r>
            <a:r>
              <a:rPr lang="en-US" dirty="0" err="1">
                <a:solidFill>
                  <a:srgbClr val="014067"/>
                </a:solidFill>
              </a:rPr>
              <a:t>ckeditor</a:t>
            </a:r>
            <a:r>
              <a:rPr lang="en-US" dirty="0">
                <a:solidFill>
                  <a:srgbClr val="014067"/>
                </a:solidFill>
              </a:rPr>
              <a:t>/ckeditor.js"&gt;&lt;/script&gt;</a:t>
            </a:r>
          </a:p>
          <a:p>
            <a:endParaRPr lang="en-US" dirty="0">
              <a:solidFill>
                <a:srgbClr val="014067"/>
              </a:solidFill>
            </a:endParaRPr>
          </a:p>
          <a:p>
            <a:r>
              <a:rPr lang="en-US" dirty="0">
                <a:solidFill>
                  <a:srgbClr val="014067"/>
                </a:solidFill>
              </a:rPr>
              <a:t>&lt;script&gt;</a:t>
            </a:r>
          </a:p>
          <a:p>
            <a:r>
              <a:rPr lang="en-US" dirty="0">
                <a:solidFill>
                  <a:srgbClr val="014067"/>
                </a:solidFill>
              </a:rPr>
              <a:t>     </a:t>
            </a:r>
            <a:r>
              <a:rPr lang="en-US" dirty="0" err="1">
                <a:solidFill>
                  <a:srgbClr val="014067"/>
                </a:solidFill>
              </a:rPr>
              <a:t>ClassicEditor</a:t>
            </a:r>
            <a:endParaRPr lang="en-US" dirty="0">
              <a:solidFill>
                <a:srgbClr val="014067"/>
              </a:solidFill>
            </a:endParaRPr>
          </a:p>
          <a:p>
            <a:r>
              <a:rPr lang="en-US" dirty="0">
                <a:solidFill>
                  <a:srgbClr val="014067"/>
                </a:solidFill>
              </a:rPr>
              <a:t>            .create( </a:t>
            </a:r>
            <a:r>
              <a:rPr lang="en-US" dirty="0" err="1">
                <a:solidFill>
                  <a:srgbClr val="014067"/>
                </a:solidFill>
              </a:rPr>
              <a:t>document.querySelector</a:t>
            </a:r>
            <a:r>
              <a:rPr lang="en-US" dirty="0">
                <a:solidFill>
                  <a:srgbClr val="014067"/>
                </a:solidFill>
              </a:rPr>
              <a:t>( '#</a:t>
            </a:r>
            <a:r>
              <a:rPr lang="en-US" dirty="0" err="1">
                <a:solidFill>
                  <a:srgbClr val="014067"/>
                </a:solidFill>
              </a:rPr>
              <a:t>isi</a:t>
            </a:r>
            <a:r>
              <a:rPr lang="en-US" dirty="0">
                <a:solidFill>
                  <a:srgbClr val="014067"/>
                </a:solidFill>
              </a:rPr>
              <a:t>' ) )</a:t>
            </a:r>
          </a:p>
          <a:p>
            <a:r>
              <a:rPr lang="en-US" dirty="0">
                <a:solidFill>
                  <a:srgbClr val="014067"/>
                </a:solidFill>
              </a:rPr>
              <a:t>            .catch( error =&gt; {</a:t>
            </a:r>
          </a:p>
          <a:p>
            <a:r>
              <a:rPr lang="en-US" dirty="0">
                <a:solidFill>
                  <a:srgbClr val="014067"/>
                </a:solidFill>
              </a:rPr>
              <a:t>                </a:t>
            </a:r>
            <a:r>
              <a:rPr lang="en-US" dirty="0" err="1">
                <a:solidFill>
                  <a:srgbClr val="014067"/>
                </a:solidFill>
              </a:rPr>
              <a:t>console.error</a:t>
            </a:r>
            <a:r>
              <a:rPr lang="en-US" dirty="0">
                <a:solidFill>
                  <a:srgbClr val="014067"/>
                </a:solidFill>
              </a:rPr>
              <a:t>( error );</a:t>
            </a:r>
          </a:p>
          <a:p>
            <a:r>
              <a:rPr lang="en-US" dirty="0">
                <a:solidFill>
                  <a:srgbClr val="014067"/>
                </a:solidFill>
              </a:rPr>
              <a:t>            } );</a:t>
            </a:r>
          </a:p>
          <a:p>
            <a:r>
              <a:rPr lang="en-US" dirty="0">
                <a:solidFill>
                  <a:srgbClr val="014067"/>
                </a:solidFill>
              </a:rPr>
              <a:t>&lt;/script&gt;</a:t>
            </a:r>
          </a:p>
        </p:txBody>
      </p:sp>
    </p:spTree>
    <p:extLst>
      <p:ext uri="{BB962C8B-B14F-4D97-AF65-F5344CB8AC3E}">
        <p14:creationId xmlns:p14="http://schemas.microsoft.com/office/powerpoint/2010/main" val="554830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Create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37</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904446"/>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es-ES" sz="1800" dirty="0" err="1"/>
              <a:t>Jika</a:t>
            </a:r>
            <a:r>
              <a:rPr lang="es-ES" sz="1800" dirty="0"/>
              <a:t> di </a:t>
            </a:r>
            <a:r>
              <a:rPr lang="es-ES" sz="1800" dirty="0" err="1"/>
              <a:t>jalankan</a:t>
            </a:r>
            <a:r>
              <a:rPr lang="es-ES" sz="1800" dirty="0"/>
              <a:t> </a:t>
            </a:r>
            <a:r>
              <a:rPr lang="es-ES" sz="1800" dirty="0" err="1"/>
              <a:t>maka</a:t>
            </a:r>
            <a:r>
              <a:rPr lang="es-ES" sz="1800" dirty="0"/>
              <a:t> </a:t>
            </a:r>
            <a:r>
              <a:rPr lang="es-ES" sz="1800" dirty="0" err="1"/>
              <a:t>akan</a:t>
            </a:r>
            <a:r>
              <a:rPr lang="es-ES" sz="1800" dirty="0"/>
              <a:t> </a:t>
            </a:r>
            <a:r>
              <a:rPr lang="es-ES" sz="1800" dirty="0" err="1"/>
              <a:t>muncul</a:t>
            </a:r>
            <a:r>
              <a:rPr lang="es-ES" sz="1800" dirty="0"/>
              <a:t> </a:t>
            </a:r>
            <a:r>
              <a:rPr lang="es-ES" sz="1800" dirty="0" err="1"/>
              <a:t>tampilan</a:t>
            </a:r>
            <a:r>
              <a:rPr lang="es-ES" sz="1800" dirty="0"/>
              <a:t> </a:t>
            </a:r>
            <a:r>
              <a:rPr lang="es-ES" sz="1800" dirty="0" err="1"/>
              <a:t>seperti</a:t>
            </a:r>
            <a:r>
              <a:rPr lang="es-ES" sz="1800" dirty="0"/>
              <a:t> </a:t>
            </a:r>
            <a:r>
              <a:rPr lang="es-ES" sz="1800" dirty="0" err="1"/>
              <a:t>ini</a:t>
            </a:r>
            <a:r>
              <a:rPr lang="es-ES" sz="1800" dirty="0"/>
              <a:t>. </a:t>
            </a:r>
            <a:r>
              <a:rPr lang="es-ES" sz="1800" dirty="0" err="1"/>
              <a:t>Silahkan</a:t>
            </a:r>
            <a:r>
              <a:rPr lang="es-ES" sz="1800" dirty="0"/>
              <a:t> di </a:t>
            </a:r>
            <a:r>
              <a:rPr lang="es-ES" sz="1800" dirty="0" err="1"/>
              <a:t>isi</a:t>
            </a:r>
            <a:r>
              <a:rPr lang="es-ES" sz="1800" dirty="0"/>
              <a:t> </a:t>
            </a:r>
            <a:r>
              <a:rPr lang="es-ES" sz="1800" dirty="0" err="1"/>
              <a:t>lalu</a:t>
            </a:r>
            <a:r>
              <a:rPr lang="es-ES" sz="1800" dirty="0"/>
              <a:t> </a:t>
            </a:r>
            <a:r>
              <a:rPr lang="es-ES" sz="1800" dirty="0" err="1"/>
              <a:t>kemudian</a:t>
            </a:r>
            <a:r>
              <a:rPr lang="es-ES" sz="1800" dirty="0"/>
              <a:t> </a:t>
            </a:r>
            <a:r>
              <a:rPr lang="es-ES" sz="1800" dirty="0" err="1"/>
              <a:t>klik</a:t>
            </a:r>
            <a:r>
              <a:rPr lang="es-ES" sz="1800" dirty="0"/>
              <a:t> </a:t>
            </a:r>
            <a:r>
              <a:rPr lang="es-ES" sz="1800" dirty="0" err="1"/>
              <a:t>tombol</a:t>
            </a:r>
            <a:r>
              <a:rPr lang="es-ES" sz="1800" dirty="0"/>
              <a:t> simpan, </a:t>
            </a:r>
            <a:r>
              <a:rPr lang="es-ES" sz="1800" dirty="0" err="1"/>
              <a:t>jika</a:t>
            </a:r>
            <a:r>
              <a:rPr lang="es-ES" sz="1800" dirty="0"/>
              <a:t> </a:t>
            </a:r>
            <a:r>
              <a:rPr lang="es-ES" sz="1800" dirty="0" err="1"/>
              <a:t>berhasil</a:t>
            </a:r>
            <a:r>
              <a:rPr lang="es-ES" sz="1800" dirty="0"/>
              <a:t> </a:t>
            </a:r>
            <a:r>
              <a:rPr lang="es-ES" sz="1800" dirty="0" err="1"/>
              <a:t>maka</a:t>
            </a:r>
            <a:r>
              <a:rPr lang="es-ES" sz="1800" dirty="0"/>
              <a:t> </a:t>
            </a:r>
            <a:r>
              <a:rPr lang="es-ES" sz="1800" dirty="0" err="1"/>
              <a:t>akan</a:t>
            </a:r>
            <a:r>
              <a:rPr lang="es-ES" sz="1800" dirty="0"/>
              <a:t> </a:t>
            </a:r>
            <a:r>
              <a:rPr lang="es-ES" sz="1800" dirty="0" err="1"/>
              <a:t>muncul</a:t>
            </a:r>
            <a:r>
              <a:rPr lang="es-ES" sz="1800" dirty="0"/>
              <a:t> </a:t>
            </a:r>
            <a:r>
              <a:rPr lang="es-ES" sz="1800" dirty="0" err="1"/>
              <a:t>sebuah</a:t>
            </a:r>
            <a:r>
              <a:rPr lang="es-ES" sz="1800" dirty="0"/>
              <a:t> </a:t>
            </a:r>
            <a:r>
              <a:rPr lang="es-ES" sz="1800" dirty="0" err="1"/>
              <a:t>notif</a:t>
            </a:r>
            <a:r>
              <a:rPr lang="es-ES" sz="1800" dirty="0"/>
              <a:t> di </a:t>
            </a:r>
            <a:r>
              <a:rPr lang="es-ES" sz="1800" dirty="0" err="1"/>
              <a:t>sudut</a:t>
            </a:r>
            <a:r>
              <a:rPr lang="es-ES" sz="1800" dirty="0"/>
              <a:t> </a:t>
            </a:r>
            <a:r>
              <a:rPr lang="es-ES" sz="1800" dirty="0" err="1"/>
              <a:t>kanan</a:t>
            </a:r>
            <a:r>
              <a:rPr lang="es-ES" sz="1800" dirty="0"/>
              <a:t> atas.</a:t>
            </a:r>
            <a:endParaRPr lang="es-ES" sz="1800" b="1" dirty="0"/>
          </a:p>
        </p:txBody>
      </p:sp>
      <p:pic>
        <p:nvPicPr>
          <p:cNvPr id="11" name="Picture 10"/>
          <p:cNvPicPr>
            <a:picLocks noChangeAspect="1"/>
          </p:cNvPicPr>
          <p:nvPr/>
        </p:nvPicPr>
        <p:blipFill>
          <a:blip r:embed="rId3"/>
          <a:stretch>
            <a:fillRect/>
          </a:stretch>
        </p:blipFill>
        <p:spPr>
          <a:xfrm>
            <a:off x="2705100" y="1886860"/>
            <a:ext cx="7251019" cy="2052103"/>
          </a:xfrm>
          <a:prstGeom prst="rect">
            <a:avLst/>
          </a:prstGeom>
        </p:spPr>
      </p:pic>
      <p:pic>
        <p:nvPicPr>
          <p:cNvPr id="6" name="Picture 5"/>
          <p:cNvPicPr>
            <a:picLocks noChangeAspect="1"/>
          </p:cNvPicPr>
          <p:nvPr/>
        </p:nvPicPr>
        <p:blipFill>
          <a:blip r:embed="rId4"/>
          <a:stretch>
            <a:fillRect/>
          </a:stretch>
        </p:blipFill>
        <p:spPr>
          <a:xfrm>
            <a:off x="2705100" y="4248286"/>
            <a:ext cx="6765613" cy="1547735"/>
          </a:xfrm>
          <a:prstGeom prst="rect">
            <a:avLst/>
          </a:prstGeom>
        </p:spPr>
      </p:pic>
    </p:spTree>
    <p:extLst>
      <p:ext uri="{BB962C8B-B14F-4D97-AF65-F5344CB8AC3E}">
        <p14:creationId xmlns:p14="http://schemas.microsoft.com/office/powerpoint/2010/main" val="3721664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a:t>Update</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a:t>	</a:t>
            </a:r>
            <a:r>
              <a:rPr lang="en-US" dirty="0" err="1"/>
              <a:t>Dalam</a:t>
            </a:r>
            <a:r>
              <a:rPr lang="en-US" dirty="0"/>
              <a:t> </a:t>
            </a:r>
            <a:r>
              <a:rPr lang="en-US" dirty="0" err="1"/>
              <a:t>definisi</a:t>
            </a:r>
            <a:r>
              <a:rPr lang="en-US" dirty="0"/>
              <a:t> </a:t>
            </a:r>
            <a:r>
              <a:rPr lang="en-US" b="1" dirty="0"/>
              <a:t>CRUD, </a:t>
            </a:r>
            <a:r>
              <a:rPr lang="en-US" i="1" dirty="0"/>
              <a:t>Update </a:t>
            </a:r>
            <a:r>
              <a:rPr lang="en-US" dirty="0"/>
              <a:t> </a:t>
            </a:r>
            <a:r>
              <a:rPr lang="en-US" dirty="0" err="1"/>
              <a:t>berfungsi</a:t>
            </a:r>
            <a:r>
              <a:rPr lang="en-US" dirty="0"/>
              <a:t> </a:t>
            </a:r>
            <a:r>
              <a:rPr lang="en-US" dirty="0" err="1"/>
              <a:t>untuk</a:t>
            </a:r>
            <a:r>
              <a:rPr lang="en-US" dirty="0"/>
              <a:t> </a:t>
            </a:r>
            <a:r>
              <a:rPr lang="en-US" dirty="0" err="1"/>
              <a:t>memodifikasi</a:t>
            </a:r>
            <a:r>
              <a:rPr lang="en-US" dirty="0"/>
              <a:t> data </a:t>
            </a:r>
            <a:r>
              <a:rPr lang="en-US" dirty="0" err="1"/>
              <a:t>atau</a:t>
            </a:r>
            <a:r>
              <a:rPr lang="en-US" dirty="0"/>
              <a:t> </a:t>
            </a:r>
            <a:r>
              <a:rPr lang="en-US" i="1" dirty="0"/>
              <a:t>record</a:t>
            </a:r>
            <a:r>
              <a:rPr lang="en-US" dirty="0"/>
              <a:t> yang </a:t>
            </a:r>
            <a:r>
              <a:rPr lang="en-US" dirty="0" err="1"/>
              <a:t>telah</a:t>
            </a:r>
            <a:r>
              <a:rPr lang="en-US" dirty="0"/>
              <a:t> </a:t>
            </a:r>
            <a:r>
              <a:rPr lang="en-US" dirty="0" err="1"/>
              <a:t>tersimpan</a:t>
            </a:r>
            <a:r>
              <a:rPr lang="en-US" dirty="0"/>
              <a:t> di </a:t>
            </a:r>
            <a:r>
              <a:rPr lang="en-US" dirty="0" err="1"/>
              <a:t>dalam</a:t>
            </a:r>
            <a:r>
              <a:rPr lang="en-US" dirty="0"/>
              <a:t> </a:t>
            </a:r>
            <a:r>
              <a:rPr lang="en-US" i="1" dirty="0"/>
              <a:t>database</a:t>
            </a:r>
            <a:r>
              <a:rPr lang="en-US" dirty="0"/>
              <a:t>. </a:t>
            </a:r>
          </a:p>
        </p:txBody>
      </p:sp>
    </p:spTree>
    <p:extLst>
      <p:ext uri="{BB962C8B-B14F-4D97-AF65-F5344CB8AC3E}">
        <p14:creationId xmlns:p14="http://schemas.microsoft.com/office/powerpoint/2010/main" val="2039923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Function Edit and Update</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Create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39</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Sekarang</a:t>
            </a:r>
            <a:r>
              <a:rPr lang="es-ES" sz="1800" dirty="0"/>
              <a:t> </a:t>
            </a:r>
            <a:r>
              <a:rPr lang="es-ES" sz="1800" dirty="0" err="1"/>
              <a:t>kita</a:t>
            </a:r>
            <a:r>
              <a:rPr lang="es-ES" sz="1800" dirty="0"/>
              <a:t> </a:t>
            </a:r>
            <a:r>
              <a:rPr lang="es-ES" sz="1800" dirty="0" err="1"/>
              <a:t>akan</a:t>
            </a:r>
            <a:r>
              <a:rPr lang="es-ES" sz="1800" dirty="0"/>
              <a:t> </a:t>
            </a:r>
            <a:r>
              <a:rPr lang="es-ES" sz="1800" dirty="0" err="1"/>
              <a:t>menambahkan</a:t>
            </a:r>
            <a:r>
              <a:rPr lang="es-ES" sz="1800" dirty="0"/>
              <a:t> </a:t>
            </a:r>
            <a:r>
              <a:rPr lang="es-ES" sz="1800" dirty="0" err="1"/>
              <a:t>dua</a:t>
            </a:r>
            <a:r>
              <a:rPr lang="es-ES" sz="1800" dirty="0"/>
              <a:t> </a:t>
            </a:r>
            <a:r>
              <a:rPr lang="es-ES" sz="1800" dirty="0" err="1"/>
              <a:t>function</a:t>
            </a:r>
            <a:r>
              <a:rPr lang="es-ES" sz="1800" dirty="0"/>
              <a:t> </a:t>
            </a:r>
            <a:r>
              <a:rPr lang="es-ES" sz="1800" dirty="0" err="1"/>
              <a:t>baru</a:t>
            </a:r>
            <a:r>
              <a:rPr lang="es-ES" sz="1800" dirty="0"/>
              <a:t> di </a:t>
            </a:r>
            <a:r>
              <a:rPr lang="es-ES" sz="1800" dirty="0" err="1"/>
              <a:t>dalam</a:t>
            </a:r>
            <a:r>
              <a:rPr lang="es-ES" sz="1800" dirty="0"/>
              <a:t> </a:t>
            </a:r>
            <a:r>
              <a:rPr lang="es-ES" sz="1800" dirty="0" err="1"/>
              <a:t>controller</a:t>
            </a:r>
            <a:r>
              <a:rPr lang="es-ES" sz="1800" dirty="0"/>
              <a:t> </a:t>
            </a:r>
            <a:r>
              <a:rPr lang="es-ES" sz="1800" dirty="0" err="1"/>
              <a:t>artikel</a:t>
            </a:r>
            <a:r>
              <a:rPr lang="es-ES" sz="1800" dirty="0"/>
              <a:t>, </a:t>
            </a:r>
            <a:r>
              <a:rPr lang="es-ES" sz="1800" dirty="0" err="1"/>
              <a:t>ini</a:t>
            </a:r>
            <a:r>
              <a:rPr lang="es-ES" sz="1800" dirty="0"/>
              <a:t> </a:t>
            </a:r>
            <a:r>
              <a:rPr lang="es-ES" sz="1800" dirty="0" err="1"/>
              <a:t>akan</a:t>
            </a:r>
            <a:r>
              <a:rPr lang="es-ES" sz="1800" dirty="0"/>
              <a:t> </a:t>
            </a:r>
            <a:r>
              <a:rPr lang="es-ES" sz="1800" dirty="0" err="1"/>
              <a:t>kita</a:t>
            </a:r>
            <a:r>
              <a:rPr lang="es-ES" sz="1800" dirty="0"/>
              <a:t> </a:t>
            </a:r>
            <a:r>
              <a:rPr lang="es-ES" sz="1800" dirty="0" err="1"/>
              <a:t>manfaatkan</a:t>
            </a:r>
            <a:r>
              <a:rPr lang="es-ES" sz="1800" dirty="0"/>
              <a:t> </a:t>
            </a:r>
            <a:r>
              <a:rPr lang="es-ES" sz="1800" dirty="0" err="1"/>
              <a:t>untuk</a:t>
            </a:r>
            <a:r>
              <a:rPr lang="es-ES" sz="1800" dirty="0"/>
              <a:t> </a:t>
            </a:r>
            <a:r>
              <a:rPr lang="es-ES" sz="1800" dirty="0" err="1"/>
              <a:t>proses</a:t>
            </a:r>
            <a:r>
              <a:rPr lang="es-ES" sz="1800" dirty="0"/>
              <a:t> </a:t>
            </a:r>
            <a:r>
              <a:rPr lang="es-ES" sz="1800" dirty="0" err="1"/>
              <a:t>menampilkan</a:t>
            </a:r>
            <a:r>
              <a:rPr lang="es-ES" sz="1800" dirty="0"/>
              <a:t> data yang </a:t>
            </a:r>
            <a:r>
              <a:rPr lang="es-ES" sz="1800" dirty="0" err="1"/>
              <a:t>akan</a:t>
            </a:r>
            <a:r>
              <a:rPr lang="es-ES" sz="1800" dirty="0"/>
              <a:t> di </a:t>
            </a:r>
            <a:r>
              <a:rPr lang="es-ES" sz="1800" dirty="0" err="1"/>
              <a:t>edit</a:t>
            </a:r>
            <a:r>
              <a:rPr lang="es-ES" sz="1800" dirty="0"/>
              <a:t> dan </a:t>
            </a:r>
            <a:r>
              <a:rPr lang="es-ES" sz="1800" dirty="0" err="1"/>
              <a:t>melakukan</a:t>
            </a:r>
            <a:r>
              <a:rPr lang="es-ES" sz="1800" dirty="0"/>
              <a:t> </a:t>
            </a:r>
            <a:r>
              <a:rPr lang="es-ES" sz="1800" dirty="0" err="1"/>
              <a:t>update</a:t>
            </a:r>
            <a:r>
              <a:rPr lang="es-ES" sz="1800" dirty="0"/>
              <a:t> data </a:t>
            </a:r>
            <a:r>
              <a:rPr lang="es-ES" sz="1800" dirty="0" err="1"/>
              <a:t>ke</a:t>
            </a:r>
            <a:r>
              <a:rPr lang="es-ES" sz="1800" dirty="0"/>
              <a:t> </a:t>
            </a:r>
            <a:r>
              <a:rPr lang="es-ES" sz="1800" dirty="0" err="1"/>
              <a:t>dalam</a:t>
            </a:r>
            <a:r>
              <a:rPr lang="es-ES" sz="1800" dirty="0"/>
              <a:t> </a:t>
            </a:r>
            <a:r>
              <a:rPr lang="es-ES" sz="1800" dirty="0" err="1"/>
              <a:t>database</a:t>
            </a:r>
            <a:r>
              <a:rPr lang="es-ES" sz="1800" dirty="0"/>
              <a:t>. </a:t>
            </a:r>
            <a:r>
              <a:rPr lang="es-ES" sz="1800" dirty="0" err="1"/>
              <a:t>Silahkan</a:t>
            </a:r>
            <a:r>
              <a:rPr lang="es-ES" sz="1800" dirty="0"/>
              <a:t> </a:t>
            </a:r>
            <a:r>
              <a:rPr lang="es-ES" sz="1800" dirty="0" err="1"/>
              <a:t>buka</a:t>
            </a:r>
            <a:r>
              <a:rPr lang="es-ES" sz="1800" dirty="0"/>
              <a:t> file </a:t>
            </a:r>
            <a:r>
              <a:rPr lang="es-ES" sz="1800" b="1" dirty="0"/>
              <a:t>app/Http/</a:t>
            </a:r>
            <a:r>
              <a:rPr lang="es-ES" sz="1800" b="1" dirty="0" err="1"/>
              <a:t>Controllers</a:t>
            </a:r>
            <a:r>
              <a:rPr lang="es-ES" sz="1800" b="1" dirty="0"/>
              <a:t>/</a:t>
            </a:r>
            <a:r>
              <a:rPr lang="es-ES" sz="1800" b="1" dirty="0" err="1"/>
              <a:t>ArtikelController.php</a:t>
            </a:r>
            <a:r>
              <a:rPr lang="es-ES" sz="1800" b="1" dirty="0"/>
              <a:t> </a:t>
            </a:r>
            <a:r>
              <a:rPr lang="es-ES" sz="1800" dirty="0"/>
              <a:t>dan </a:t>
            </a:r>
            <a:r>
              <a:rPr lang="es-ES" sz="1800" dirty="0" err="1"/>
              <a:t>kemudian</a:t>
            </a:r>
            <a:r>
              <a:rPr lang="es-ES" sz="1800" dirty="0"/>
              <a:t> </a:t>
            </a:r>
            <a:r>
              <a:rPr lang="es-ES" sz="1800" dirty="0" err="1"/>
              <a:t>silahkan</a:t>
            </a:r>
            <a:r>
              <a:rPr lang="es-ES" sz="1800" dirty="0"/>
              <a:t> </a:t>
            </a:r>
            <a:r>
              <a:rPr lang="es-ES" sz="1800" dirty="0" err="1"/>
              <a:t>tambahkan</a:t>
            </a:r>
            <a:r>
              <a:rPr lang="es-ES" sz="1800" dirty="0"/>
              <a:t> </a:t>
            </a:r>
            <a:r>
              <a:rPr lang="es-ES" sz="1800" dirty="0" err="1"/>
              <a:t>function</a:t>
            </a:r>
            <a:r>
              <a:rPr lang="es-ES" sz="1800" dirty="0"/>
              <a:t> di </a:t>
            </a:r>
            <a:r>
              <a:rPr lang="es-ES" sz="1800" dirty="0" err="1"/>
              <a:t>bawah</a:t>
            </a:r>
            <a:r>
              <a:rPr lang="es-ES" sz="1800" dirty="0"/>
              <a:t> </a:t>
            </a:r>
            <a:r>
              <a:rPr lang="es-ES" sz="1800" dirty="0" err="1"/>
              <a:t>ini</a:t>
            </a:r>
            <a:r>
              <a:rPr lang="es-ES" sz="1800" dirty="0"/>
              <a:t> </a:t>
            </a:r>
            <a:r>
              <a:rPr lang="es-ES" sz="1800" dirty="0" err="1"/>
              <a:t>tepat</a:t>
            </a:r>
            <a:r>
              <a:rPr lang="es-ES" sz="1800" dirty="0"/>
              <a:t> di </a:t>
            </a:r>
            <a:r>
              <a:rPr lang="es-ES" sz="1800" dirty="0" err="1"/>
              <a:t>bawah</a:t>
            </a:r>
            <a:r>
              <a:rPr lang="es-ES" sz="1800" dirty="0"/>
              <a:t> </a:t>
            </a:r>
            <a:r>
              <a:rPr lang="es-ES" sz="1800" b="1" dirty="0" err="1"/>
              <a:t>function</a:t>
            </a:r>
            <a:r>
              <a:rPr lang="es-ES" sz="1800" b="1" dirty="0"/>
              <a:t> store</a:t>
            </a:r>
            <a:r>
              <a:rPr lang="es-ES" sz="1800" dirty="0"/>
              <a:t>.</a:t>
            </a:r>
            <a:endParaRPr lang="es-ES" sz="1800" b="1" dirty="0"/>
          </a:p>
        </p:txBody>
      </p:sp>
      <p:sp>
        <p:nvSpPr>
          <p:cNvPr id="12" name="Rectangle 11"/>
          <p:cNvSpPr/>
          <p:nvPr/>
        </p:nvSpPr>
        <p:spPr>
          <a:xfrm>
            <a:off x="1074197" y="2814160"/>
            <a:ext cx="4128117" cy="354219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500" dirty="0">
                <a:solidFill>
                  <a:srgbClr val="014067"/>
                </a:solidFill>
              </a:rPr>
              <a:t>public function edit(</a:t>
            </a:r>
            <a:r>
              <a:rPr lang="en-US" sz="500" dirty="0" err="1">
                <a:solidFill>
                  <a:srgbClr val="014067"/>
                </a:solidFill>
              </a:rPr>
              <a:t>Artikel</a:t>
            </a:r>
            <a:r>
              <a:rPr lang="en-US" sz="500" dirty="0">
                <a:solidFill>
                  <a:srgbClr val="014067"/>
                </a:solidFill>
              </a:rPr>
              <a:t> $</a:t>
            </a:r>
            <a:r>
              <a:rPr lang="en-US" sz="500" dirty="0" err="1">
                <a:solidFill>
                  <a:srgbClr val="014067"/>
                </a:solidFill>
              </a:rPr>
              <a:t>artikel</a:t>
            </a:r>
            <a:r>
              <a:rPr lang="en-US" sz="500" dirty="0">
                <a:solidFill>
                  <a:srgbClr val="014067"/>
                </a:solidFill>
              </a:rPr>
              <a:t>)</a:t>
            </a:r>
          </a:p>
          <a:p>
            <a:r>
              <a:rPr lang="en-US" sz="500" dirty="0">
                <a:solidFill>
                  <a:srgbClr val="014067"/>
                </a:solidFill>
              </a:rPr>
              <a:t>{</a:t>
            </a:r>
          </a:p>
          <a:p>
            <a:r>
              <a:rPr lang="en-US" sz="500" dirty="0">
                <a:solidFill>
                  <a:srgbClr val="014067"/>
                </a:solidFill>
              </a:rPr>
              <a:t>    return view('</a:t>
            </a:r>
            <a:r>
              <a:rPr lang="en-US" sz="500" dirty="0" err="1">
                <a:solidFill>
                  <a:srgbClr val="014067"/>
                </a:solidFill>
              </a:rPr>
              <a:t>artikel.edit</a:t>
            </a:r>
            <a:r>
              <a:rPr lang="en-US" sz="500" dirty="0">
                <a:solidFill>
                  <a:srgbClr val="014067"/>
                </a:solidFill>
              </a:rPr>
              <a:t>', compact('</a:t>
            </a:r>
            <a:r>
              <a:rPr lang="en-US" sz="500" dirty="0" err="1">
                <a:solidFill>
                  <a:srgbClr val="014067"/>
                </a:solidFill>
              </a:rPr>
              <a:t>artikel</a:t>
            </a:r>
            <a:r>
              <a:rPr lang="en-US" sz="500" dirty="0">
                <a:solidFill>
                  <a:srgbClr val="014067"/>
                </a:solidFill>
              </a:rPr>
              <a:t>'));</a:t>
            </a:r>
          </a:p>
          <a:p>
            <a:r>
              <a:rPr lang="en-US" sz="500" dirty="0">
                <a:solidFill>
                  <a:srgbClr val="014067"/>
                </a:solidFill>
              </a:rPr>
              <a:t>}</a:t>
            </a:r>
          </a:p>
          <a:p>
            <a:endParaRPr lang="en-US" sz="500" dirty="0">
              <a:solidFill>
                <a:srgbClr val="014067"/>
              </a:solidFill>
            </a:endParaRPr>
          </a:p>
          <a:p>
            <a:r>
              <a:rPr lang="en-US" sz="500" dirty="0">
                <a:solidFill>
                  <a:srgbClr val="014067"/>
                </a:solidFill>
              </a:rPr>
              <a:t>public function update(Request $request, </a:t>
            </a:r>
            <a:r>
              <a:rPr lang="en-US" sz="500" dirty="0" err="1">
                <a:solidFill>
                  <a:srgbClr val="014067"/>
                </a:solidFill>
              </a:rPr>
              <a:t>Artikel</a:t>
            </a:r>
            <a:r>
              <a:rPr lang="en-US" sz="500" dirty="0">
                <a:solidFill>
                  <a:srgbClr val="014067"/>
                </a:solidFill>
              </a:rPr>
              <a:t> $</a:t>
            </a:r>
            <a:r>
              <a:rPr lang="en-US" sz="500" dirty="0" err="1">
                <a:solidFill>
                  <a:srgbClr val="014067"/>
                </a:solidFill>
              </a:rPr>
              <a:t>artikel</a:t>
            </a:r>
            <a:r>
              <a:rPr lang="en-US" sz="500" dirty="0">
                <a:solidFill>
                  <a:srgbClr val="014067"/>
                </a:solidFill>
              </a:rPr>
              <a:t>)</a:t>
            </a:r>
          </a:p>
          <a:p>
            <a:r>
              <a:rPr lang="en-US" sz="500" dirty="0">
                <a:solidFill>
                  <a:srgbClr val="014067"/>
                </a:solidFill>
              </a:rPr>
              <a:t>{</a:t>
            </a:r>
          </a:p>
          <a:p>
            <a:r>
              <a:rPr lang="en-US" sz="500" dirty="0">
                <a:solidFill>
                  <a:srgbClr val="014067"/>
                </a:solidFill>
              </a:rPr>
              <a:t>    $this-&gt;validate($request, [</a:t>
            </a:r>
          </a:p>
          <a:p>
            <a:r>
              <a:rPr lang="en-US" sz="500" dirty="0">
                <a:solidFill>
                  <a:srgbClr val="014067"/>
                </a:solidFill>
              </a:rPr>
              <a:t>        '</a:t>
            </a:r>
            <a:r>
              <a:rPr lang="en-US" sz="500" dirty="0" err="1">
                <a:solidFill>
                  <a:srgbClr val="014067"/>
                </a:solidFill>
              </a:rPr>
              <a:t>judul</a:t>
            </a:r>
            <a:r>
              <a:rPr lang="en-US" sz="500" dirty="0">
                <a:solidFill>
                  <a:srgbClr val="014067"/>
                </a:solidFill>
              </a:rPr>
              <a:t>'     =&gt; 'required',</a:t>
            </a:r>
          </a:p>
          <a:p>
            <a:r>
              <a:rPr lang="en-US" sz="500" dirty="0">
                <a:solidFill>
                  <a:srgbClr val="014067"/>
                </a:solidFill>
              </a:rPr>
              <a:t>        '</a:t>
            </a:r>
            <a:r>
              <a:rPr lang="en-US" sz="500" dirty="0" err="1">
                <a:solidFill>
                  <a:srgbClr val="014067"/>
                </a:solidFill>
              </a:rPr>
              <a:t>isi</a:t>
            </a:r>
            <a:r>
              <a:rPr lang="en-US" sz="500" dirty="0">
                <a:solidFill>
                  <a:srgbClr val="014067"/>
                </a:solidFill>
              </a:rPr>
              <a:t>'   =&gt; 'required'</a:t>
            </a:r>
          </a:p>
          <a:p>
            <a:r>
              <a:rPr lang="en-US" sz="500" dirty="0">
                <a:solidFill>
                  <a:srgbClr val="014067"/>
                </a:solidFill>
              </a:rPr>
              <a:t>    ]);</a:t>
            </a:r>
          </a:p>
          <a:p>
            <a:endParaRPr lang="en-US" sz="500" dirty="0">
              <a:solidFill>
                <a:srgbClr val="014067"/>
              </a:solidFill>
            </a:endParaRPr>
          </a:p>
          <a:p>
            <a:r>
              <a:rPr lang="en-US" sz="500" dirty="0">
                <a:solidFill>
                  <a:srgbClr val="014067"/>
                </a:solidFill>
              </a:rPr>
              <a:t>    $</a:t>
            </a:r>
            <a:r>
              <a:rPr lang="en-US" sz="500" dirty="0" err="1">
                <a:solidFill>
                  <a:srgbClr val="014067"/>
                </a:solidFill>
              </a:rPr>
              <a:t>artikel</a:t>
            </a:r>
            <a:r>
              <a:rPr lang="en-US" sz="500" dirty="0">
                <a:solidFill>
                  <a:srgbClr val="014067"/>
                </a:solidFill>
              </a:rPr>
              <a:t> = </a:t>
            </a:r>
            <a:r>
              <a:rPr lang="en-US" sz="500" dirty="0" err="1">
                <a:solidFill>
                  <a:srgbClr val="014067"/>
                </a:solidFill>
              </a:rPr>
              <a:t>Artikel</a:t>
            </a:r>
            <a:r>
              <a:rPr lang="en-US" sz="500" dirty="0">
                <a:solidFill>
                  <a:srgbClr val="014067"/>
                </a:solidFill>
              </a:rPr>
              <a:t>::</a:t>
            </a:r>
            <a:r>
              <a:rPr lang="en-US" sz="500" dirty="0" err="1">
                <a:solidFill>
                  <a:srgbClr val="014067"/>
                </a:solidFill>
              </a:rPr>
              <a:t>findOrFail</a:t>
            </a:r>
            <a:r>
              <a:rPr lang="en-US" sz="500" dirty="0">
                <a:solidFill>
                  <a:srgbClr val="014067"/>
                </a:solidFill>
              </a:rPr>
              <a:t>($</a:t>
            </a:r>
            <a:r>
              <a:rPr lang="en-US" sz="500" dirty="0" err="1">
                <a:solidFill>
                  <a:srgbClr val="014067"/>
                </a:solidFill>
              </a:rPr>
              <a:t>artikel</a:t>
            </a:r>
            <a:r>
              <a:rPr lang="en-US" sz="500" dirty="0">
                <a:solidFill>
                  <a:srgbClr val="014067"/>
                </a:solidFill>
              </a:rPr>
              <a:t>-&gt;id);</a:t>
            </a:r>
          </a:p>
          <a:p>
            <a:endParaRPr lang="en-US" sz="500" dirty="0">
              <a:solidFill>
                <a:srgbClr val="014067"/>
              </a:solidFill>
            </a:endParaRPr>
          </a:p>
          <a:p>
            <a:r>
              <a:rPr lang="en-US" sz="500" dirty="0">
                <a:solidFill>
                  <a:srgbClr val="014067"/>
                </a:solidFill>
              </a:rPr>
              <a:t>    if($request-&gt;file('</a:t>
            </a:r>
            <a:r>
              <a:rPr lang="en-US" sz="500" dirty="0" err="1">
                <a:solidFill>
                  <a:srgbClr val="014067"/>
                </a:solidFill>
              </a:rPr>
              <a:t>gambar</a:t>
            </a:r>
            <a:r>
              <a:rPr lang="en-US" sz="500" dirty="0">
                <a:solidFill>
                  <a:srgbClr val="014067"/>
                </a:solidFill>
              </a:rPr>
              <a:t>') == "") {</a:t>
            </a:r>
          </a:p>
          <a:p>
            <a:endParaRPr lang="en-US" sz="500" dirty="0">
              <a:solidFill>
                <a:srgbClr val="014067"/>
              </a:solidFill>
            </a:endParaRPr>
          </a:p>
          <a:p>
            <a:r>
              <a:rPr lang="en-US" sz="500" dirty="0">
                <a:solidFill>
                  <a:srgbClr val="014067"/>
                </a:solidFill>
              </a:rPr>
              <a:t>        $</a:t>
            </a:r>
            <a:r>
              <a:rPr lang="en-US" sz="500" dirty="0" err="1">
                <a:solidFill>
                  <a:srgbClr val="014067"/>
                </a:solidFill>
              </a:rPr>
              <a:t>artikel</a:t>
            </a:r>
            <a:r>
              <a:rPr lang="en-US" sz="500" dirty="0">
                <a:solidFill>
                  <a:srgbClr val="014067"/>
                </a:solidFill>
              </a:rPr>
              <a:t>-&gt;update([</a:t>
            </a:r>
          </a:p>
          <a:p>
            <a:r>
              <a:rPr lang="en-US" sz="500" dirty="0">
                <a:solidFill>
                  <a:srgbClr val="014067"/>
                </a:solidFill>
              </a:rPr>
              <a:t>            '</a:t>
            </a:r>
            <a:r>
              <a:rPr lang="en-US" sz="500" dirty="0" err="1">
                <a:solidFill>
                  <a:srgbClr val="014067"/>
                </a:solidFill>
              </a:rPr>
              <a:t>judul</a:t>
            </a:r>
            <a:r>
              <a:rPr lang="en-US" sz="500" dirty="0">
                <a:solidFill>
                  <a:srgbClr val="014067"/>
                </a:solidFill>
              </a:rPr>
              <a:t>'     =&gt; $request-&gt;</a:t>
            </a:r>
            <a:r>
              <a:rPr lang="en-US" sz="500" dirty="0" err="1">
                <a:solidFill>
                  <a:srgbClr val="014067"/>
                </a:solidFill>
              </a:rPr>
              <a:t>judul</a:t>
            </a:r>
            <a:r>
              <a:rPr lang="en-US" sz="500" dirty="0">
                <a:solidFill>
                  <a:srgbClr val="014067"/>
                </a:solidFill>
              </a:rPr>
              <a:t>,</a:t>
            </a:r>
          </a:p>
          <a:p>
            <a:r>
              <a:rPr lang="en-US" sz="500" dirty="0">
                <a:solidFill>
                  <a:srgbClr val="014067"/>
                </a:solidFill>
              </a:rPr>
              <a:t>            '</a:t>
            </a:r>
            <a:r>
              <a:rPr lang="en-US" sz="500" dirty="0" err="1">
                <a:solidFill>
                  <a:srgbClr val="014067"/>
                </a:solidFill>
              </a:rPr>
              <a:t>isi</a:t>
            </a:r>
            <a:r>
              <a:rPr lang="en-US" sz="500" dirty="0">
                <a:solidFill>
                  <a:srgbClr val="014067"/>
                </a:solidFill>
              </a:rPr>
              <a:t>'   =&gt; $request-&gt;</a:t>
            </a:r>
            <a:r>
              <a:rPr lang="en-US" sz="500" dirty="0" err="1">
                <a:solidFill>
                  <a:srgbClr val="014067"/>
                </a:solidFill>
              </a:rPr>
              <a:t>isi</a:t>
            </a:r>
            <a:endParaRPr lang="en-US" sz="500" dirty="0">
              <a:solidFill>
                <a:srgbClr val="014067"/>
              </a:solidFill>
            </a:endParaRPr>
          </a:p>
          <a:p>
            <a:r>
              <a:rPr lang="en-US" sz="500" dirty="0">
                <a:solidFill>
                  <a:srgbClr val="014067"/>
                </a:solidFill>
              </a:rPr>
              <a:t>        ]);</a:t>
            </a:r>
          </a:p>
          <a:p>
            <a:endParaRPr lang="en-US" sz="500" dirty="0">
              <a:solidFill>
                <a:srgbClr val="014067"/>
              </a:solidFill>
            </a:endParaRPr>
          </a:p>
          <a:p>
            <a:r>
              <a:rPr lang="en-US" sz="500" dirty="0">
                <a:solidFill>
                  <a:srgbClr val="014067"/>
                </a:solidFill>
              </a:rPr>
              <a:t>    } else {</a:t>
            </a:r>
          </a:p>
          <a:p>
            <a:endParaRPr lang="en-US" sz="500" dirty="0">
              <a:solidFill>
                <a:srgbClr val="014067"/>
              </a:solidFill>
            </a:endParaRPr>
          </a:p>
          <a:p>
            <a:r>
              <a:rPr lang="en-US" sz="500" dirty="0">
                <a:solidFill>
                  <a:srgbClr val="014067"/>
                </a:solidFill>
              </a:rPr>
              <a:t>        Storage::disk('local')-&gt;delete('public/</a:t>
            </a:r>
            <a:r>
              <a:rPr lang="en-US" sz="500" dirty="0" err="1">
                <a:solidFill>
                  <a:srgbClr val="014067"/>
                </a:solidFill>
              </a:rPr>
              <a:t>artikels</a:t>
            </a:r>
            <a:r>
              <a:rPr lang="en-US" sz="500" dirty="0">
                <a:solidFill>
                  <a:srgbClr val="014067"/>
                </a:solidFill>
              </a:rPr>
              <a:t>/'.$</a:t>
            </a:r>
            <a:r>
              <a:rPr lang="en-US" sz="500" dirty="0" err="1">
                <a:solidFill>
                  <a:srgbClr val="014067"/>
                </a:solidFill>
              </a:rPr>
              <a:t>artikel</a:t>
            </a:r>
            <a:r>
              <a:rPr lang="en-US" sz="500" dirty="0">
                <a:solidFill>
                  <a:srgbClr val="014067"/>
                </a:solidFill>
              </a:rPr>
              <a:t>-&gt;</a:t>
            </a:r>
            <a:r>
              <a:rPr lang="en-US" sz="500" dirty="0" err="1">
                <a:solidFill>
                  <a:srgbClr val="014067"/>
                </a:solidFill>
              </a:rPr>
              <a:t>gambar</a:t>
            </a:r>
            <a:r>
              <a:rPr lang="en-US" sz="500" dirty="0">
                <a:solidFill>
                  <a:srgbClr val="014067"/>
                </a:solidFill>
              </a:rPr>
              <a:t>);</a:t>
            </a:r>
          </a:p>
          <a:p>
            <a:endParaRPr lang="en-US" sz="500" dirty="0">
              <a:solidFill>
                <a:srgbClr val="014067"/>
              </a:solidFill>
            </a:endParaRPr>
          </a:p>
          <a:p>
            <a:r>
              <a:rPr lang="en-US" sz="500" dirty="0">
                <a:solidFill>
                  <a:srgbClr val="014067"/>
                </a:solidFill>
              </a:rPr>
              <a:t>        $</a:t>
            </a:r>
            <a:r>
              <a:rPr lang="en-US" sz="500" dirty="0" err="1">
                <a:solidFill>
                  <a:srgbClr val="014067"/>
                </a:solidFill>
              </a:rPr>
              <a:t>gambar</a:t>
            </a:r>
            <a:r>
              <a:rPr lang="en-US" sz="500" dirty="0">
                <a:solidFill>
                  <a:srgbClr val="014067"/>
                </a:solidFill>
              </a:rPr>
              <a:t> = $request-&gt;file('</a:t>
            </a:r>
            <a:r>
              <a:rPr lang="en-US" sz="500" dirty="0" err="1">
                <a:solidFill>
                  <a:srgbClr val="014067"/>
                </a:solidFill>
              </a:rPr>
              <a:t>gambar</a:t>
            </a:r>
            <a:r>
              <a:rPr lang="en-US" sz="500" dirty="0">
                <a:solidFill>
                  <a:srgbClr val="014067"/>
                </a:solidFill>
              </a:rPr>
              <a:t>');</a:t>
            </a:r>
          </a:p>
          <a:p>
            <a:r>
              <a:rPr lang="en-US" sz="500" dirty="0">
                <a:solidFill>
                  <a:srgbClr val="014067"/>
                </a:solidFill>
              </a:rPr>
              <a:t>        $</a:t>
            </a:r>
            <a:r>
              <a:rPr lang="en-US" sz="500" dirty="0" err="1">
                <a:solidFill>
                  <a:srgbClr val="014067"/>
                </a:solidFill>
              </a:rPr>
              <a:t>gambar</a:t>
            </a:r>
            <a:r>
              <a:rPr lang="en-US" sz="500" dirty="0">
                <a:solidFill>
                  <a:srgbClr val="014067"/>
                </a:solidFill>
              </a:rPr>
              <a:t>-&gt;</a:t>
            </a:r>
            <a:r>
              <a:rPr lang="en-US" sz="500" dirty="0" err="1">
                <a:solidFill>
                  <a:srgbClr val="014067"/>
                </a:solidFill>
              </a:rPr>
              <a:t>storeAs</a:t>
            </a:r>
            <a:r>
              <a:rPr lang="en-US" sz="500" dirty="0">
                <a:solidFill>
                  <a:srgbClr val="014067"/>
                </a:solidFill>
              </a:rPr>
              <a:t>('public/</a:t>
            </a:r>
            <a:r>
              <a:rPr lang="en-US" sz="500" dirty="0" err="1">
                <a:solidFill>
                  <a:srgbClr val="014067"/>
                </a:solidFill>
              </a:rPr>
              <a:t>artikels</a:t>
            </a:r>
            <a:r>
              <a:rPr lang="en-US" sz="500" dirty="0">
                <a:solidFill>
                  <a:srgbClr val="014067"/>
                </a:solidFill>
              </a:rPr>
              <a:t>', $</a:t>
            </a:r>
            <a:r>
              <a:rPr lang="en-US" sz="500" dirty="0" err="1">
                <a:solidFill>
                  <a:srgbClr val="014067"/>
                </a:solidFill>
              </a:rPr>
              <a:t>gambar</a:t>
            </a:r>
            <a:r>
              <a:rPr lang="en-US" sz="500" dirty="0">
                <a:solidFill>
                  <a:srgbClr val="014067"/>
                </a:solidFill>
              </a:rPr>
              <a:t>-&gt;</a:t>
            </a:r>
            <a:r>
              <a:rPr lang="en-US" sz="500" dirty="0" err="1">
                <a:solidFill>
                  <a:srgbClr val="014067"/>
                </a:solidFill>
              </a:rPr>
              <a:t>hashName</a:t>
            </a:r>
            <a:r>
              <a:rPr lang="en-US" sz="500" dirty="0">
                <a:solidFill>
                  <a:srgbClr val="014067"/>
                </a:solidFill>
              </a:rPr>
              <a:t>());</a:t>
            </a:r>
          </a:p>
          <a:p>
            <a:endParaRPr lang="en-US" sz="500" dirty="0">
              <a:solidFill>
                <a:srgbClr val="014067"/>
              </a:solidFill>
            </a:endParaRPr>
          </a:p>
          <a:p>
            <a:r>
              <a:rPr lang="en-US" sz="500" dirty="0">
                <a:solidFill>
                  <a:srgbClr val="014067"/>
                </a:solidFill>
              </a:rPr>
              <a:t>        $</a:t>
            </a:r>
            <a:r>
              <a:rPr lang="en-US" sz="500" dirty="0" err="1">
                <a:solidFill>
                  <a:srgbClr val="014067"/>
                </a:solidFill>
              </a:rPr>
              <a:t>artikel</a:t>
            </a:r>
            <a:r>
              <a:rPr lang="en-US" sz="500" dirty="0">
                <a:solidFill>
                  <a:srgbClr val="014067"/>
                </a:solidFill>
              </a:rPr>
              <a:t>-&gt;update([</a:t>
            </a:r>
          </a:p>
          <a:p>
            <a:r>
              <a:rPr lang="en-US" sz="500" dirty="0">
                <a:solidFill>
                  <a:srgbClr val="014067"/>
                </a:solidFill>
              </a:rPr>
              <a:t>            '</a:t>
            </a:r>
            <a:r>
              <a:rPr lang="en-US" sz="500" dirty="0" err="1">
                <a:solidFill>
                  <a:srgbClr val="014067"/>
                </a:solidFill>
              </a:rPr>
              <a:t>gambar</a:t>
            </a:r>
            <a:r>
              <a:rPr lang="en-US" sz="500" dirty="0">
                <a:solidFill>
                  <a:srgbClr val="014067"/>
                </a:solidFill>
              </a:rPr>
              <a:t>'     =&gt; $</a:t>
            </a:r>
            <a:r>
              <a:rPr lang="en-US" sz="500" dirty="0" err="1">
                <a:solidFill>
                  <a:srgbClr val="014067"/>
                </a:solidFill>
              </a:rPr>
              <a:t>gambar</a:t>
            </a:r>
            <a:r>
              <a:rPr lang="en-US" sz="500" dirty="0">
                <a:solidFill>
                  <a:srgbClr val="014067"/>
                </a:solidFill>
              </a:rPr>
              <a:t>-&gt;</a:t>
            </a:r>
            <a:r>
              <a:rPr lang="en-US" sz="500" dirty="0" err="1">
                <a:solidFill>
                  <a:srgbClr val="014067"/>
                </a:solidFill>
              </a:rPr>
              <a:t>hashName</a:t>
            </a:r>
            <a:r>
              <a:rPr lang="en-US" sz="500" dirty="0">
                <a:solidFill>
                  <a:srgbClr val="014067"/>
                </a:solidFill>
              </a:rPr>
              <a:t>(),</a:t>
            </a:r>
          </a:p>
          <a:p>
            <a:r>
              <a:rPr lang="en-US" sz="500" dirty="0">
                <a:solidFill>
                  <a:srgbClr val="014067"/>
                </a:solidFill>
              </a:rPr>
              <a:t>            '</a:t>
            </a:r>
            <a:r>
              <a:rPr lang="en-US" sz="500" dirty="0" err="1">
                <a:solidFill>
                  <a:srgbClr val="014067"/>
                </a:solidFill>
              </a:rPr>
              <a:t>judul</a:t>
            </a:r>
            <a:r>
              <a:rPr lang="en-US" sz="500" dirty="0">
                <a:solidFill>
                  <a:srgbClr val="014067"/>
                </a:solidFill>
              </a:rPr>
              <a:t>'     =&gt; $request-&gt;</a:t>
            </a:r>
            <a:r>
              <a:rPr lang="en-US" sz="500" dirty="0" err="1">
                <a:solidFill>
                  <a:srgbClr val="014067"/>
                </a:solidFill>
              </a:rPr>
              <a:t>judul</a:t>
            </a:r>
            <a:r>
              <a:rPr lang="en-US" sz="500" dirty="0">
                <a:solidFill>
                  <a:srgbClr val="014067"/>
                </a:solidFill>
              </a:rPr>
              <a:t>,</a:t>
            </a:r>
          </a:p>
          <a:p>
            <a:r>
              <a:rPr lang="en-US" sz="500" dirty="0">
                <a:solidFill>
                  <a:srgbClr val="014067"/>
                </a:solidFill>
              </a:rPr>
              <a:t>            '</a:t>
            </a:r>
            <a:r>
              <a:rPr lang="en-US" sz="500" dirty="0" err="1">
                <a:solidFill>
                  <a:srgbClr val="014067"/>
                </a:solidFill>
              </a:rPr>
              <a:t>isi</a:t>
            </a:r>
            <a:r>
              <a:rPr lang="en-US" sz="500" dirty="0">
                <a:solidFill>
                  <a:srgbClr val="014067"/>
                </a:solidFill>
              </a:rPr>
              <a:t>'   =&gt; $request-&gt;</a:t>
            </a:r>
            <a:r>
              <a:rPr lang="en-US" sz="500" dirty="0" err="1">
                <a:solidFill>
                  <a:srgbClr val="014067"/>
                </a:solidFill>
              </a:rPr>
              <a:t>isi</a:t>
            </a:r>
            <a:endParaRPr lang="en-US" sz="500" dirty="0">
              <a:solidFill>
                <a:srgbClr val="014067"/>
              </a:solidFill>
            </a:endParaRPr>
          </a:p>
          <a:p>
            <a:r>
              <a:rPr lang="en-US" sz="500" dirty="0">
                <a:solidFill>
                  <a:srgbClr val="014067"/>
                </a:solidFill>
              </a:rPr>
              <a:t>        ]);</a:t>
            </a:r>
          </a:p>
          <a:p>
            <a:endParaRPr lang="en-US" sz="500" dirty="0">
              <a:solidFill>
                <a:srgbClr val="014067"/>
              </a:solidFill>
            </a:endParaRPr>
          </a:p>
          <a:p>
            <a:r>
              <a:rPr lang="en-US" sz="500" dirty="0">
                <a:solidFill>
                  <a:srgbClr val="014067"/>
                </a:solidFill>
              </a:rPr>
              <a:t>    }</a:t>
            </a:r>
          </a:p>
          <a:p>
            <a:endParaRPr lang="en-US" sz="500" dirty="0">
              <a:solidFill>
                <a:srgbClr val="014067"/>
              </a:solidFill>
            </a:endParaRPr>
          </a:p>
          <a:p>
            <a:r>
              <a:rPr lang="en-US" sz="500" dirty="0">
                <a:solidFill>
                  <a:srgbClr val="014067"/>
                </a:solidFill>
              </a:rPr>
              <a:t>    if($</a:t>
            </a:r>
            <a:r>
              <a:rPr lang="en-US" sz="500" dirty="0" err="1">
                <a:solidFill>
                  <a:srgbClr val="014067"/>
                </a:solidFill>
              </a:rPr>
              <a:t>artikel</a:t>
            </a:r>
            <a:r>
              <a:rPr lang="en-US" sz="500" dirty="0">
                <a:solidFill>
                  <a:srgbClr val="014067"/>
                </a:solidFill>
              </a:rPr>
              <a:t>){</a:t>
            </a:r>
          </a:p>
          <a:p>
            <a:r>
              <a:rPr lang="en-US" sz="500" dirty="0">
                <a:solidFill>
                  <a:srgbClr val="014067"/>
                </a:solidFill>
              </a:rPr>
              <a:t>        return redirect()-&gt;route('</a:t>
            </a:r>
            <a:r>
              <a:rPr lang="en-US" sz="500" dirty="0" err="1">
                <a:solidFill>
                  <a:srgbClr val="014067"/>
                </a:solidFill>
              </a:rPr>
              <a:t>artikel.index</a:t>
            </a:r>
            <a:r>
              <a:rPr lang="en-US" sz="500" dirty="0">
                <a:solidFill>
                  <a:srgbClr val="014067"/>
                </a:solidFill>
              </a:rPr>
              <a:t>')-&gt;with(['success' =&gt; 'Data </a:t>
            </a:r>
            <a:r>
              <a:rPr lang="en-US" sz="500" dirty="0" err="1">
                <a:solidFill>
                  <a:srgbClr val="014067"/>
                </a:solidFill>
              </a:rPr>
              <a:t>Berhasil</a:t>
            </a:r>
            <a:r>
              <a:rPr lang="en-US" sz="500" dirty="0">
                <a:solidFill>
                  <a:srgbClr val="014067"/>
                </a:solidFill>
              </a:rPr>
              <a:t> </a:t>
            </a:r>
            <a:r>
              <a:rPr lang="en-US" sz="500" dirty="0" err="1">
                <a:solidFill>
                  <a:srgbClr val="014067"/>
                </a:solidFill>
              </a:rPr>
              <a:t>Diupdate</a:t>
            </a:r>
            <a:r>
              <a:rPr lang="en-US" sz="500" dirty="0">
                <a:solidFill>
                  <a:srgbClr val="014067"/>
                </a:solidFill>
              </a:rPr>
              <a:t>!']);</a:t>
            </a:r>
          </a:p>
          <a:p>
            <a:r>
              <a:rPr lang="en-US" sz="500" dirty="0">
                <a:solidFill>
                  <a:srgbClr val="014067"/>
                </a:solidFill>
              </a:rPr>
              <a:t>    }else{</a:t>
            </a:r>
          </a:p>
          <a:p>
            <a:r>
              <a:rPr lang="en-US" sz="500" dirty="0">
                <a:solidFill>
                  <a:srgbClr val="014067"/>
                </a:solidFill>
              </a:rPr>
              <a:t>        return redirect()-&gt;route('</a:t>
            </a:r>
            <a:r>
              <a:rPr lang="en-US" sz="500" dirty="0" err="1">
                <a:solidFill>
                  <a:srgbClr val="014067"/>
                </a:solidFill>
              </a:rPr>
              <a:t>artikel.index</a:t>
            </a:r>
            <a:r>
              <a:rPr lang="en-US" sz="500" dirty="0">
                <a:solidFill>
                  <a:srgbClr val="014067"/>
                </a:solidFill>
              </a:rPr>
              <a:t>')-&gt;with(['error' =&gt; 'Data </a:t>
            </a:r>
            <a:r>
              <a:rPr lang="en-US" sz="500" dirty="0" err="1">
                <a:solidFill>
                  <a:srgbClr val="014067"/>
                </a:solidFill>
              </a:rPr>
              <a:t>Gagal</a:t>
            </a:r>
            <a:r>
              <a:rPr lang="en-US" sz="500" dirty="0">
                <a:solidFill>
                  <a:srgbClr val="014067"/>
                </a:solidFill>
              </a:rPr>
              <a:t> </a:t>
            </a:r>
            <a:r>
              <a:rPr lang="en-US" sz="500" dirty="0" err="1">
                <a:solidFill>
                  <a:srgbClr val="014067"/>
                </a:solidFill>
              </a:rPr>
              <a:t>Diupdate</a:t>
            </a:r>
            <a:r>
              <a:rPr lang="en-US" sz="500" dirty="0">
                <a:solidFill>
                  <a:srgbClr val="014067"/>
                </a:solidFill>
              </a:rPr>
              <a:t>!']);</a:t>
            </a:r>
          </a:p>
          <a:p>
            <a:r>
              <a:rPr lang="en-US" sz="500" dirty="0">
                <a:solidFill>
                  <a:srgbClr val="014067"/>
                </a:solidFill>
              </a:rPr>
              <a:t>    }</a:t>
            </a:r>
          </a:p>
          <a:p>
            <a:r>
              <a:rPr lang="en-US" sz="500" dirty="0">
                <a:solidFill>
                  <a:srgbClr val="014067"/>
                </a:solidFill>
              </a:rPr>
              <a:t>}</a:t>
            </a:r>
          </a:p>
        </p:txBody>
      </p:sp>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478469" y="2936899"/>
            <a:ext cx="6155234" cy="341945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100" b="1" dirty="0" err="1"/>
              <a:t>Function</a:t>
            </a:r>
            <a:r>
              <a:rPr lang="es-ES" sz="1100" b="1" dirty="0"/>
              <a:t> </a:t>
            </a:r>
            <a:r>
              <a:rPr lang="es-ES" sz="1100" b="1" dirty="0" err="1"/>
              <a:t>edit</a:t>
            </a:r>
            <a:r>
              <a:rPr lang="es-ES" sz="1100" b="1" dirty="0"/>
              <a:t> </a:t>
            </a:r>
            <a:r>
              <a:rPr lang="es-ES" sz="1100" dirty="0" err="1"/>
              <a:t>digunakan</a:t>
            </a:r>
            <a:r>
              <a:rPr lang="es-ES" sz="1100" dirty="0"/>
              <a:t> </a:t>
            </a:r>
            <a:r>
              <a:rPr lang="es-ES" sz="1100" dirty="0" err="1"/>
              <a:t>untuk</a:t>
            </a:r>
            <a:r>
              <a:rPr lang="es-ES" sz="1100" dirty="0"/>
              <a:t> </a:t>
            </a:r>
            <a:r>
              <a:rPr lang="es-ES" sz="1100" dirty="0" err="1"/>
              <a:t>menampilkan</a:t>
            </a:r>
            <a:r>
              <a:rPr lang="es-ES" sz="1100" dirty="0"/>
              <a:t> data yang </a:t>
            </a:r>
            <a:r>
              <a:rPr lang="es-ES" sz="1100" dirty="0" err="1"/>
              <a:t>akan</a:t>
            </a:r>
            <a:r>
              <a:rPr lang="es-ES" sz="1100" dirty="0"/>
              <a:t> di </a:t>
            </a:r>
            <a:r>
              <a:rPr lang="es-ES" sz="1100" dirty="0" err="1"/>
              <a:t>edit</a:t>
            </a:r>
            <a:r>
              <a:rPr lang="es-ES" sz="1100" dirty="0"/>
              <a:t> </a:t>
            </a:r>
            <a:r>
              <a:rPr lang="es-ES" sz="1100" dirty="0" err="1"/>
              <a:t>ke</a:t>
            </a:r>
            <a:r>
              <a:rPr lang="es-ES" sz="1100" dirty="0"/>
              <a:t> </a:t>
            </a:r>
            <a:r>
              <a:rPr lang="es-ES" sz="1100" dirty="0" err="1"/>
              <a:t>dalam</a:t>
            </a:r>
            <a:r>
              <a:rPr lang="es-ES" sz="1100" dirty="0"/>
              <a:t> </a:t>
            </a:r>
            <a:r>
              <a:rPr lang="es-ES" sz="1100" dirty="0" err="1"/>
              <a:t>sebuah</a:t>
            </a:r>
            <a:r>
              <a:rPr lang="es-ES" sz="1100" dirty="0"/>
              <a:t> </a:t>
            </a:r>
            <a:r>
              <a:rPr lang="es-ES" sz="1100" dirty="0" err="1"/>
              <a:t>form</a:t>
            </a:r>
            <a:r>
              <a:rPr lang="es-ES" sz="1100" dirty="0"/>
              <a:t>. Di </a:t>
            </a:r>
            <a:r>
              <a:rPr lang="es-ES" sz="1100" dirty="0" err="1"/>
              <a:t>dalam</a:t>
            </a:r>
            <a:r>
              <a:rPr lang="es-ES" sz="1100" dirty="0"/>
              <a:t> </a:t>
            </a:r>
            <a:r>
              <a:rPr lang="es-ES" sz="1100" dirty="0" err="1"/>
              <a:t>function</a:t>
            </a:r>
            <a:r>
              <a:rPr lang="es-ES" sz="1100" dirty="0"/>
              <a:t> </a:t>
            </a:r>
            <a:r>
              <a:rPr lang="es-ES" sz="1100" dirty="0" err="1"/>
              <a:t>ini</a:t>
            </a:r>
            <a:r>
              <a:rPr lang="es-ES" sz="1100" dirty="0"/>
              <a:t> </a:t>
            </a:r>
            <a:r>
              <a:rPr lang="es-ES" sz="1100" dirty="0" err="1"/>
              <a:t>kita</a:t>
            </a:r>
            <a:r>
              <a:rPr lang="es-ES" sz="1100" dirty="0"/>
              <a:t> </a:t>
            </a:r>
            <a:r>
              <a:rPr lang="es-ES" sz="1100" dirty="0" err="1"/>
              <a:t>memiliki</a:t>
            </a:r>
            <a:r>
              <a:rPr lang="es-ES" sz="1100" dirty="0"/>
              <a:t> </a:t>
            </a:r>
            <a:r>
              <a:rPr lang="es-ES" sz="1100" dirty="0" err="1"/>
              <a:t>sebuah</a:t>
            </a:r>
            <a:r>
              <a:rPr lang="es-ES" sz="1100" dirty="0"/>
              <a:t> </a:t>
            </a:r>
            <a:r>
              <a:rPr lang="es-ES" sz="1100" dirty="0" err="1"/>
              <a:t>parameter</a:t>
            </a:r>
            <a:r>
              <a:rPr lang="es-ES" sz="1100" dirty="0"/>
              <a:t>, </a:t>
            </a:r>
            <a:r>
              <a:rPr lang="es-ES" sz="1100" dirty="0" err="1"/>
              <a:t>yaitu</a:t>
            </a:r>
            <a:r>
              <a:rPr lang="es-ES" sz="1100" dirty="0"/>
              <a:t> </a:t>
            </a:r>
            <a:r>
              <a:rPr lang="es-ES" sz="1100" b="1" dirty="0" err="1"/>
              <a:t>Artikel</a:t>
            </a:r>
            <a:r>
              <a:rPr lang="es-ES" sz="1100" b="1" dirty="0"/>
              <a:t> $</a:t>
            </a:r>
            <a:r>
              <a:rPr lang="es-ES" sz="1100" b="1" dirty="0" err="1"/>
              <a:t>artikel</a:t>
            </a:r>
            <a:r>
              <a:rPr lang="es-ES" sz="1100" dirty="0"/>
              <a:t>, yang </a:t>
            </a:r>
            <a:r>
              <a:rPr lang="es-ES" sz="1100" dirty="0" err="1"/>
              <a:t>artinya</a:t>
            </a:r>
            <a:r>
              <a:rPr lang="es-ES" sz="1100" dirty="0"/>
              <a:t> </a:t>
            </a:r>
            <a:r>
              <a:rPr lang="es-ES" sz="1100" dirty="0" err="1"/>
              <a:t>parameter</a:t>
            </a:r>
            <a:r>
              <a:rPr lang="es-ES" sz="1100" dirty="0"/>
              <a:t> </a:t>
            </a:r>
            <a:r>
              <a:rPr lang="es-ES" sz="1100" dirty="0" err="1"/>
              <a:t>tersebut</a:t>
            </a:r>
            <a:r>
              <a:rPr lang="es-ES" sz="1100" dirty="0"/>
              <a:t> </a:t>
            </a:r>
            <a:r>
              <a:rPr lang="es-ES" sz="1100" dirty="0" err="1"/>
              <a:t>adalah</a:t>
            </a:r>
            <a:r>
              <a:rPr lang="es-ES" sz="1100" dirty="0"/>
              <a:t> </a:t>
            </a:r>
            <a:r>
              <a:rPr lang="es-ES" sz="1100" b="1" dirty="0" err="1"/>
              <a:t>model</a:t>
            </a:r>
            <a:r>
              <a:rPr lang="es-ES" sz="1100" b="1" dirty="0"/>
              <a:t> </a:t>
            </a:r>
            <a:r>
              <a:rPr lang="es-ES" sz="1100" b="1" dirty="0" err="1"/>
              <a:t>Artikel</a:t>
            </a:r>
            <a:r>
              <a:rPr lang="es-ES" sz="1100" b="1" dirty="0"/>
              <a:t> </a:t>
            </a:r>
            <a:r>
              <a:rPr lang="es-ES" sz="1100" dirty="0"/>
              <a:t>yang </a:t>
            </a:r>
            <a:r>
              <a:rPr lang="es-ES" sz="1100" dirty="0" err="1"/>
              <a:t>diambil</a:t>
            </a:r>
            <a:r>
              <a:rPr lang="es-ES" sz="1100" dirty="0"/>
              <a:t> </a:t>
            </a:r>
            <a:r>
              <a:rPr lang="es-ES" sz="1100" dirty="0" err="1"/>
              <a:t>datanya</a:t>
            </a:r>
            <a:r>
              <a:rPr lang="es-ES" sz="1100" dirty="0"/>
              <a:t> </a:t>
            </a:r>
            <a:r>
              <a:rPr lang="es-ES" sz="1100" dirty="0" err="1"/>
              <a:t>sesuai</a:t>
            </a:r>
            <a:r>
              <a:rPr lang="es-ES" sz="1100" dirty="0"/>
              <a:t> </a:t>
            </a:r>
            <a:r>
              <a:rPr lang="es-ES" sz="1100" dirty="0" err="1"/>
              <a:t>dengan</a:t>
            </a:r>
            <a:r>
              <a:rPr lang="es-ES" sz="1100" dirty="0"/>
              <a:t> </a:t>
            </a:r>
            <a:r>
              <a:rPr lang="es-ES" sz="1100" b="1" dirty="0"/>
              <a:t>ID </a:t>
            </a:r>
            <a:r>
              <a:rPr lang="es-ES" sz="1100" dirty="0"/>
              <a:t>yang di </a:t>
            </a:r>
            <a:r>
              <a:rPr lang="es-ES" sz="1100" dirty="0" err="1"/>
              <a:t>dapatkan</a:t>
            </a:r>
            <a:r>
              <a:rPr lang="es-ES" sz="1100" dirty="0"/>
              <a:t> </a:t>
            </a:r>
            <a:r>
              <a:rPr lang="es-ES" sz="1100" dirty="0" err="1"/>
              <a:t>dari</a:t>
            </a:r>
            <a:r>
              <a:rPr lang="es-ES" sz="1100" dirty="0"/>
              <a:t> URL.</a:t>
            </a:r>
          </a:p>
          <a:p>
            <a:r>
              <a:rPr lang="es-ES" sz="1100" dirty="0" err="1"/>
              <a:t>Setelah</a:t>
            </a:r>
            <a:r>
              <a:rPr lang="es-ES" sz="1100" dirty="0"/>
              <a:t> data </a:t>
            </a:r>
            <a:r>
              <a:rPr lang="es-ES" sz="1100" dirty="0" err="1"/>
              <a:t>tersebut</a:t>
            </a:r>
            <a:r>
              <a:rPr lang="es-ES" sz="1100" dirty="0"/>
              <a:t> di </a:t>
            </a:r>
            <a:r>
              <a:rPr lang="es-ES" sz="1100" dirty="0" err="1"/>
              <a:t>dapatkan</a:t>
            </a:r>
            <a:r>
              <a:rPr lang="es-ES" sz="1100" dirty="0"/>
              <a:t>, </a:t>
            </a:r>
            <a:r>
              <a:rPr lang="es-ES" sz="1100" dirty="0" err="1"/>
              <a:t>maka</a:t>
            </a:r>
            <a:r>
              <a:rPr lang="es-ES" sz="1100" dirty="0"/>
              <a:t> </a:t>
            </a:r>
            <a:r>
              <a:rPr lang="es-ES" sz="1100" dirty="0" err="1"/>
              <a:t>akan</a:t>
            </a:r>
            <a:r>
              <a:rPr lang="es-ES" sz="1100" dirty="0"/>
              <a:t> di </a:t>
            </a:r>
            <a:r>
              <a:rPr lang="es-ES" sz="1100" dirty="0" err="1"/>
              <a:t>parsing</a:t>
            </a:r>
            <a:r>
              <a:rPr lang="es-ES" sz="1100" dirty="0"/>
              <a:t> </a:t>
            </a:r>
            <a:r>
              <a:rPr lang="es-ES" sz="1100" dirty="0" err="1"/>
              <a:t>ke</a:t>
            </a:r>
            <a:r>
              <a:rPr lang="es-ES" sz="1100" dirty="0"/>
              <a:t> </a:t>
            </a:r>
            <a:r>
              <a:rPr lang="es-ES" sz="1100" dirty="0" err="1"/>
              <a:t>dalam</a:t>
            </a:r>
            <a:r>
              <a:rPr lang="es-ES" sz="1100" dirty="0"/>
              <a:t> </a:t>
            </a:r>
            <a:r>
              <a:rPr lang="es-ES" sz="1100" dirty="0" err="1"/>
              <a:t>view</a:t>
            </a:r>
            <a:r>
              <a:rPr lang="es-ES" sz="1100" dirty="0"/>
              <a:t> </a:t>
            </a:r>
            <a:r>
              <a:rPr lang="es-ES" sz="1100" b="1" dirty="0" err="1"/>
              <a:t>edit.blade.php</a:t>
            </a:r>
            <a:r>
              <a:rPr lang="es-ES" sz="1100" b="1" dirty="0"/>
              <a:t> </a:t>
            </a:r>
            <a:r>
              <a:rPr lang="es-ES" sz="1100" dirty="0"/>
              <a:t>di </a:t>
            </a:r>
            <a:r>
              <a:rPr lang="es-ES" sz="1100" dirty="0" err="1"/>
              <a:t>dalam</a:t>
            </a:r>
            <a:r>
              <a:rPr lang="es-ES" sz="1100" dirty="0"/>
              <a:t> folder </a:t>
            </a:r>
            <a:r>
              <a:rPr lang="es-ES" sz="1100" b="1" dirty="0" err="1"/>
              <a:t>artikel</a:t>
            </a:r>
            <a:r>
              <a:rPr lang="es-ES" sz="1100" dirty="0"/>
              <a:t> </a:t>
            </a:r>
            <a:r>
              <a:rPr lang="es-ES" sz="1100" dirty="0" err="1"/>
              <a:t>dengan</a:t>
            </a:r>
            <a:r>
              <a:rPr lang="es-ES" sz="1100" dirty="0"/>
              <a:t> </a:t>
            </a:r>
            <a:r>
              <a:rPr lang="es-ES" sz="1100" dirty="0" err="1"/>
              <a:t>menggunakan</a:t>
            </a:r>
            <a:r>
              <a:rPr lang="es-ES" sz="1100" dirty="0"/>
              <a:t> </a:t>
            </a:r>
            <a:r>
              <a:rPr lang="es-ES" sz="1100" dirty="0" err="1"/>
              <a:t>helper</a:t>
            </a:r>
            <a:r>
              <a:rPr lang="es-ES" sz="1100" dirty="0"/>
              <a:t> compact.</a:t>
            </a:r>
          </a:p>
          <a:p>
            <a:r>
              <a:rPr lang="es-ES" sz="1100" b="1" dirty="0" err="1"/>
              <a:t>Function</a:t>
            </a:r>
            <a:r>
              <a:rPr lang="es-ES" sz="1100" b="1" dirty="0"/>
              <a:t> </a:t>
            </a:r>
            <a:r>
              <a:rPr lang="es-ES" sz="1100" b="1" dirty="0" err="1"/>
              <a:t>update</a:t>
            </a:r>
            <a:r>
              <a:rPr lang="es-ES" sz="1100" b="1" dirty="0"/>
              <a:t> </a:t>
            </a:r>
            <a:r>
              <a:rPr lang="es-ES" sz="1100" dirty="0" err="1"/>
              <a:t>akan</a:t>
            </a:r>
            <a:r>
              <a:rPr lang="es-ES" sz="1100" dirty="0"/>
              <a:t> </a:t>
            </a:r>
            <a:r>
              <a:rPr lang="es-ES" sz="1100" dirty="0" err="1"/>
              <a:t>kita</a:t>
            </a:r>
            <a:r>
              <a:rPr lang="es-ES" sz="1100" dirty="0"/>
              <a:t> </a:t>
            </a:r>
            <a:r>
              <a:rPr lang="es-ES" sz="1100" dirty="0" err="1"/>
              <a:t>manfaatkan</a:t>
            </a:r>
            <a:r>
              <a:rPr lang="es-ES" sz="1100" dirty="0"/>
              <a:t> </a:t>
            </a:r>
            <a:r>
              <a:rPr lang="es-ES" sz="1100" dirty="0" err="1"/>
              <a:t>untuk</a:t>
            </a:r>
            <a:r>
              <a:rPr lang="es-ES" sz="1100" dirty="0"/>
              <a:t> </a:t>
            </a:r>
            <a:r>
              <a:rPr lang="es-ES" sz="1100" dirty="0" err="1"/>
              <a:t>melakukan</a:t>
            </a:r>
            <a:r>
              <a:rPr lang="es-ES" sz="1100" dirty="0"/>
              <a:t> </a:t>
            </a:r>
            <a:r>
              <a:rPr lang="es-ES" sz="1100" dirty="0" err="1"/>
              <a:t>update</a:t>
            </a:r>
            <a:r>
              <a:rPr lang="es-ES" sz="1100" dirty="0"/>
              <a:t> data </a:t>
            </a:r>
            <a:r>
              <a:rPr lang="es-ES" sz="1100" dirty="0" err="1"/>
              <a:t>artikel</a:t>
            </a:r>
            <a:r>
              <a:rPr lang="es-ES" sz="1100" dirty="0"/>
              <a:t>  </a:t>
            </a:r>
            <a:r>
              <a:rPr lang="es-ES" sz="1100" dirty="0" err="1"/>
              <a:t>ke</a:t>
            </a:r>
            <a:r>
              <a:rPr lang="es-ES" sz="1100" dirty="0"/>
              <a:t> </a:t>
            </a:r>
            <a:r>
              <a:rPr lang="es-ES" sz="1100" dirty="0" err="1"/>
              <a:t>dalam</a:t>
            </a:r>
            <a:r>
              <a:rPr lang="es-ES" sz="1100" dirty="0"/>
              <a:t> </a:t>
            </a:r>
            <a:r>
              <a:rPr lang="es-ES" sz="1100" dirty="0" err="1"/>
              <a:t>database</a:t>
            </a:r>
            <a:r>
              <a:rPr lang="es-ES" sz="1100" dirty="0"/>
              <a:t>, </a:t>
            </a:r>
            <a:r>
              <a:rPr lang="es-ES" sz="1100" dirty="0" err="1"/>
              <a:t>sebelum</a:t>
            </a:r>
            <a:r>
              <a:rPr lang="es-ES" sz="1100" dirty="0"/>
              <a:t> </a:t>
            </a:r>
            <a:r>
              <a:rPr lang="es-ES" sz="1100" dirty="0" err="1"/>
              <a:t>itu</a:t>
            </a:r>
            <a:r>
              <a:rPr lang="es-ES" sz="1100" dirty="0"/>
              <a:t> </a:t>
            </a:r>
            <a:r>
              <a:rPr lang="es-ES" sz="1100" dirty="0" err="1"/>
              <a:t>disini</a:t>
            </a:r>
            <a:r>
              <a:rPr lang="es-ES" sz="1100" dirty="0"/>
              <a:t> </a:t>
            </a:r>
            <a:r>
              <a:rPr lang="es-ES" sz="1100" dirty="0" err="1"/>
              <a:t>kita</a:t>
            </a:r>
            <a:r>
              <a:rPr lang="es-ES" sz="1100" dirty="0"/>
              <a:t> juga </a:t>
            </a:r>
            <a:r>
              <a:rPr lang="es-ES" sz="1100" dirty="0" err="1"/>
              <a:t>menambahkan</a:t>
            </a:r>
            <a:r>
              <a:rPr lang="es-ES" sz="1100" dirty="0"/>
              <a:t> </a:t>
            </a:r>
            <a:r>
              <a:rPr lang="es-ES" sz="1100" dirty="0" err="1"/>
              <a:t>sebuah</a:t>
            </a:r>
            <a:r>
              <a:rPr lang="es-ES" sz="1100" dirty="0"/>
              <a:t> </a:t>
            </a:r>
            <a:r>
              <a:rPr lang="es-ES" sz="1100" dirty="0" err="1"/>
              <a:t>validasi</a:t>
            </a:r>
            <a:r>
              <a:rPr lang="es-ES" sz="1100" dirty="0"/>
              <a:t>, dimana </a:t>
            </a:r>
            <a:r>
              <a:rPr lang="es-ES" sz="1100" dirty="0" err="1"/>
              <a:t>jika</a:t>
            </a:r>
            <a:r>
              <a:rPr lang="es-ES" sz="1100" dirty="0"/>
              <a:t> </a:t>
            </a:r>
            <a:r>
              <a:rPr lang="es-ES" sz="1100" dirty="0" err="1"/>
              <a:t>validasi</a:t>
            </a:r>
            <a:r>
              <a:rPr lang="es-ES" sz="1100" dirty="0"/>
              <a:t> </a:t>
            </a:r>
            <a:r>
              <a:rPr lang="es-ES" sz="1100" dirty="0" err="1"/>
              <a:t>tersebut</a:t>
            </a:r>
            <a:r>
              <a:rPr lang="es-ES" sz="1100" dirty="0"/>
              <a:t> </a:t>
            </a:r>
            <a:r>
              <a:rPr lang="es-ES" sz="1100" dirty="0" err="1"/>
              <a:t>terpenuhi</a:t>
            </a:r>
            <a:r>
              <a:rPr lang="es-ES" sz="1100" dirty="0"/>
              <a:t>, </a:t>
            </a:r>
            <a:r>
              <a:rPr lang="es-ES" sz="1100" dirty="0" err="1"/>
              <a:t>maka</a:t>
            </a:r>
            <a:r>
              <a:rPr lang="es-ES" sz="1100" dirty="0"/>
              <a:t> data </a:t>
            </a:r>
            <a:r>
              <a:rPr lang="es-ES" sz="1100" dirty="0" err="1"/>
              <a:t>baru</a:t>
            </a:r>
            <a:r>
              <a:rPr lang="es-ES" sz="1100" dirty="0"/>
              <a:t> </a:t>
            </a:r>
            <a:r>
              <a:rPr lang="es-ES" sz="1100" dirty="0" err="1"/>
              <a:t>akan</a:t>
            </a:r>
            <a:r>
              <a:rPr lang="es-ES" sz="1100" dirty="0"/>
              <a:t> bisa di </a:t>
            </a:r>
            <a:r>
              <a:rPr lang="es-ES" sz="1100" dirty="0" err="1"/>
              <a:t>update</a:t>
            </a:r>
            <a:r>
              <a:rPr lang="es-ES" sz="1100" dirty="0"/>
              <a:t> </a:t>
            </a:r>
            <a:r>
              <a:rPr lang="es-ES" sz="1100" dirty="0" err="1"/>
              <a:t>ke</a:t>
            </a:r>
            <a:r>
              <a:rPr lang="es-ES" sz="1100" dirty="0"/>
              <a:t> </a:t>
            </a:r>
            <a:r>
              <a:rPr lang="es-ES" sz="1100" dirty="0" err="1"/>
              <a:t>dalam</a:t>
            </a:r>
            <a:r>
              <a:rPr lang="es-ES" sz="1100" dirty="0"/>
              <a:t> </a:t>
            </a:r>
            <a:r>
              <a:rPr lang="es-ES" sz="1100" dirty="0" err="1"/>
              <a:t>database</a:t>
            </a:r>
            <a:r>
              <a:rPr lang="es-ES" sz="1100" dirty="0"/>
              <a:t> </a:t>
            </a:r>
            <a:r>
              <a:rPr lang="es-ES" sz="1100" dirty="0" err="1"/>
              <a:t>sesuai</a:t>
            </a:r>
            <a:r>
              <a:rPr lang="es-ES" sz="1100" dirty="0"/>
              <a:t> </a:t>
            </a:r>
            <a:r>
              <a:rPr lang="es-ES" sz="1100" dirty="0" err="1"/>
              <a:t>dengan</a:t>
            </a:r>
            <a:r>
              <a:rPr lang="es-ES" sz="1100" dirty="0"/>
              <a:t> ID </a:t>
            </a:r>
            <a:r>
              <a:rPr lang="es-ES" sz="1100" dirty="0" err="1"/>
              <a:t>dari</a:t>
            </a:r>
            <a:r>
              <a:rPr lang="es-ES" sz="1100" dirty="0"/>
              <a:t> data </a:t>
            </a:r>
            <a:r>
              <a:rPr lang="es-ES" sz="1100" dirty="0" err="1"/>
              <a:t>artikel</a:t>
            </a:r>
            <a:r>
              <a:rPr lang="es-ES" sz="1100" dirty="0"/>
              <a:t> </a:t>
            </a:r>
            <a:r>
              <a:rPr lang="es-ES" sz="1100" dirty="0" err="1"/>
              <a:t>tersebut</a:t>
            </a:r>
            <a:r>
              <a:rPr lang="es-ES" sz="1100" dirty="0"/>
              <a:t>.</a:t>
            </a:r>
          </a:p>
          <a:p>
            <a:r>
              <a:rPr lang="es-ES" sz="1100" dirty="0" err="1"/>
              <a:t>Untuk</a:t>
            </a:r>
            <a:r>
              <a:rPr lang="es-ES" sz="1100" dirty="0"/>
              <a:t> </a:t>
            </a:r>
            <a:r>
              <a:rPr lang="es-ES" sz="1100" dirty="0" err="1"/>
              <a:t>proses</a:t>
            </a:r>
            <a:r>
              <a:rPr lang="es-ES" sz="1100" dirty="0"/>
              <a:t> </a:t>
            </a:r>
            <a:r>
              <a:rPr lang="es-ES" sz="1100" dirty="0" err="1"/>
              <a:t>update</a:t>
            </a:r>
            <a:r>
              <a:rPr lang="es-ES" sz="1100" dirty="0"/>
              <a:t> data </a:t>
            </a:r>
            <a:r>
              <a:rPr lang="es-ES" sz="1100" dirty="0" err="1"/>
              <a:t>artikel</a:t>
            </a:r>
            <a:r>
              <a:rPr lang="es-ES" sz="1100" dirty="0"/>
              <a:t> </a:t>
            </a:r>
            <a:r>
              <a:rPr lang="es-ES" sz="1100" dirty="0" err="1"/>
              <a:t>sendiri</a:t>
            </a:r>
            <a:r>
              <a:rPr lang="es-ES" sz="1100" dirty="0"/>
              <a:t> </a:t>
            </a:r>
            <a:r>
              <a:rPr lang="es-ES" sz="1100" dirty="0" err="1"/>
              <a:t>kita</a:t>
            </a:r>
            <a:r>
              <a:rPr lang="es-ES" sz="1100" dirty="0"/>
              <a:t> </a:t>
            </a:r>
            <a:r>
              <a:rPr lang="es-ES" sz="1100" dirty="0" err="1"/>
              <a:t>menggunakan</a:t>
            </a:r>
            <a:r>
              <a:rPr lang="es-ES" sz="1100" dirty="0"/>
              <a:t> </a:t>
            </a:r>
            <a:r>
              <a:rPr lang="es-ES" sz="1100" dirty="0" err="1"/>
              <a:t>sebuah</a:t>
            </a:r>
            <a:r>
              <a:rPr lang="es-ES" sz="1100" dirty="0"/>
              <a:t> </a:t>
            </a:r>
            <a:r>
              <a:rPr lang="es-ES" sz="1100" dirty="0" err="1"/>
              <a:t>kondisi</a:t>
            </a:r>
            <a:r>
              <a:rPr lang="es-ES" sz="1100" dirty="0"/>
              <a:t>, </a:t>
            </a:r>
            <a:r>
              <a:rPr lang="es-ES" sz="1100" dirty="0" err="1"/>
              <a:t>dimna</a:t>
            </a:r>
            <a:r>
              <a:rPr lang="es-ES" sz="1100" dirty="0"/>
              <a:t> </a:t>
            </a:r>
            <a:r>
              <a:rPr lang="es-ES" sz="1100" dirty="0" err="1"/>
              <a:t>jika</a:t>
            </a:r>
            <a:r>
              <a:rPr lang="es-ES" sz="1100" dirty="0"/>
              <a:t> </a:t>
            </a:r>
            <a:r>
              <a:rPr lang="es-ES" sz="1100" dirty="0" err="1"/>
              <a:t>tidak</a:t>
            </a:r>
            <a:r>
              <a:rPr lang="es-ES" sz="1100" dirty="0"/>
              <a:t> </a:t>
            </a:r>
            <a:r>
              <a:rPr lang="es-ES" sz="1100" dirty="0" err="1"/>
              <a:t>ada</a:t>
            </a:r>
            <a:r>
              <a:rPr lang="es-ES" sz="1100" dirty="0"/>
              <a:t> </a:t>
            </a:r>
            <a:r>
              <a:rPr lang="es-ES" sz="1100" dirty="0" err="1"/>
              <a:t>request</a:t>
            </a:r>
            <a:r>
              <a:rPr lang="es-ES" sz="1100" dirty="0"/>
              <a:t> file </a:t>
            </a:r>
            <a:r>
              <a:rPr lang="es-ES" sz="1100" dirty="0" err="1"/>
              <a:t>dengan</a:t>
            </a:r>
            <a:r>
              <a:rPr lang="es-ES" sz="1100" dirty="0"/>
              <a:t> </a:t>
            </a:r>
            <a:r>
              <a:rPr lang="es-ES" sz="1100" dirty="0" err="1"/>
              <a:t>nama</a:t>
            </a:r>
            <a:r>
              <a:rPr lang="es-ES" sz="1100" dirty="0"/>
              <a:t> gambar, </a:t>
            </a:r>
            <a:r>
              <a:rPr lang="es-ES" sz="1100" dirty="0" err="1"/>
              <a:t>maka</a:t>
            </a:r>
            <a:r>
              <a:rPr lang="es-ES" sz="1100" dirty="0"/>
              <a:t> </a:t>
            </a:r>
            <a:r>
              <a:rPr lang="es-ES" sz="1100" dirty="0" err="1"/>
              <a:t>kita</a:t>
            </a:r>
            <a:r>
              <a:rPr lang="es-ES" sz="1100" dirty="0"/>
              <a:t> </a:t>
            </a:r>
            <a:r>
              <a:rPr lang="es-ES" sz="1100" dirty="0" err="1"/>
              <a:t>hanya</a:t>
            </a:r>
            <a:r>
              <a:rPr lang="es-ES" sz="1100" dirty="0"/>
              <a:t> </a:t>
            </a:r>
            <a:r>
              <a:rPr lang="es-ES" sz="1100" dirty="0" err="1"/>
              <a:t>akan</a:t>
            </a:r>
            <a:r>
              <a:rPr lang="es-ES" sz="1100" dirty="0"/>
              <a:t> </a:t>
            </a:r>
            <a:r>
              <a:rPr lang="es-ES" sz="1100" dirty="0" err="1"/>
              <a:t>melakukan</a:t>
            </a:r>
            <a:r>
              <a:rPr lang="es-ES" sz="1100" dirty="0"/>
              <a:t> </a:t>
            </a:r>
            <a:r>
              <a:rPr lang="es-ES" sz="1100" dirty="0" err="1"/>
              <a:t>update</a:t>
            </a:r>
            <a:r>
              <a:rPr lang="es-ES" sz="1100" dirty="0"/>
              <a:t> </a:t>
            </a:r>
            <a:r>
              <a:rPr lang="es-ES" sz="1100" dirty="0" err="1"/>
              <a:t>tanpa</a:t>
            </a:r>
            <a:r>
              <a:rPr lang="es-ES" sz="1100" dirty="0"/>
              <a:t> </a:t>
            </a:r>
            <a:r>
              <a:rPr lang="es-ES" sz="1100" dirty="0" err="1"/>
              <a:t>meng-update</a:t>
            </a:r>
            <a:r>
              <a:rPr lang="es-ES" sz="1100" dirty="0"/>
              <a:t> </a:t>
            </a:r>
            <a:r>
              <a:rPr lang="es-ES" sz="1100" dirty="0" err="1"/>
              <a:t>field</a:t>
            </a:r>
            <a:r>
              <a:rPr lang="es-ES" sz="1100" dirty="0"/>
              <a:t> gambar. </a:t>
            </a:r>
          </a:p>
        </p:txBody>
      </p:sp>
    </p:spTree>
    <p:extLst>
      <p:ext uri="{BB962C8B-B14F-4D97-AF65-F5344CB8AC3E}">
        <p14:creationId xmlns:p14="http://schemas.microsoft.com/office/powerpoint/2010/main" val="342901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a:xfrm>
            <a:off x="518678" y="209028"/>
            <a:ext cx="4097710" cy="1147969"/>
          </a:xfrm>
        </p:spPr>
        <p:txBody>
          <a:bodyPr/>
          <a:lstStyle/>
          <a:p>
            <a:r>
              <a:rPr lang="en-US" dirty="0"/>
              <a:t>Create Project</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962026" y="5019645"/>
            <a:ext cx="2944150" cy="3973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a:solidFill>
                  <a:schemeClr val="tx1"/>
                </a:solidFill>
              </a:rPr>
              <a:t>php</a:t>
            </a:r>
            <a:r>
              <a:rPr lang="en-US" dirty="0">
                <a:solidFill>
                  <a:schemeClr val="tx1"/>
                </a:solidFill>
              </a:rPr>
              <a:t> artisan serve</a:t>
            </a:r>
          </a:p>
        </p:txBody>
      </p:sp>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5"/>
            <a:ext cx="4539779" cy="37441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1. </a:t>
            </a:r>
            <a:r>
              <a:rPr lang="es-ES" dirty="0" err="1"/>
              <a:t>Buat</a:t>
            </a:r>
            <a:r>
              <a:rPr lang="es-ES" dirty="0"/>
              <a:t> </a:t>
            </a:r>
            <a:r>
              <a:rPr lang="es-ES" dirty="0" err="1"/>
              <a:t>project</a:t>
            </a:r>
            <a:r>
              <a:rPr lang="es-ES" dirty="0"/>
              <a:t> </a:t>
            </a:r>
            <a:r>
              <a:rPr lang="es-ES" dirty="0" err="1"/>
              <a:t>laravel</a:t>
            </a:r>
            <a:endParaRPr lang="es-ES" dirty="0"/>
          </a:p>
        </p:txBody>
      </p:sp>
      <p:sp>
        <p:nvSpPr>
          <p:cNvPr id="15" name="Rectangle 14"/>
          <p:cNvSpPr/>
          <p:nvPr/>
        </p:nvSpPr>
        <p:spPr>
          <a:xfrm>
            <a:off x="962025" y="1943720"/>
            <a:ext cx="2864251" cy="3973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a:solidFill>
                  <a:schemeClr val="tx1"/>
                </a:solidFill>
              </a:rPr>
              <a:t>laravel</a:t>
            </a:r>
            <a:r>
              <a:rPr lang="en-US" dirty="0">
                <a:solidFill>
                  <a:schemeClr val="tx1"/>
                </a:solidFill>
              </a:rPr>
              <a:t> new </a:t>
            </a:r>
            <a:r>
              <a:rPr lang="en-US" dirty="0" err="1">
                <a:solidFill>
                  <a:schemeClr val="tx1"/>
                </a:solidFill>
              </a:rPr>
              <a:t>web_dinamis</a:t>
            </a:r>
            <a:endParaRPr lang="en-US" dirty="0">
              <a:solidFill>
                <a:schemeClr val="tx1"/>
              </a:solidFill>
            </a:endParaRPr>
          </a:p>
        </p:txBody>
      </p:sp>
      <p:sp>
        <p:nvSpPr>
          <p:cNvPr id="19" name="Text Placeholder 18">
            <a:extLst>
              <a:ext uri="{FF2B5EF4-FFF2-40B4-BE49-F238E27FC236}">
                <a16:creationId xmlns:a16="http://schemas.microsoft.com/office/drawing/2014/main" id="{FAA9D8EA-A7CA-4ED0-94D3-29382CDEBB32}"/>
              </a:ext>
            </a:extLst>
          </p:cNvPr>
          <p:cNvSpPr txBox="1">
            <a:spLocks/>
          </p:cNvSpPr>
          <p:nvPr/>
        </p:nvSpPr>
        <p:spPr>
          <a:xfrm>
            <a:off x="518677" y="4451257"/>
            <a:ext cx="4097711" cy="44397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a:t>
            </a:r>
            <a:r>
              <a:rPr lang="en-US" dirty="0" err="1"/>
              <a:t>Jalankan</a:t>
            </a:r>
            <a:r>
              <a:rPr lang="en-US" dirty="0"/>
              <a:t> web </a:t>
            </a:r>
            <a:r>
              <a:rPr lang="en-US" dirty="0" err="1"/>
              <a:t>nya</a:t>
            </a:r>
            <a:r>
              <a:rPr lang="en-US" dirty="0"/>
              <a:t> di local</a:t>
            </a:r>
          </a:p>
        </p:txBody>
      </p:sp>
      <p:pic>
        <p:nvPicPr>
          <p:cNvPr id="10" name="Picture 9"/>
          <p:cNvPicPr>
            <a:picLocks noChangeAspect="1"/>
          </p:cNvPicPr>
          <p:nvPr/>
        </p:nvPicPr>
        <p:blipFill>
          <a:blip r:embed="rId3"/>
          <a:stretch>
            <a:fillRect/>
          </a:stretch>
        </p:blipFill>
        <p:spPr>
          <a:xfrm>
            <a:off x="4939419" y="4077449"/>
            <a:ext cx="5104104" cy="2217204"/>
          </a:xfrm>
          <a:prstGeom prst="rect">
            <a:avLst/>
          </a:prstGeom>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459159" y="2642567"/>
            <a:ext cx="4539779" cy="63785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 </a:t>
            </a:r>
            <a:r>
              <a:rPr lang="es-ES" dirty="0" err="1"/>
              <a:t>pastikan</a:t>
            </a:r>
            <a:r>
              <a:rPr lang="es-ES" dirty="0"/>
              <a:t> </a:t>
            </a:r>
            <a:r>
              <a:rPr lang="es-ES" dirty="0" err="1"/>
              <a:t>sudah</a:t>
            </a:r>
            <a:r>
              <a:rPr lang="es-ES" dirty="0"/>
              <a:t> </a:t>
            </a:r>
            <a:r>
              <a:rPr lang="es-ES" dirty="0" err="1"/>
              <a:t>terinstal</a:t>
            </a:r>
            <a:r>
              <a:rPr lang="es-ES" dirty="0"/>
              <a:t> </a:t>
            </a:r>
            <a:r>
              <a:rPr lang="es-ES" dirty="0" err="1"/>
              <a:t>sampai</a:t>
            </a:r>
            <a:r>
              <a:rPr lang="es-ES" dirty="0"/>
              <a:t> </a:t>
            </a:r>
            <a:r>
              <a:rPr lang="es-ES" dirty="0" err="1"/>
              <a:t>selesai</a:t>
            </a:r>
            <a:endParaRPr lang="es-ES" dirty="0"/>
          </a:p>
        </p:txBody>
      </p:sp>
      <p:pic>
        <p:nvPicPr>
          <p:cNvPr id="6" name="Picture 5"/>
          <p:cNvPicPr>
            <a:picLocks noChangeAspect="1"/>
          </p:cNvPicPr>
          <p:nvPr/>
        </p:nvPicPr>
        <p:blipFill>
          <a:blip r:embed="rId4"/>
          <a:stretch>
            <a:fillRect/>
          </a:stretch>
        </p:blipFill>
        <p:spPr>
          <a:xfrm>
            <a:off x="4939419" y="656026"/>
            <a:ext cx="5104104" cy="1401941"/>
          </a:xfrm>
          <a:prstGeom prst="rect">
            <a:avLst/>
          </a:prstGeom>
        </p:spPr>
      </p:pic>
      <p:pic>
        <p:nvPicPr>
          <p:cNvPr id="7" name="Picture 6"/>
          <p:cNvPicPr>
            <a:picLocks noChangeAspect="1"/>
          </p:cNvPicPr>
          <p:nvPr/>
        </p:nvPicPr>
        <p:blipFill>
          <a:blip r:embed="rId5"/>
          <a:stretch>
            <a:fillRect/>
          </a:stretch>
        </p:blipFill>
        <p:spPr>
          <a:xfrm>
            <a:off x="4942854" y="2136055"/>
            <a:ext cx="5100669" cy="1863305"/>
          </a:xfrm>
          <a:prstGeom prst="rect">
            <a:avLst/>
          </a:prstGeom>
        </p:spPr>
      </p:pic>
    </p:spTree>
    <p:extLst>
      <p:ext uri="{BB962C8B-B14F-4D97-AF65-F5344CB8AC3E}">
        <p14:creationId xmlns:p14="http://schemas.microsoft.com/office/powerpoint/2010/main" val="1428064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View Edit </a:t>
            </a:r>
            <a:r>
              <a:rPr lang="en-US" dirty="0" err="1"/>
              <a:t>Artikel</a:t>
            </a: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Create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40</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Buat</a:t>
            </a:r>
            <a:r>
              <a:rPr lang="es-ES" sz="1800" dirty="0"/>
              <a:t> </a:t>
            </a:r>
            <a:r>
              <a:rPr lang="es-ES" sz="1800" dirty="0" err="1"/>
              <a:t>sebuah</a:t>
            </a:r>
            <a:r>
              <a:rPr lang="es-ES" sz="1800" dirty="0"/>
              <a:t> file </a:t>
            </a:r>
            <a:r>
              <a:rPr lang="es-ES" sz="1800" dirty="0" err="1"/>
              <a:t>baru</a:t>
            </a:r>
            <a:r>
              <a:rPr lang="es-ES" sz="1800" dirty="0"/>
              <a:t> pada </a:t>
            </a:r>
            <a:r>
              <a:rPr lang="es-ES" sz="1800" b="1" dirty="0" err="1"/>
              <a:t>resource</a:t>
            </a:r>
            <a:r>
              <a:rPr lang="es-ES" sz="1800" b="1" dirty="0"/>
              <a:t>/</a:t>
            </a:r>
            <a:r>
              <a:rPr lang="es-ES" sz="1800" b="1" dirty="0" err="1"/>
              <a:t>views</a:t>
            </a:r>
            <a:r>
              <a:rPr lang="es-ES" sz="1800" b="1" dirty="0"/>
              <a:t>/</a:t>
            </a:r>
            <a:r>
              <a:rPr lang="es-ES" sz="1800" b="1" dirty="0" err="1"/>
              <a:t>artikel</a:t>
            </a:r>
            <a:r>
              <a:rPr lang="es-ES" sz="1800" dirty="0"/>
              <a:t> </a:t>
            </a:r>
            <a:r>
              <a:rPr lang="es-ES" sz="1800" dirty="0" err="1"/>
              <a:t>dengan</a:t>
            </a:r>
            <a:r>
              <a:rPr lang="es-ES" sz="1800" dirty="0"/>
              <a:t> </a:t>
            </a:r>
            <a:r>
              <a:rPr lang="es-ES" sz="1800" dirty="0" err="1"/>
              <a:t>nama</a:t>
            </a:r>
            <a:r>
              <a:rPr lang="es-ES" sz="1800" dirty="0"/>
              <a:t> </a:t>
            </a:r>
            <a:r>
              <a:rPr lang="es-ES" sz="1800" b="1" dirty="0" err="1"/>
              <a:t>edit.blade.php</a:t>
            </a:r>
            <a:endParaRPr lang="es-ES" sz="1800" b="1" dirty="0"/>
          </a:p>
        </p:txBody>
      </p:sp>
      <p:sp>
        <p:nvSpPr>
          <p:cNvPr id="12" name="Rectangle 11"/>
          <p:cNvSpPr/>
          <p:nvPr/>
        </p:nvSpPr>
        <p:spPr>
          <a:xfrm>
            <a:off x="1074197" y="2130641"/>
            <a:ext cx="4474347" cy="422570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300" dirty="0">
                <a:solidFill>
                  <a:srgbClr val="014067"/>
                </a:solidFill>
              </a:rPr>
              <a:t>&lt;!</a:t>
            </a:r>
            <a:r>
              <a:rPr lang="en-US" sz="300" dirty="0" err="1">
                <a:solidFill>
                  <a:srgbClr val="014067"/>
                </a:solidFill>
              </a:rPr>
              <a:t>doctype</a:t>
            </a:r>
            <a:r>
              <a:rPr lang="en-US" sz="300" dirty="0">
                <a:solidFill>
                  <a:srgbClr val="014067"/>
                </a:solidFill>
              </a:rPr>
              <a:t> html&gt;</a:t>
            </a:r>
          </a:p>
          <a:p>
            <a:r>
              <a:rPr lang="en-US" sz="300" dirty="0">
                <a:solidFill>
                  <a:srgbClr val="014067"/>
                </a:solidFill>
              </a:rPr>
              <a:t>  &lt;html </a:t>
            </a:r>
            <a:r>
              <a:rPr lang="en-US" sz="300" dirty="0" err="1">
                <a:solidFill>
                  <a:srgbClr val="014067"/>
                </a:solidFill>
              </a:rPr>
              <a:t>lang</a:t>
            </a:r>
            <a:r>
              <a:rPr lang="en-US" sz="300" dirty="0">
                <a:solidFill>
                  <a:srgbClr val="014067"/>
                </a:solidFill>
              </a:rPr>
              <a:t>="</a:t>
            </a:r>
            <a:r>
              <a:rPr lang="en-US" sz="300" dirty="0" err="1">
                <a:solidFill>
                  <a:srgbClr val="014067"/>
                </a:solidFill>
              </a:rPr>
              <a:t>en</a:t>
            </a:r>
            <a:r>
              <a:rPr lang="en-US" sz="300" dirty="0">
                <a:solidFill>
                  <a:srgbClr val="014067"/>
                </a:solidFill>
              </a:rPr>
              <a:t>" class="h-100"&gt;</a:t>
            </a:r>
          </a:p>
          <a:p>
            <a:r>
              <a:rPr lang="en-US" sz="300" dirty="0">
                <a:solidFill>
                  <a:srgbClr val="014067"/>
                </a:solidFill>
              </a:rPr>
              <a:t>  &lt;head&gt;</a:t>
            </a:r>
          </a:p>
          <a:p>
            <a:r>
              <a:rPr lang="en-US" sz="300" dirty="0">
                <a:solidFill>
                  <a:srgbClr val="014067"/>
                </a:solidFill>
              </a:rPr>
              <a:t>    &lt;meta charset="utf-8"&gt;</a:t>
            </a:r>
          </a:p>
          <a:p>
            <a:r>
              <a:rPr lang="en-US" sz="300" dirty="0">
                <a:solidFill>
                  <a:srgbClr val="014067"/>
                </a:solidFill>
              </a:rPr>
              <a:t>    &lt;meta name="viewport" content="width=device-width, initial-scale=1"&gt;</a:t>
            </a:r>
          </a:p>
          <a:p>
            <a:r>
              <a:rPr lang="en-US" sz="300" dirty="0">
                <a:solidFill>
                  <a:srgbClr val="014067"/>
                </a:solidFill>
              </a:rPr>
              <a:t>    &lt;title&gt;</a:t>
            </a:r>
            <a:r>
              <a:rPr lang="en-US" sz="300" dirty="0" err="1">
                <a:solidFill>
                  <a:srgbClr val="014067"/>
                </a:solidFill>
              </a:rPr>
              <a:t>Artikel</a:t>
            </a:r>
            <a:r>
              <a:rPr lang="en-US" sz="300" dirty="0">
                <a:solidFill>
                  <a:srgbClr val="014067"/>
                </a:solidFill>
              </a:rPr>
              <a:t>&lt;/title&gt;</a:t>
            </a:r>
          </a:p>
          <a:p>
            <a:r>
              <a:rPr lang="en-US" sz="300" dirty="0">
                <a:solidFill>
                  <a:srgbClr val="014067"/>
                </a:solidFill>
              </a:rPr>
              <a:t>    &lt;link </a:t>
            </a:r>
            <a:r>
              <a:rPr lang="en-US" sz="300" dirty="0" err="1">
                <a:solidFill>
                  <a:srgbClr val="014067"/>
                </a:solidFill>
              </a:rPr>
              <a:t>rel</a:t>
            </a:r>
            <a:r>
              <a:rPr lang="en-US" sz="300" dirty="0">
                <a:solidFill>
                  <a:srgbClr val="014067"/>
                </a:solidFill>
              </a:rPr>
              <a:t>="stylesheet" </a:t>
            </a:r>
            <a:r>
              <a:rPr lang="en-US" sz="300" dirty="0" err="1">
                <a:solidFill>
                  <a:srgbClr val="014067"/>
                </a:solidFill>
              </a:rPr>
              <a:t>href</a:t>
            </a:r>
            <a:r>
              <a:rPr lang="en-US" sz="300" dirty="0">
                <a:solidFill>
                  <a:srgbClr val="014067"/>
                </a:solidFill>
              </a:rPr>
              <a:t>="../../bootstrap/</a:t>
            </a:r>
            <a:r>
              <a:rPr lang="en-US" sz="300" dirty="0" err="1">
                <a:solidFill>
                  <a:srgbClr val="014067"/>
                </a:solidFill>
              </a:rPr>
              <a:t>css</a:t>
            </a:r>
            <a:r>
              <a:rPr lang="en-US" sz="300" dirty="0">
                <a:solidFill>
                  <a:srgbClr val="014067"/>
                </a:solidFill>
              </a:rPr>
              <a:t>/bootstrap.min.css"&gt;</a:t>
            </a:r>
          </a:p>
          <a:p>
            <a:r>
              <a:rPr lang="en-US" sz="300" dirty="0">
                <a:solidFill>
                  <a:srgbClr val="014067"/>
                </a:solidFill>
              </a:rPr>
              <a:t>&lt;/head&gt;</a:t>
            </a:r>
          </a:p>
          <a:p>
            <a:r>
              <a:rPr lang="en-US" sz="300" dirty="0">
                <a:solidFill>
                  <a:srgbClr val="014067"/>
                </a:solidFill>
              </a:rPr>
              <a:t>&lt;body class="d-flex flex-column h-100"&gt;</a:t>
            </a:r>
          </a:p>
          <a:p>
            <a:endParaRPr lang="en-US" sz="300" dirty="0">
              <a:solidFill>
                <a:srgbClr val="014067"/>
              </a:solidFill>
            </a:endParaRPr>
          </a:p>
          <a:p>
            <a:r>
              <a:rPr lang="en-US" sz="300" dirty="0">
                <a:solidFill>
                  <a:srgbClr val="014067"/>
                </a:solidFill>
              </a:rPr>
              <a:t>    &lt;main class="flex-shrink-0"&gt;</a:t>
            </a:r>
          </a:p>
          <a:p>
            <a:r>
              <a:rPr lang="en-US" sz="300" dirty="0">
                <a:solidFill>
                  <a:srgbClr val="014067"/>
                </a:solidFill>
              </a:rPr>
              <a:t>      &lt;div class="container mt-5"&gt;</a:t>
            </a:r>
          </a:p>
          <a:p>
            <a:r>
              <a:rPr lang="en-US" sz="300" dirty="0">
                <a:solidFill>
                  <a:srgbClr val="014067"/>
                </a:solidFill>
              </a:rPr>
              <a:t>        &lt;section id="</a:t>
            </a:r>
            <a:r>
              <a:rPr lang="en-US" sz="300" dirty="0" err="1">
                <a:solidFill>
                  <a:srgbClr val="014067"/>
                </a:solidFill>
              </a:rPr>
              <a:t>section_artikel</a:t>
            </a:r>
            <a:r>
              <a:rPr lang="en-US" sz="300" dirty="0">
                <a:solidFill>
                  <a:srgbClr val="014067"/>
                </a:solidFill>
              </a:rPr>
              <a:t>"&gt;</a:t>
            </a:r>
          </a:p>
          <a:p>
            <a:r>
              <a:rPr lang="en-US" sz="300" dirty="0">
                <a:solidFill>
                  <a:srgbClr val="014067"/>
                </a:solidFill>
              </a:rPr>
              <a:t>            &lt;div class="row"&gt;</a:t>
            </a:r>
          </a:p>
          <a:p>
            <a:r>
              <a:rPr lang="en-US" sz="300" dirty="0">
                <a:solidFill>
                  <a:srgbClr val="014067"/>
                </a:solidFill>
              </a:rPr>
              <a:t>                &lt;div class="col-md-12"&gt;</a:t>
            </a:r>
          </a:p>
          <a:p>
            <a:r>
              <a:rPr lang="en-US" sz="300" dirty="0">
                <a:solidFill>
                  <a:srgbClr val="014067"/>
                </a:solidFill>
              </a:rPr>
              <a:t>                    &lt;div class="card border-0 shadow rounded"&gt;</a:t>
            </a:r>
          </a:p>
          <a:p>
            <a:r>
              <a:rPr lang="en-US" sz="300" dirty="0">
                <a:solidFill>
                  <a:srgbClr val="014067"/>
                </a:solidFill>
              </a:rPr>
              <a:t>                        &lt;div class="card-body"&gt;</a:t>
            </a:r>
          </a:p>
          <a:p>
            <a:r>
              <a:rPr lang="en-US" sz="300" dirty="0">
                <a:solidFill>
                  <a:srgbClr val="014067"/>
                </a:solidFill>
              </a:rPr>
              <a:t>                            &lt;form action="{{ route('</a:t>
            </a:r>
            <a:r>
              <a:rPr lang="en-US" sz="300" dirty="0" err="1">
                <a:solidFill>
                  <a:srgbClr val="014067"/>
                </a:solidFill>
              </a:rPr>
              <a:t>artikel.update</a:t>
            </a:r>
            <a:r>
              <a:rPr lang="en-US" sz="300" dirty="0">
                <a:solidFill>
                  <a:srgbClr val="014067"/>
                </a:solidFill>
              </a:rPr>
              <a:t>', $</a:t>
            </a:r>
            <a:r>
              <a:rPr lang="en-US" sz="300" dirty="0" err="1">
                <a:solidFill>
                  <a:srgbClr val="014067"/>
                </a:solidFill>
              </a:rPr>
              <a:t>artikel</a:t>
            </a:r>
            <a:r>
              <a:rPr lang="en-US" sz="300" dirty="0">
                <a:solidFill>
                  <a:srgbClr val="014067"/>
                </a:solidFill>
              </a:rPr>
              <a:t>-&gt;id) }}" method="POST" </a:t>
            </a:r>
            <a:r>
              <a:rPr lang="en-US" sz="300" dirty="0" err="1">
                <a:solidFill>
                  <a:srgbClr val="014067"/>
                </a:solidFill>
              </a:rPr>
              <a:t>enctype</a:t>
            </a:r>
            <a:r>
              <a:rPr lang="en-US" sz="300" dirty="0">
                <a:solidFill>
                  <a:srgbClr val="014067"/>
                </a:solidFill>
              </a:rPr>
              <a:t>="multipart/form-data"&gt;</a:t>
            </a:r>
          </a:p>
          <a:p>
            <a:r>
              <a:rPr lang="en-US" sz="300" dirty="0">
                <a:solidFill>
                  <a:srgbClr val="014067"/>
                </a:solidFill>
              </a:rPr>
              <a:t>                                @</a:t>
            </a:r>
            <a:r>
              <a:rPr lang="en-US" sz="300" dirty="0" err="1">
                <a:solidFill>
                  <a:srgbClr val="014067"/>
                </a:solidFill>
              </a:rPr>
              <a:t>csrf</a:t>
            </a:r>
            <a:endParaRPr lang="en-US" sz="300" dirty="0">
              <a:solidFill>
                <a:srgbClr val="014067"/>
              </a:solidFill>
            </a:endParaRPr>
          </a:p>
          <a:p>
            <a:r>
              <a:rPr lang="en-US" sz="300" dirty="0">
                <a:solidFill>
                  <a:srgbClr val="014067"/>
                </a:solidFill>
              </a:rPr>
              <a:t>                                @method('PUT')</a:t>
            </a:r>
          </a:p>
          <a:p>
            <a:endParaRPr lang="en-US" sz="300" dirty="0">
              <a:solidFill>
                <a:srgbClr val="014067"/>
              </a:solidFill>
            </a:endParaRPr>
          </a:p>
          <a:p>
            <a:r>
              <a:rPr lang="en-US" sz="300" dirty="0">
                <a:solidFill>
                  <a:srgbClr val="014067"/>
                </a:solidFill>
              </a:rPr>
              <a:t>                                &lt;div class="form-group"&gt;</a:t>
            </a:r>
          </a:p>
          <a:p>
            <a:r>
              <a:rPr lang="en-US" sz="300" dirty="0">
                <a:solidFill>
                  <a:srgbClr val="014067"/>
                </a:solidFill>
              </a:rPr>
              <a:t>                                    &lt;label class="font-weight-bold"&gt;GAMBAR&lt;/label&gt;</a:t>
            </a:r>
          </a:p>
          <a:p>
            <a:r>
              <a:rPr lang="en-US" sz="300" dirty="0">
                <a:solidFill>
                  <a:srgbClr val="014067"/>
                </a:solidFill>
              </a:rPr>
              <a:t>                                    &lt;input type="file" class="form-control" name="</a:t>
            </a:r>
            <a:r>
              <a:rPr lang="en-US" sz="300" dirty="0" err="1">
                <a:solidFill>
                  <a:srgbClr val="014067"/>
                </a:solidFill>
              </a:rPr>
              <a:t>gambar</a:t>
            </a:r>
            <a:r>
              <a:rPr lang="en-US" sz="300" dirty="0">
                <a:solidFill>
                  <a:srgbClr val="014067"/>
                </a:solidFill>
              </a:rPr>
              <a:t>"&gt;</a:t>
            </a:r>
          </a:p>
          <a:p>
            <a:r>
              <a:rPr lang="en-US" sz="300" dirty="0">
                <a:solidFill>
                  <a:srgbClr val="014067"/>
                </a:solidFill>
              </a:rPr>
              <a:t>                                &lt;/div&gt;</a:t>
            </a:r>
          </a:p>
          <a:p>
            <a:endParaRPr lang="en-US" sz="300" dirty="0">
              <a:solidFill>
                <a:srgbClr val="014067"/>
              </a:solidFill>
            </a:endParaRPr>
          </a:p>
          <a:p>
            <a:r>
              <a:rPr lang="en-US" sz="300" dirty="0">
                <a:solidFill>
                  <a:srgbClr val="014067"/>
                </a:solidFill>
              </a:rPr>
              <a:t>                                &lt;div class="form-group"&gt;</a:t>
            </a:r>
          </a:p>
          <a:p>
            <a:r>
              <a:rPr lang="en-US" sz="300" dirty="0">
                <a:solidFill>
                  <a:srgbClr val="014067"/>
                </a:solidFill>
              </a:rPr>
              <a:t>                                    &lt;label class="font-weight-bold"&gt;JUDUL&lt;/label&gt;</a:t>
            </a:r>
          </a:p>
          <a:p>
            <a:r>
              <a:rPr lang="en-US" sz="300" dirty="0">
                <a:solidFill>
                  <a:srgbClr val="014067"/>
                </a:solidFill>
              </a:rPr>
              <a:t>                                    &lt;input type="text" class="form-control @error('</a:t>
            </a:r>
            <a:r>
              <a:rPr lang="en-US" sz="300" dirty="0" err="1">
                <a:solidFill>
                  <a:srgbClr val="014067"/>
                </a:solidFill>
              </a:rPr>
              <a:t>judul</a:t>
            </a:r>
            <a:r>
              <a:rPr lang="en-US" sz="300" dirty="0">
                <a:solidFill>
                  <a:srgbClr val="014067"/>
                </a:solidFill>
              </a:rPr>
              <a:t>') is-invalid @</a:t>
            </a:r>
            <a:r>
              <a:rPr lang="en-US" sz="300" dirty="0" err="1">
                <a:solidFill>
                  <a:srgbClr val="014067"/>
                </a:solidFill>
              </a:rPr>
              <a:t>enderror</a:t>
            </a:r>
            <a:r>
              <a:rPr lang="en-US" sz="300" dirty="0">
                <a:solidFill>
                  <a:srgbClr val="014067"/>
                </a:solidFill>
              </a:rPr>
              <a:t>" name="</a:t>
            </a:r>
            <a:r>
              <a:rPr lang="en-US" sz="300" dirty="0" err="1">
                <a:solidFill>
                  <a:srgbClr val="014067"/>
                </a:solidFill>
              </a:rPr>
              <a:t>judul</a:t>
            </a:r>
            <a:r>
              <a:rPr lang="en-US" sz="300" dirty="0">
                <a:solidFill>
                  <a:srgbClr val="014067"/>
                </a:solidFill>
              </a:rPr>
              <a:t>" value="{{ old('</a:t>
            </a:r>
            <a:r>
              <a:rPr lang="en-US" sz="300" dirty="0" err="1">
                <a:solidFill>
                  <a:srgbClr val="014067"/>
                </a:solidFill>
              </a:rPr>
              <a:t>judul</a:t>
            </a:r>
            <a:r>
              <a:rPr lang="en-US" sz="300" dirty="0">
                <a:solidFill>
                  <a:srgbClr val="014067"/>
                </a:solidFill>
              </a:rPr>
              <a:t>', $</a:t>
            </a:r>
            <a:r>
              <a:rPr lang="en-US" sz="300" dirty="0" err="1">
                <a:solidFill>
                  <a:srgbClr val="014067"/>
                </a:solidFill>
              </a:rPr>
              <a:t>artikel</a:t>
            </a:r>
            <a:r>
              <a:rPr lang="en-US" sz="300" dirty="0">
                <a:solidFill>
                  <a:srgbClr val="014067"/>
                </a:solidFill>
              </a:rPr>
              <a:t>-&gt;</a:t>
            </a:r>
            <a:r>
              <a:rPr lang="en-US" sz="300" dirty="0" err="1">
                <a:solidFill>
                  <a:srgbClr val="014067"/>
                </a:solidFill>
              </a:rPr>
              <a:t>judul</a:t>
            </a:r>
            <a:r>
              <a:rPr lang="en-US" sz="300" dirty="0">
                <a:solidFill>
                  <a:srgbClr val="014067"/>
                </a:solidFill>
              </a:rPr>
              <a:t>) }}" placeholder="</a:t>
            </a:r>
            <a:r>
              <a:rPr lang="en-US" sz="300" dirty="0" err="1">
                <a:solidFill>
                  <a:srgbClr val="014067"/>
                </a:solidFill>
              </a:rPr>
              <a:t>Masukkan</a:t>
            </a:r>
            <a:r>
              <a:rPr lang="en-US" sz="300" dirty="0">
                <a:solidFill>
                  <a:srgbClr val="014067"/>
                </a:solidFill>
              </a:rPr>
              <a:t> </a:t>
            </a:r>
            <a:r>
              <a:rPr lang="en-US" sz="300" dirty="0" err="1">
                <a:solidFill>
                  <a:srgbClr val="014067"/>
                </a:solidFill>
              </a:rPr>
              <a:t>Judul</a:t>
            </a:r>
            <a:r>
              <a:rPr lang="en-US" sz="300" dirty="0">
                <a:solidFill>
                  <a:srgbClr val="014067"/>
                </a:solidFill>
              </a:rPr>
              <a:t> </a:t>
            </a:r>
            <a:r>
              <a:rPr lang="en-US" sz="300" dirty="0" err="1">
                <a:solidFill>
                  <a:srgbClr val="014067"/>
                </a:solidFill>
              </a:rPr>
              <a:t>Artikel</a:t>
            </a:r>
            <a:r>
              <a:rPr lang="en-US" sz="300" dirty="0">
                <a:solidFill>
                  <a:srgbClr val="014067"/>
                </a:solidFill>
              </a:rPr>
              <a:t>"&gt;</a:t>
            </a:r>
          </a:p>
          <a:p>
            <a:endParaRPr lang="en-US" sz="300" dirty="0">
              <a:solidFill>
                <a:srgbClr val="014067"/>
              </a:solidFill>
            </a:endParaRPr>
          </a:p>
          <a:p>
            <a:r>
              <a:rPr lang="en-US" sz="300" dirty="0">
                <a:solidFill>
                  <a:srgbClr val="014067"/>
                </a:solidFill>
              </a:rPr>
              <a:t>                                    @error('</a:t>
            </a:r>
            <a:r>
              <a:rPr lang="en-US" sz="300" dirty="0" err="1">
                <a:solidFill>
                  <a:srgbClr val="014067"/>
                </a:solidFill>
              </a:rPr>
              <a:t>judul</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endParaRPr lang="en-US" sz="300" dirty="0">
              <a:solidFill>
                <a:srgbClr val="014067"/>
              </a:solidFill>
            </a:endParaRPr>
          </a:p>
          <a:p>
            <a:r>
              <a:rPr lang="en-US" sz="300" dirty="0">
                <a:solidFill>
                  <a:srgbClr val="014067"/>
                </a:solidFill>
              </a:rPr>
              <a:t>                                &lt;div class="form-group mb-5"&gt;</a:t>
            </a:r>
          </a:p>
          <a:p>
            <a:r>
              <a:rPr lang="en-US" sz="300" dirty="0">
                <a:solidFill>
                  <a:srgbClr val="014067"/>
                </a:solidFill>
              </a:rPr>
              <a:t>                                    &lt;label class="font-weight-bold"&gt;ISI&lt;/label&gt;</a:t>
            </a:r>
          </a:p>
          <a:p>
            <a:r>
              <a:rPr lang="en-US" sz="300" dirty="0">
                <a:solidFill>
                  <a:srgbClr val="014067"/>
                </a:solidFill>
              </a:rPr>
              <a:t>                                    &lt;</a:t>
            </a:r>
            <a:r>
              <a:rPr lang="en-US" sz="300" dirty="0" err="1">
                <a:solidFill>
                  <a:srgbClr val="014067"/>
                </a:solidFill>
              </a:rPr>
              <a:t>textarea</a:t>
            </a:r>
            <a:r>
              <a:rPr lang="en-US" sz="300" dirty="0">
                <a:solidFill>
                  <a:srgbClr val="014067"/>
                </a:solidFill>
              </a:rPr>
              <a:t> class="form-control @error('</a:t>
            </a:r>
            <a:r>
              <a:rPr lang="en-US" sz="300" dirty="0" err="1">
                <a:solidFill>
                  <a:srgbClr val="014067"/>
                </a:solidFill>
              </a:rPr>
              <a:t>isi</a:t>
            </a:r>
            <a:r>
              <a:rPr lang="en-US" sz="300" dirty="0">
                <a:solidFill>
                  <a:srgbClr val="014067"/>
                </a:solidFill>
              </a:rPr>
              <a:t>') is-invalid @</a:t>
            </a:r>
            <a:r>
              <a:rPr lang="en-US" sz="300" dirty="0" err="1">
                <a:solidFill>
                  <a:srgbClr val="014067"/>
                </a:solidFill>
              </a:rPr>
              <a:t>enderror</a:t>
            </a:r>
            <a:r>
              <a:rPr lang="en-US" sz="300" dirty="0">
                <a:solidFill>
                  <a:srgbClr val="014067"/>
                </a:solidFill>
              </a:rPr>
              <a:t>" id="</a:t>
            </a:r>
            <a:r>
              <a:rPr lang="en-US" sz="300" dirty="0" err="1">
                <a:solidFill>
                  <a:srgbClr val="014067"/>
                </a:solidFill>
              </a:rPr>
              <a:t>isi</a:t>
            </a:r>
            <a:r>
              <a:rPr lang="en-US" sz="300" dirty="0">
                <a:solidFill>
                  <a:srgbClr val="014067"/>
                </a:solidFill>
              </a:rPr>
              <a:t>" name="</a:t>
            </a:r>
            <a:r>
              <a:rPr lang="en-US" sz="300" dirty="0" err="1">
                <a:solidFill>
                  <a:srgbClr val="014067"/>
                </a:solidFill>
              </a:rPr>
              <a:t>isi</a:t>
            </a:r>
            <a:r>
              <a:rPr lang="en-US" sz="300" dirty="0">
                <a:solidFill>
                  <a:srgbClr val="014067"/>
                </a:solidFill>
              </a:rPr>
              <a:t>" rows="5" placeholder="</a:t>
            </a:r>
            <a:r>
              <a:rPr lang="en-US" sz="300" dirty="0" err="1">
                <a:solidFill>
                  <a:srgbClr val="014067"/>
                </a:solidFill>
              </a:rPr>
              <a:t>Masukkan</a:t>
            </a:r>
            <a:r>
              <a:rPr lang="en-US" sz="300" dirty="0">
                <a:solidFill>
                  <a:srgbClr val="014067"/>
                </a:solidFill>
              </a:rPr>
              <a:t> </a:t>
            </a:r>
            <a:r>
              <a:rPr lang="en-US" sz="300" dirty="0" err="1">
                <a:solidFill>
                  <a:srgbClr val="014067"/>
                </a:solidFill>
              </a:rPr>
              <a:t>Konten</a:t>
            </a:r>
            <a:r>
              <a:rPr lang="en-US" sz="300" dirty="0">
                <a:solidFill>
                  <a:srgbClr val="014067"/>
                </a:solidFill>
              </a:rPr>
              <a:t> </a:t>
            </a:r>
            <a:r>
              <a:rPr lang="en-US" sz="300" dirty="0" err="1">
                <a:solidFill>
                  <a:srgbClr val="014067"/>
                </a:solidFill>
              </a:rPr>
              <a:t>Artikel</a:t>
            </a:r>
            <a:r>
              <a:rPr lang="en-US" sz="300" dirty="0">
                <a:solidFill>
                  <a:srgbClr val="014067"/>
                </a:solidFill>
              </a:rPr>
              <a:t>"&gt;{{ old('</a:t>
            </a:r>
            <a:r>
              <a:rPr lang="en-US" sz="300" dirty="0" err="1">
                <a:solidFill>
                  <a:srgbClr val="014067"/>
                </a:solidFill>
              </a:rPr>
              <a:t>isi</a:t>
            </a:r>
            <a:r>
              <a:rPr lang="en-US" sz="300" dirty="0">
                <a:solidFill>
                  <a:srgbClr val="014067"/>
                </a:solidFill>
              </a:rPr>
              <a:t>', $</a:t>
            </a:r>
            <a:r>
              <a:rPr lang="en-US" sz="300" dirty="0" err="1">
                <a:solidFill>
                  <a:srgbClr val="014067"/>
                </a:solidFill>
              </a:rPr>
              <a:t>artikel</a:t>
            </a:r>
            <a:r>
              <a:rPr lang="en-US" sz="300" dirty="0">
                <a:solidFill>
                  <a:srgbClr val="014067"/>
                </a:solidFill>
              </a:rPr>
              <a:t>-&gt;</a:t>
            </a:r>
            <a:r>
              <a:rPr lang="en-US" sz="300" dirty="0" err="1">
                <a:solidFill>
                  <a:srgbClr val="014067"/>
                </a:solidFill>
              </a:rPr>
              <a:t>isi</a:t>
            </a:r>
            <a:r>
              <a:rPr lang="en-US" sz="300" dirty="0">
                <a:solidFill>
                  <a:srgbClr val="014067"/>
                </a:solidFill>
              </a:rPr>
              <a:t>) }}&lt;/</a:t>
            </a:r>
            <a:r>
              <a:rPr lang="en-US" sz="300" dirty="0" err="1">
                <a:solidFill>
                  <a:srgbClr val="014067"/>
                </a:solidFill>
              </a:rPr>
              <a:t>textarea</a:t>
            </a:r>
            <a:r>
              <a:rPr lang="en-US" sz="300" dirty="0">
                <a:solidFill>
                  <a:srgbClr val="014067"/>
                </a:solidFill>
              </a:rPr>
              <a:t>&gt;</a:t>
            </a:r>
          </a:p>
          <a:p>
            <a:endParaRPr lang="en-US" sz="300" dirty="0">
              <a:solidFill>
                <a:srgbClr val="014067"/>
              </a:solidFill>
            </a:endParaRPr>
          </a:p>
          <a:p>
            <a:r>
              <a:rPr lang="en-US" sz="300" dirty="0">
                <a:solidFill>
                  <a:srgbClr val="014067"/>
                </a:solidFill>
              </a:rPr>
              <a:t>                                    @error('</a:t>
            </a:r>
            <a:r>
              <a:rPr lang="en-US" sz="300" dirty="0" err="1">
                <a:solidFill>
                  <a:srgbClr val="014067"/>
                </a:solidFill>
              </a:rPr>
              <a:t>isi</a:t>
            </a:r>
            <a:r>
              <a:rPr lang="en-US" sz="300" dirty="0">
                <a:solidFill>
                  <a:srgbClr val="014067"/>
                </a:solidFill>
              </a:rPr>
              <a:t>')</a:t>
            </a:r>
          </a:p>
          <a:p>
            <a:r>
              <a:rPr lang="en-US" sz="300" dirty="0">
                <a:solidFill>
                  <a:srgbClr val="014067"/>
                </a:solidFill>
              </a:rPr>
              <a:t>                                    &lt;div class="alert alert-danger mt-2"&gt;</a:t>
            </a:r>
          </a:p>
          <a:p>
            <a:r>
              <a:rPr lang="en-US" sz="300" dirty="0">
                <a:solidFill>
                  <a:srgbClr val="014067"/>
                </a:solidFill>
              </a:rPr>
              <a:t>                                        {{ $message }}</a:t>
            </a:r>
          </a:p>
          <a:p>
            <a:r>
              <a:rPr lang="en-US" sz="300" dirty="0">
                <a:solidFill>
                  <a:srgbClr val="014067"/>
                </a:solidFill>
              </a:rPr>
              <a:t>                                    &lt;/div&gt;</a:t>
            </a:r>
          </a:p>
          <a:p>
            <a:r>
              <a:rPr lang="en-US" sz="300" dirty="0">
                <a:solidFill>
                  <a:srgbClr val="014067"/>
                </a:solidFill>
              </a:rPr>
              <a:t>                                    @</a:t>
            </a:r>
            <a:r>
              <a:rPr lang="en-US" sz="300" dirty="0" err="1">
                <a:solidFill>
                  <a:srgbClr val="014067"/>
                </a:solidFill>
              </a:rPr>
              <a:t>enderror</a:t>
            </a:r>
            <a:endParaRPr lang="en-US" sz="300" dirty="0">
              <a:solidFill>
                <a:srgbClr val="014067"/>
              </a:solidFill>
            </a:endParaRPr>
          </a:p>
          <a:p>
            <a:r>
              <a:rPr lang="en-US" sz="300" dirty="0">
                <a:solidFill>
                  <a:srgbClr val="014067"/>
                </a:solidFill>
              </a:rPr>
              <a:t>                                &lt;/div&gt;</a:t>
            </a:r>
          </a:p>
          <a:p>
            <a:endParaRPr lang="en-US" sz="300" dirty="0">
              <a:solidFill>
                <a:srgbClr val="014067"/>
              </a:solidFill>
            </a:endParaRPr>
          </a:p>
          <a:p>
            <a:r>
              <a:rPr lang="en-US" sz="300" dirty="0">
                <a:solidFill>
                  <a:srgbClr val="014067"/>
                </a:solidFill>
              </a:rPr>
              <a:t>                                &lt;button type="submit" class="</a:t>
            </a:r>
            <a:r>
              <a:rPr lang="en-US" sz="300" dirty="0" err="1">
                <a:solidFill>
                  <a:srgbClr val="014067"/>
                </a:solidFill>
              </a:rPr>
              <a:t>btn</a:t>
            </a:r>
            <a:r>
              <a:rPr lang="en-US" sz="300" dirty="0">
                <a:solidFill>
                  <a:srgbClr val="014067"/>
                </a:solidFill>
              </a:rPr>
              <a:t> </a:t>
            </a:r>
            <a:r>
              <a:rPr lang="en-US" sz="300" dirty="0" err="1">
                <a:solidFill>
                  <a:srgbClr val="014067"/>
                </a:solidFill>
              </a:rPr>
              <a:t>btn</a:t>
            </a:r>
            <a:r>
              <a:rPr lang="en-US" sz="300" dirty="0">
                <a:solidFill>
                  <a:srgbClr val="014067"/>
                </a:solidFill>
              </a:rPr>
              <a:t>-md </a:t>
            </a:r>
            <a:r>
              <a:rPr lang="en-US" sz="300" dirty="0" err="1">
                <a:solidFill>
                  <a:srgbClr val="014067"/>
                </a:solidFill>
              </a:rPr>
              <a:t>btn</a:t>
            </a:r>
            <a:r>
              <a:rPr lang="en-US" sz="300" dirty="0">
                <a:solidFill>
                  <a:srgbClr val="014067"/>
                </a:solidFill>
              </a:rPr>
              <a:t>-primary"&gt;UPDATE&lt;/button&gt;</a:t>
            </a:r>
          </a:p>
          <a:p>
            <a:r>
              <a:rPr lang="en-US" sz="300" dirty="0">
                <a:solidFill>
                  <a:srgbClr val="014067"/>
                </a:solidFill>
              </a:rPr>
              <a:t>                                &lt;button type="reset" class="</a:t>
            </a:r>
            <a:r>
              <a:rPr lang="en-US" sz="300" dirty="0" err="1">
                <a:solidFill>
                  <a:srgbClr val="014067"/>
                </a:solidFill>
              </a:rPr>
              <a:t>btn</a:t>
            </a:r>
            <a:r>
              <a:rPr lang="en-US" sz="300" dirty="0">
                <a:solidFill>
                  <a:srgbClr val="014067"/>
                </a:solidFill>
              </a:rPr>
              <a:t> </a:t>
            </a:r>
            <a:r>
              <a:rPr lang="en-US" sz="300" dirty="0" err="1">
                <a:solidFill>
                  <a:srgbClr val="014067"/>
                </a:solidFill>
              </a:rPr>
              <a:t>btn</a:t>
            </a:r>
            <a:r>
              <a:rPr lang="en-US" sz="300" dirty="0">
                <a:solidFill>
                  <a:srgbClr val="014067"/>
                </a:solidFill>
              </a:rPr>
              <a:t>-md </a:t>
            </a:r>
            <a:r>
              <a:rPr lang="en-US" sz="300" dirty="0" err="1">
                <a:solidFill>
                  <a:srgbClr val="014067"/>
                </a:solidFill>
              </a:rPr>
              <a:t>btn</a:t>
            </a:r>
            <a:r>
              <a:rPr lang="en-US" sz="300" dirty="0">
                <a:solidFill>
                  <a:srgbClr val="014067"/>
                </a:solidFill>
              </a:rPr>
              <a:t>-warning"&gt;RESET&lt;/button&gt;</a:t>
            </a:r>
          </a:p>
          <a:p>
            <a:endParaRPr lang="en-US" sz="300" dirty="0">
              <a:solidFill>
                <a:srgbClr val="014067"/>
              </a:solidFill>
            </a:endParaRPr>
          </a:p>
          <a:p>
            <a:r>
              <a:rPr lang="en-US" sz="300" dirty="0">
                <a:solidFill>
                  <a:srgbClr val="014067"/>
                </a:solidFill>
              </a:rPr>
              <a:t>                            &lt;/form&gt;</a:t>
            </a:r>
          </a:p>
          <a:p>
            <a:r>
              <a:rPr lang="en-US" sz="300" dirty="0">
                <a:solidFill>
                  <a:srgbClr val="014067"/>
                </a:solidFill>
              </a:rPr>
              <a:t>                        &lt;/div&gt;</a:t>
            </a:r>
          </a:p>
          <a:p>
            <a:r>
              <a:rPr lang="en-US" sz="300" dirty="0">
                <a:solidFill>
                  <a:srgbClr val="014067"/>
                </a:solidFill>
              </a:rPr>
              <a:t>                    &lt;/div&gt;</a:t>
            </a:r>
          </a:p>
          <a:p>
            <a:r>
              <a:rPr lang="en-US" sz="300" dirty="0">
                <a:solidFill>
                  <a:srgbClr val="014067"/>
                </a:solidFill>
              </a:rPr>
              <a:t>                &lt;/div&gt;</a:t>
            </a:r>
          </a:p>
          <a:p>
            <a:r>
              <a:rPr lang="en-US" sz="300" dirty="0">
                <a:solidFill>
                  <a:srgbClr val="014067"/>
                </a:solidFill>
              </a:rPr>
              <a:t>            &lt;/div&gt;</a:t>
            </a:r>
          </a:p>
          <a:p>
            <a:endParaRPr lang="en-US" sz="300" dirty="0">
              <a:solidFill>
                <a:srgbClr val="014067"/>
              </a:solidFill>
            </a:endParaRPr>
          </a:p>
          <a:p>
            <a:r>
              <a:rPr lang="en-US" sz="300" dirty="0">
                <a:solidFill>
                  <a:srgbClr val="014067"/>
                </a:solidFill>
              </a:rPr>
              <a:t>        &lt;/section&gt;</a:t>
            </a:r>
          </a:p>
          <a:p>
            <a:r>
              <a:rPr lang="en-US" sz="300" dirty="0">
                <a:solidFill>
                  <a:srgbClr val="014067"/>
                </a:solidFill>
              </a:rPr>
              <a:t>    &lt;/div&gt;</a:t>
            </a:r>
          </a:p>
          <a:p>
            <a:r>
              <a:rPr lang="en-US" sz="300" dirty="0">
                <a:solidFill>
                  <a:srgbClr val="014067"/>
                </a:solidFill>
              </a:rPr>
              <a:t>&lt;/main&gt;</a:t>
            </a:r>
          </a:p>
          <a:p>
            <a:endParaRPr lang="en-US" sz="300" dirty="0">
              <a:solidFill>
                <a:srgbClr val="014067"/>
              </a:solidFill>
            </a:endParaRPr>
          </a:p>
          <a:p>
            <a:endParaRPr lang="en-US" sz="300" dirty="0">
              <a:solidFill>
                <a:srgbClr val="014067"/>
              </a:solidFill>
            </a:endParaRPr>
          </a:p>
          <a:p>
            <a:r>
              <a:rPr lang="en-US" sz="300" dirty="0">
                <a:solidFill>
                  <a:srgbClr val="014067"/>
                </a:solidFill>
              </a:rPr>
              <a:t>&lt;script </a:t>
            </a:r>
            <a:r>
              <a:rPr lang="en-US" sz="300" dirty="0" err="1">
                <a:solidFill>
                  <a:srgbClr val="014067"/>
                </a:solidFill>
              </a:rPr>
              <a:t>src</a:t>
            </a:r>
            <a:r>
              <a:rPr lang="en-US" sz="300" dirty="0">
                <a:solidFill>
                  <a:srgbClr val="014067"/>
                </a:solidFill>
              </a:rPr>
              <a:t>="../../</a:t>
            </a:r>
            <a:r>
              <a:rPr lang="en-US" sz="300" dirty="0" err="1">
                <a:solidFill>
                  <a:srgbClr val="014067"/>
                </a:solidFill>
              </a:rPr>
              <a:t>jquery</a:t>
            </a:r>
            <a:r>
              <a:rPr lang="en-US" sz="300" dirty="0">
                <a:solidFill>
                  <a:srgbClr val="014067"/>
                </a:solidFill>
              </a:rPr>
              <a:t>/jquery-3.6.0.min.js"&gt;&lt;/script&gt;</a:t>
            </a:r>
          </a:p>
          <a:p>
            <a:r>
              <a:rPr lang="en-US" sz="300" dirty="0">
                <a:solidFill>
                  <a:srgbClr val="014067"/>
                </a:solidFill>
              </a:rPr>
              <a:t>&lt;script </a:t>
            </a:r>
            <a:r>
              <a:rPr lang="en-US" sz="300" dirty="0" err="1">
                <a:solidFill>
                  <a:srgbClr val="014067"/>
                </a:solidFill>
              </a:rPr>
              <a:t>src</a:t>
            </a:r>
            <a:r>
              <a:rPr lang="en-US" sz="300" dirty="0">
                <a:solidFill>
                  <a:srgbClr val="014067"/>
                </a:solidFill>
              </a:rPr>
              <a:t>="../../bootstrap/</a:t>
            </a:r>
            <a:r>
              <a:rPr lang="en-US" sz="300" dirty="0" err="1">
                <a:solidFill>
                  <a:srgbClr val="014067"/>
                </a:solidFill>
              </a:rPr>
              <a:t>js</a:t>
            </a:r>
            <a:r>
              <a:rPr lang="en-US" sz="300" dirty="0">
                <a:solidFill>
                  <a:srgbClr val="014067"/>
                </a:solidFill>
              </a:rPr>
              <a:t>/bootstrap.min.js"&gt;&lt;/script&gt;</a:t>
            </a:r>
          </a:p>
          <a:p>
            <a:r>
              <a:rPr lang="en-US" sz="300" dirty="0">
                <a:solidFill>
                  <a:srgbClr val="014067"/>
                </a:solidFill>
              </a:rPr>
              <a:t>&lt;script </a:t>
            </a:r>
            <a:r>
              <a:rPr lang="en-US" sz="300" dirty="0" err="1">
                <a:solidFill>
                  <a:srgbClr val="014067"/>
                </a:solidFill>
              </a:rPr>
              <a:t>src</a:t>
            </a:r>
            <a:r>
              <a:rPr lang="en-US" sz="300" dirty="0">
                <a:solidFill>
                  <a:srgbClr val="014067"/>
                </a:solidFill>
              </a:rPr>
              <a:t>="../../</a:t>
            </a:r>
            <a:r>
              <a:rPr lang="en-US" sz="300" dirty="0" err="1">
                <a:solidFill>
                  <a:srgbClr val="014067"/>
                </a:solidFill>
              </a:rPr>
              <a:t>ckeditor</a:t>
            </a:r>
            <a:r>
              <a:rPr lang="en-US" sz="300" dirty="0">
                <a:solidFill>
                  <a:srgbClr val="014067"/>
                </a:solidFill>
              </a:rPr>
              <a:t>/ckeditor.js"&gt;&lt;/script&gt;</a:t>
            </a:r>
          </a:p>
          <a:p>
            <a:endParaRPr lang="en-US" sz="300" dirty="0">
              <a:solidFill>
                <a:srgbClr val="014067"/>
              </a:solidFill>
            </a:endParaRPr>
          </a:p>
          <a:p>
            <a:r>
              <a:rPr lang="en-US" sz="300" dirty="0">
                <a:solidFill>
                  <a:srgbClr val="014067"/>
                </a:solidFill>
              </a:rPr>
              <a:t>&lt;script&gt;</a:t>
            </a:r>
          </a:p>
          <a:p>
            <a:r>
              <a:rPr lang="en-US" sz="300" dirty="0">
                <a:solidFill>
                  <a:srgbClr val="014067"/>
                </a:solidFill>
              </a:rPr>
              <a:t>   </a:t>
            </a:r>
            <a:r>
              <a:rPr lang="en-US" sz="300" dirty="0" err="1">
                <a:solidFill>
                  <a:srgbClr val="014067"/>
                </a:solidFill>
              </a:rPr>
              <a:t>ClassicEditor</a:t>
            </a:r>
            <a:endParaRPr lang="en-US" sz="300" dirty="0">
              <a:solidFill>
                <a:srgbClr val="014067"/>
              </a:solidFill>
            </a:endParaRPr>
          </a:p>
          <a:p>
            <a:r>
              <a:rPr lang="en-US" sz="300" dirty="0">
                <a:solidFill>
                  <a:srgbClr val="014067"/>
                </a:solidFill>
              </a:rPr>
              <a:t>   .create( </a:t>
            </a:r>
            <a:r>
              <a:rPr lang="en-US" sz="300" dirty="0" err="1">
                <a:solidFill>
                  <a:srgbClr val="014067"/>
                </a:solidFill>
              </a:rPr>
              <a:t>document.querySelector</a:t>
            </a:r>
            <a:r>
              <a:rPr lang="en-US" sz="300" dirty="0">
                <a:solidFill>
                  <a:srgbClr val="014067"/>
                </a:solidFill>
              </a:rPr>
              <a:t>( '#</a:t>
            </a:r>
            <a:r>
              <a:rPr lang="en-US" sz="300" dirty="0" err="1">
                <a:solidFill>
                  <a:srgbClr val="014067"/>
                </a:solidFill>
              </a:rPr>
              <a:t>isi</a:t>
            </a:r>
            <a:r>
              <a:rPr lang="en-US" sz="300" dirty="0">
                <a:solidFill>
                  <a:srgbClr val="014067"/>
                </a:solidFill>
              </a:rPr>
              <a:t>' ) )</a:t>
            </a:r>
          </a:p>
          <a:p>
            <a:r>
              <a:rPr lang="en-US" sz="300" dirty="0">
                <a:solidFill>
                  <a:srgbClr val="014067"/>
                </a:solidFill>
              </a:rPr>
              <a:t>   .catch( error =&gt; {</a:t>
            </a:r>
          </a:p>
          <a:p>
            <a:r>
              <a:rPr lang="en-US" sz="300" dirty="0">
                <a:solidFill>
                  <a:srgbClr val="014067"/>
                </a:solidFill>
              </a:rPr>
              <a:t>    </a:t>
            </a:r>
            <a:r>
              <a:rPr lang="en-US" sz="300" dirty="0" err="1">
                <a:solidFill>
                  <a:srgbClr val="014067"/>
                </a:solidFill>
              </a:rPr>
              <a:t>console.error</a:t>
            </a:r>
            <a:r>
              <a:rPr lang="en-US" sz="300" dirty="0">
                <a:solidFill>
                  <a:srgbClr val="014067"/>
                </a:solidFill>
              </a:rPr>
              <a:t>( error );</a:t>
            </a:r>
          </a:p>
          <a:p>
            <a:r>
              <a:rPr lang="en-US" sz="300" dirty="0">
                <a:solidFill>
                  <a:srgbClr val="014067"/>
                </a:solidFill>
              </a:rPr>
              <a:t>} );</a:t>
            </a:r>
          </a:p>
          <a:p>
            <a:r>
              <a:rPr lang="en-US" sz="300" dirty="0">
                <a:solidFill>
                  <a:srgbClr val="014067"/>
                </a:solidFill>
              </a:rPr>
              <a:t>&lt;/script&gt;</a:t>
            </a:r>
          </a:p>
          <a:p>
            <a:endParaRPr lang="en-US" sz="300" dirty="0">
              <a:solidFill>
                <a:srgbClr val="014067"/>
              </a:solidFill>
            </a:endParaRPr>
          </a:p>
          <a:p>
            <a:r>
              <a:rPr lang="en-US" sz="300" dirty="0">
                <a:solidFill>
                  <a:srgbClr val="014067"/>
                </a:solidFill>
              </a:rPr>
              <a:t>&lt;/body&gt;</a:t>
            </a:r>
          </a:p>
          <a:p>
            <a:r>
              <a:rPr lang="en-US" sz="300" dirty="0">
                <a:solidFill>
                  <a:srgbClr val="014067"/>
                </a:solidFill>
              </a:rPr>
              <a:t>&lt;/html&gt;</a:t>
            </a:r>
          </a:p>
        </p:txBody>
      </p:sp>
      <p:pic>
        <p:nvPicPr>
          <p:cNvPr id="2" name="Picture 1"/>
          <p:cNvPicPr>
            <a:picLocks noChangeAspect="1"/>
          </p:cNvPicPr>
          <p:nvPr/>
        </p:nvPicPr>
        <p:blipFill>
          <a:blip r:embed="rId3"/>
          <a:stretch>
            <a:fillRect/>
          </a:stretch>
        </p:blipFill>
        <p:spPr>
          <a:xfrm>
            <a:off x="5892221" y="2130641"/>
            <a:ext cx="4903970" cy="4225709"/>
          </a:xfrm>
          <a:prstGeom prst="rect">
            <a:avLst/>
          </a:prstGeom>
        </p:spPr>
      </p:pic>
    </p:spTree>
    <p:extLst>
      <p:ext uri="{BB962C8B-B14F-4D97-AF65-F5344CB8AC3E}">
        <p14:creationId xmlns:p14="http://schemas.microsoft.com/office/powerpoint/2010/main" val="2637685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Create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41</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904446"/>
            <a:ext cx="10747084" cy="1448137"/>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es-ES" sz="1800" dirty="0" err="1"/>
              <a:t>Jika</a:t>
            </a:r>
            <a:r>
              <a:rPr lang="es-ES" sz="1800" dirty="0"/>
              <a:t> </a:t>
            </a:r>
            <a:r>
              <a:rPr lang="es-ES" sz="1800" dirty="0" err="1"/>
              <a:t>sudah</a:t>
            </a:r>
            <a:r>
              <a:rPr lang="es-ES" sz="1800" dirty="0"/>
              <a:t> </a:t>
            </a:r>
            <a:r>
              <a:rPr lang="es-ES" sz="1800" dirty="0" err="1"/>
              <a:t>maka</a:t>
            </a:r>
            <a:r>
              <a:rPr lang="es-ES" sz="1800" dirty="0"/>
              <a:t> </a:t>
            </a:r>
            <a:r>
              <a:rPr lang="es-ES" sz="1800" dirty="0" err="1"/>
              <a:t>hasilnya</a:t>
            </a:r>
            <a:r>
              <a:rPr lang="es-ES" sz="1800" dirty="0"/>
              <a:t> </a:t>
            </a:r>
            <a:r>
              <a:rPr lang="es-ES" sz="1800" dirty="0" err="1"/>
              <a:t>akan</a:t>
            </a:r>
            <a:r>
              <a:rPr lang="es-ES" sz="1800" dirty="0"/>
              <a:t> </a:t>
            </a:r>
            <a:r>
              <a:rPr lang="es-ES" sz="1800" dirty="0" err="1"/>
              <a:t>seperti</a:t>
            </a:r>
            <a:r>
              <a:rPr lang="es-ES" sz="1800" dirty="0"/>
              <a:t> gambar di </a:t>
            </a:r>
            <a:r>
              <a:rPr lang="es-ES" sz="1800" dirty="0" err="1"/>
              <a:t>bawah</a:t>
            </a:r>
            <a:r>
              <a:rPr lang="es-ES" sz="1800" dirty="0"/>
              <a:t> </a:t>
            </a:r>
            <a:r>
              <a:rPr lang="es-ES" sz="1800" dirty="0" err="1"/>
              <a:t>ini</a:t>
            </a:r>
            <a:endParaRPr lang="es-ES" sz="1800" b="1" dirty="0"/>
          </a:p>
        </p:txBody>
      </p:sp>
      <p:pic>
        <p:nvPicPr>
          <p:cNvPr id="2" name="Picture 1"/>
          <p:cNvPicPr>
            <a:picLocks noChangeAspect="1"/>
          </p:cNvPicPr>
          <p:nvPr/>
        </p:nvPicPr>
        <p:blipFill>
          <a:blip r:embed="rId3"/>
          <a:stretch>
            <a:fillRect/>
          </a:stretch>
        </p:blipFill>
        <p:spPr>
          <a:xfrm>
            <a:off x="791410" y="1739900"/>
            <a:ext cx="10201621" cy="2943593"/>
          </a:xfrm>
          <a:prstGeom prst="rect">
            <a:avLst/>
          </a:prstGeom>
        </p:spPr>
      </p:pic>
    </p:spTree>
    <p:extLst>
      <p:ext uri="{BB962C8B-B14F-4D97-AF65-F5344CB8AC3E}">
        <p14:creationId xmlns:p14="http://schemas.microsoft.com/office/powerpoint/2010/main" val="925130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2772423"/>
            <a:ext cx="4884058" cy="713728"/>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a:t>Delete</a:t>
            </a:r>
            <a:endParaRPr lang="en-US" b="0" i="1" dirty="0"/>
          </a:p>
        </p:txBody>
      </p:sp>
      <p:sp>
        <p:nvSpPr>
          <p:cNvPr id="11" name="Text Placeholder 2"/>
          <p:cNvSpPr txBox="1">
            <a:spLocks/>
          </p:cNvSpPr>
          <p:nvPr/>
        </p:nvSpPr>
        <p:spPr>
          <a:xfrm>
            <a:off x="3638550" y="3562351"/>
            <a:ext cx="7953375" cy="1276350"/>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b="1" dirty="0"/>
              <a:t>	</a:t>
            </a:r>
            <a:r>
              <a:rPr lang="en-US" dirty="0" err="1"/>
              <a:t>Dalam</a:t>
            </a:r>
            <a:r>
              <a:rPr lang="en-US" dirty="0"/>
              <a:t> </a:t>
            </a:r>
            <a:r>
              <a:rPr lang="en-US" dirty="0" err="1"/>
              <a:t>definisi</a:t>
            </a:r>
            <a:r>
              <a:rPr lang="en-US" dirty="0"/>
              <a:t> </a:t>
            </a:r>
            <a:r>
              <a:rPr lang="en-US" b="1" dirty="0"/>
              <a:t>CRUD, </a:t>
            </a:r>
            <a:r>
              <a:rPr lang="en-US" i="1" dirty="0"/>
              <a:t>Delete </a:t>
            </a:r>
            <a:r>
              <a:rPr lang="en-US" dirty="0" err="1"/>
              <a:t>berfungsi</a:t>
            </a:r>
            <a:r>
              <a:rPr lang="en-US" dirty="0"/>
              <a:t> </a:t>
            </a:r>
            <a:r>
              <a:rPr lang="en-US" dirty="0" err="1"/>
              <a:t>ketika</a:t>
            </a:r>
            <a:r>
              <a:rPr lang="en-US" dirty="0"/>
              <a:t> </a:t>
            </a:r>
            <a:r>
              <a:rPr lang="en-US" dirty="0" err="1"/>
              <a:t>tidak</a:t>
            </a:r>
            <a:r>
              <a:rPr lang="en-US" dirty="0"/>
              <a:t> </a:t>
            </a:r>
            <a:r>
              <a:rPr lang="en-US" dirty="0" err="1"/>
              <a:t>membutuhkan</a:t>
            </a:r>
            <a:r>
              <a:rPr lang="en-US" dirty="0"/>
              <a:t> </a:t>
            </a:r>
            <a:r>
              <a:rPr lang="en-US" dirty="0" err="1"/>
              <a:t>sebuah</a:t>
            </a:r>
            <a:r>
              <a:rPr lang="en-US" dirty="0"/>
              <a:t> </a:t>
            </a:r>
            <a:r>
              <a:rPr lang="en-US" i="1" dirty="0"/>
              <a:t>record</a:t>
            </a:r>
            <a:r>
              <a:rPr lang="en-US" dirty="0"/>
              <a:t> </a:t>
            </a:r>
            <a:r>
              <a:rPr lang="en-US" dirty="0" err="1"/>
              <a:t>lagi</a:t>
            </a:r>
            <a:r>
              <a:rPr lang="en-US" dirty="0"/>
              <a:t>, </a:t>
            </a:r>
            <a:r>
              <a:rPr lang="en-US" dirty="0" err="1"/>
              <a:t>maka</a:t>
            </a:r>
            <a:r>
              <a:rPr lang="en-US" dirty="0"/>
              <a:t> data </a:t>
            </a:r>
            <a:r>
              <a:rPr lang="en-US" dirty="0" err="1"/>
              <a:t>tersebut</a:t>
            </a:r>
            <a:r>
              <a:rPr lang="en-US" dirty="0"/>
              <a:t> </a:t>
            </a:r>
            <a:r>
              <a:rPr lang="en-US" dirty="0" err="1"/>
              <a:t>perlu</a:t>
            </a:r>
            <a:r>
              <a:rPr lang="en-US" dirty="0"/>
              <a:t> </a:t>
            </a:r>
            <a:r>
              <a:rPr lang="en-US" dirty="0" err="1"/>
              <a:t>untuk</a:t>
            </a:r>
            <a:r>
              <a:rPr lang="en-US" dirty="0"/>
              <a:t> </a:t>
            </a:r>
            <a:r>
              <a:rPr lang="en-US" dirty="0" err="1"/>
              <a:t>dihapus</a:t>
            </a:r>
            <a:r>
              <a:rPr lang="en-US" dirty="0"/>
              <a:t>. </a:t>
            </a:r>
          </a:p>
        </p:txBody>
      </p:sp>
    </p:spTree>
    <p:extLst>
      <p:ext uri="{BB962C8B-B14F-4D97-AF65-F5344CB8AC3E}">
        <p14:creationId xmlns:p14="http://schemas.microsoft.com/office/powerpoint/2010/main" val="2160089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Function Destroy</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Delete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43</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95866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sz="1800" dirty="0" err="1"/>
              <a:t>Disini</a:t>
            </a:r>
            <a:r>
              <a:rPr lang="es-ES" sz="1800" dirty="0"/>
              <a:t> </a:t>
            </a:r>
            <a:r>
              <a:rPr lang="es-ES" sz="1800" dirty="0" err="1"/>
              <a:t>kita</a:t>
            </a:r>
            <a:r>
              <a:rPr lang="es-ES" sz="1800" dirty="0"/>
              <a:t> </a:t>
            </a:r>
            <a:r>
              <a:rPr lang="es-ES" sz="1800" dirty="0" err="1"/>
              <a:t>akan</a:t>
            </a:r>
            <a:r>
              <a:rPr lang="es-ES" sz="1800" dirty="0"/>
              <a:t> </a:t>
            </a:r>
            <a:r>
              <a:rPr lang="es-ES" sz="1800" dirty="0" err="1"/>
              <a:t>menambahkan</a:t>
            </a:r>
            <a:r>
              <a:rPr lang="es-ES" sz="1800" dirty="0"/>
              <a:t> </a:t>
            </a:r>
            <a:r>
              <a:rPr lang="es-ES" sz="1800" dirty="0" err="1"/>
              <a:t>satu</a:t>
            </a:r>
            <a:r>
              <a:rPr lang="es-ES" sz="1800" dirty="0"/>
              <a:t> </a:t>
            </a:r>
            <a:r>
              <a:rPr lang="es-ES" sz="1800" dirty="0" err="1"/>
              <a:t>function</a:t>
            </a:r>
            <a:r>
              <a:rPr lang="es-ES" sz="1800" dirty="0"/>
              <a:t> di </a:t>
            </a:r>
            <a:r>
              <a:rPr lang="es-ES" sz="1800" dirty="0" err="1"/>
              <a:t>dalam</a:t>
            </a:r>
            <a:r>
              <a:rPr lang="es-ES" sz="1800" dirty="0"/>
              <a:t> </a:t>
            </a:r>
            <a:r>
              <a:rPr lang="es-ES" sz="1800" dirty="0" err="1"/>
              <a:t>controller</a:t>
            </a:r>
            <a:r>
              <a:rPr lang="es-ES" sz="1800" dirty="0"/>
              <a:t> </a:t>
            </a:r>
            <a:r>
              <a:rPr lang="es-ES" sz="1800" dirty="0" err="1"/>
              <a:t>artikel</a:t>
            </a:r>
            <a:r>
              <a:rPr lang="es-ES" sz="1800" dirty="0"/>
              <a:t>, </a:t>
            </a:r>
            <a:r>
              <a:rPr lang="es-ES" sz="1800" dirty="0" err="1"/>
              <a:t>silahkan</a:t>
            </a:r>
            <a:r>
              <a:rPr lang="es-ES" sz="1800" dirty="0"/>
              <a:t> </a:t>
            </a:r>
            <a:r>
              <a:rPr lang="es-ES" sz="1800" dirty="0" err="1"/>
              <a:t>buka</a:t>
            </a:r>
            <a:r>
              <a:rPr lang="es-ES" sz="1800" dirty="0"/>
              <a:t> file </a:t>
            </a:r>
            <a:r>
              <a:rPr lang="es-ES" sz="1800" b="1" dirty="0"/>
              <a:t>app/Http/</a:t>
            </a:r>
            <a:r>
              <a:rPr lang="es-ES" sz="1800" b="1" dirty="0" err="1"/>
              <a:t>Controller</a:t>
            </a:r>
            <a:r>
              <a:rPr lang="es-ES" sz="1800" b="1" dirty="0"/>
              <a:t>/</a:t>
            </a:r>
            <a:r>
              <a:rPr lang="es-ES" sz="1800" b="1" dirty="0" err="1"/>
              <a:t>ArtikelController.php</a:t>
            </a:r>
            <a:r>
              <a:rPr lang="es-ES" sz="1800" b="1" dirty="0"/>
              <a:t> </a:t>
            </a:r>
            <a:r>
              <a:rPr lang="es-ES" sz="1800" dirty="0" err="1"/>
              <a:t>kemudian</a:t>
            </a:r>
            <a:r>
              <a:rPr lang="es-ES" sz="1800" dirty="0"/>
              <a:t> </a:t>
            </a:r>
            <a:r>
              <a:rPr lang="es-ES" sz="1800" dirty="0" err="1"/>
              <a:t>silahkan</a:t>
            </a:r>
            <a:r>
              <a:rPr lang="es-ES" sz="1800" dirty="0"/>
              <a:t> </a:t>
            </a:r>
            <a:r>
              <a:rPr lang="es-ES" sz="1800" dirty="0" err="1"/>
              <a:t>tambahkan</a:t>
            </a:r>
            <a:r>
              <a:rPr lang="es-ES" sz="1800" dirty="0"/>
              <a:t> </a:t>
            </a:r>
            <a:r>
              <a:rPr lang="es-ES" sz="1800" dirty="0" err="1"/>
              <a:t>kode</a:t>
            </a:r>
            <a:r>
              <a:rPr lang="es-ES" sz="1800" dirty="0"/>
              <a:t> </a:t>
            </a:r>
            <a:r>
              <a:rPr lang="es-ES" sz="1800" dirty="0" err="1"/>
              <a:t>berikut</a:t>
            </a:r>
            <a:r>
              <a:rPr lang="es-ES" sz="1800" dirty="0"/>
              <a:t> </a:t>
            </a:r>
            <a:r>
              <a:rPr lang="es-ES" sz="1800" dirty="0" err="1"/>
              <a:t>ini</a:t>
            </a:r>
            <a:r>
              <a:rPr lang="es-ES" sz="1800" dirty="0"/>
              <a:t> </a:t>
            </a:r>
            <a:r>
              <a:rPr lang="es-ES" sz="1800" dirty="0" err="1"/>
              <a:t>tepat</a:t>
            </a:r>
            <a:r>
              <a:rPr lang="es-ES" sz="1800" dirty="0"/>
              <a:t> di </a:t>
            </a:r>
            <a:r>
              <a:rPr lang="es-ES" sz="1800" dirty="0" err="1"/>
              <a:t>bawah</a:t>
            </a:r>
            <a:r>
              <a:rPr lang="es-ES" sz="1800" dirty="0"/>
              <a:t> </a:t>
            </a:r>
            <a:r>
              <a:rPr lang="es-ES" sz="1800" dirty="0" err="1"/>
              <a:t>function</a:t>
            </a:r>
            <a:r>
              <a:rPr lang="es-ES" sz="1800" dirty="0"/>
              <a:t> </a:t>
            </a:r>
            <a:r>
              <a:rPr lang="es-ES" sz="1800" dirty="0" err="1"/>
              <a:t>update</a:t>
            </a:r>
            <a:r>
              <a:rPr lang="es-ES" sz="1800" dirty="0"/>
              <a:t>.</a:t>
            </a:r>
            <a:endParaRPr lang="es-ES" sz="1800" b="1" dirty="0"/>
          </a:p>
        </p:txBody>
      </p:sp>
      <p:sp>
        <p:nvSpPr>
          <p:cNvPr id="12" name="Rectangle 11"/>
          <p:cNvSpPr/>
          <p:nvPr/>
        </p:nvSpPr>
        <p:spPr>
          <a:xfrm>
            <a:off x="997997" y="2449035"/>
            <a:ext cx="5989543" cy="281527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rgbClr val="014067"/>
                </a:solidFill>
              </a:rPr>
              <a:t>public function destroy($id)</a:t>
            </a:r>
          </a:p>
          <a:p>
            <a:r>
              <a:rPr lang="en-US" sz="1200" dirty="0">
                <a:solidFill>
                  <a:srgbClr val="014067"/>
                </a:solidFill>
              </a:rPr>
              <a:t>{</a:t>
            </a:r>
          </a:p>
          <a:p>
            <a:r>
              <a:rPr lang="en-US" sz="1200" dirty="0">
                <a:solidFill>
                  <a:srgbClr val="014067"/>
                </a:solidFill>
              </a:rPr>
              <a:t>    $</a:t>
            </a:r>
            <a:r>
              <a:rPr lang="en-US" sz="1200" dirty="0" err="1">
                <a:solidFill>
                  <a:srgbClr val="014067"/>
                </a:solidFill>
              </a:rPr>
              <a:t>artikel</a:t>
            </a:r>
            <a:r>
              <a:rPr lang="en-US" sz="1200" dirty="0">
                <a:solidFill>
                  <a:srgbClr val="014067"/>
                </a:solidFill>
              </a:rPr>
              <a:t> = </a:t>
            </a:r>
            <a:r>
              <a:rPr lang="en-US" sz="1200" dirty="0" err="1">
                <a:solidFill>
                  <a:srgbClr val="014067"/>
                </a:solidFill>
              </a:rPr>
              <a:t>Artikel</a:t>
            </a:r>
            <a:r>
              <a:rPr lang="en-US" sz="1200" dirty="0">
                <a:solidFill>
                  <a:srgbClr val="014067"/>
                </a:solidFill>
              </a:rPr>
              <a:t>::</a:t>
            </a:r>
            <a:r>
              <a:rPr lang="en-US" sz="1200" dirty="0" err="1">
                <a:solidFill>
                  <a:srgbClr val="014067"/>
                </a:solidFill>
              </a:rPr>
              <a:t>findOrFail</a:t>
            </a:r>
            <a:r>
              <a:rPr lang="en-US" sz="1200" dirty="0">
                <a:solidFill>
                  <a:srgbClr val="014067"/>
                </a:solidFill>
              </a:rPr>
              <a:t>($id);</a:t>
            </a:r>
          </a:p>
          <a:p>
            <a:r>
              <a:rPr lang="en-US" sz="1200" dirty="0">
                <a:solidFill>
                  <a:srgbClr val="014067"/>
                </a:solidFill>
              </a:rPr>
              <a:t>    Storage::disk('local')-&gt;delete('public/</a:t>
            </a:r>
            <a:r>
              <a:rPr lang="en-US" sz="1200" dirty="0" err="1">
                <a:solidFill>
                  <a:srgbClr val="014067"/>
                </a:solidFill>
              </a:rPr>
              <a:t>artikels</a:t>
            </a:r>
            <a:r>
              <a:rPr lang="en-US" sz="1200" dirty="0">
                <a:solidFill>
                  <a:srgbClr val="014067"/>
                </a:solidFill>
              </a:rPr>
              <a:t>/'.$</a:t>
            </a:r>
            <a:r>
              <a:rPr lang="en-US" sz="1200" dirty="0" err="1">
                <a:solidFill>
                  <a:srgbClr val="014067"/>
                </a:solidFill>
              </a:rPr>
              <a:t>artikel</a:t>
            </a:r>
            <a:r>
              <a:rPr lang="en-US" sz="1200" dirty="0">
                <a:solidFill>
                  <a:srgbClr val="014067"/>
                </a:solidFill>
              </a:rPr>
              <a:t>-&gt;</a:t>
            </a:r>
            <a:r>
              <a:rPr lang="en-US" sz="1200" dirty="0" err="1">
                <a:solidFill>
                  <a:srgbClr val="014067"/>
                </a:solidFill>
              </a:rPr>
              <a:t>gambar</a:t>
            </a:r>
            <a:r>
              <a:rPr lang="en-US" sz="1200" dirty="0">
                <a:solidFill>
                  <a:srgbClr val="014067"/>
                </a:solidFill>
              </a:rPr>
              <a:t>);</a:t>
            </a:r>
          </a:p>
          <a:p>
            <a:r>
              <a:rPr lang="en-US" sz="1200" dirty="0">
                <a:solidFill>
                  <a:srgbClr val="014067"/>
                </a:solidFill>
              </a:rPr>
              <a:t>    $</a:t>
            </a:r>
            <a:r>
              <a:rPr lang="en-US" sz="1200" dirty="0" err="1">
                <a:solidFill>
                  <a:srgbClr val="014067"/>
                </a:solidFill>
              </a:rPr>
              <a:t>artikel</a:t>
            </a:r>
            <a:r>
              <a:rPr lang="en-US" sz="1200" dirty="0">
                <a:solidFill>
                  <a:srgbClr val="014067"/>
                </a:solidFill>
              </a:rPr>
              <a:t>-&gt;delete();</a:t>
            </a:r>
          </a:p>
          <a:p>
            <a:endParaRPr lang="en-US" sz="1200" dirty="0">
              <a:solidFill>
                <a:srgbClr val="014067"/>
              </a:solidFill>
            </a:endParaRPr>
          </a:p>
          <a:p>
            <a:r>
              <a:rPr lang="en-US" sz="1200" dirty="0">
                <a:solidFill>
                  <a:srgbClr val="014067"/>
                </a:solidFill>
              </a:rPr>
              <a:t>    if($</a:t>
            </a:r>
            <a:r>
              <a:rPr lang="en-US" sz="1200" dirty="0" err="1">
                <a:solidFill>
                  <a:srgbClr val="014067"/>
                </a:solidFill>
              </a:rPr>
              <a:t>artikel</a:t>
            </a:r>
            <a:r>
              <a:rPr lang="en-US" sz="1200" dirty="0">
                <a:solidFill>
                  <a:srgbClr val="014067"/>
                </a:solidFill>
              </a:rPr>
              <a:t>){</a:t>
            </a:r>
          </a:p>
          <a:p>
            <a:r>
              <a:rPr lang="en-US" sz="1200" dirty="0">
                <a:solidFill>
                  <a:srgbClr val="014067"/>
                </a:solidFill>
              </a:rPr>
              <a:t>        return redirect()-&gt;route('</a:t>
            </a:r>
            <a:r>
              <a:rPr lang="en-US" sz="1200" dirty="0" err="1">
                <a:solidFill>
                  <a:srgbClr val="014067"/>
                </a:solidFill>
              </a:rPr>
              <a:t>artikel.index</a:t>
            </a:r>
            <a:r>
              <a:rPr lang="en-US" sz="1200" dirty="0">
                <a:solidFill>
                  <a:srgbClr val="014067"/>
                </a:solidFill>
              </a:rPr>
              <a:t>')-&gt;with(['success' =&gt; 'Data </a:t>
            </a:r>
            <a:r>
              <a:rPr lang="en-US" sz="1200" dirty="0" err="1">
                <a:solidFill>
                  <a:srgbClr val="014067"/>
                </a:solidFill>
              </a:rPr>
              <a:t>Berhasil</a:t>
            </a:r>
            <a:r>
              <a:rPr lang="en-US" sz="1200" dirty="0">
                <a:solidFill>
                  <a:srgbClr val="014067"/>
                </a:solidFill>
              </a:rPr>
              <a:t> </a:t>
            </a:r>
            <a:r>
              <a:rPr lang="en-US" sz="1200" dirty="0" err="1">
                <a:solidFill>
                  <a:srgbClr val="014067"/>
                </a:solidFill>
              </a:rPr>
              <a:t>Dihapus</a:t>
            </a:r>
            <a:r>
              <a:rPr lang="en-US" sz="1200" dirty="0">
                <a:solidFill>
                  <a:srgbClr val="014067"/>
                </a:solidFill>
              </a:rPr>
              <a:t>!']);</a:t>
            </a:r>
          </a:p>
          <a:p>
            <a:r>
              <a:rPr lang="en-US" sz="1200" dirty="0">
                <a:solidFill>
                  <a:srgbClr val="014067"/>
                </a:solidFill>
              </a:rPr>
              <a:t>    }else{</a:t>
            </a:r>
          </a:p>
          <a:p>
            <a:r>
              <a:rPr lang="en-US" sz="1200" dirty="0">
                <a:solidFill>
                  <a:srgbClr val="014067"/>
                </a:solidFill>
              </a:rPr>
              <a:t>        return redirect()-&gt;route('</a:t>
            </a:r>
            <a:r>
              <a:rPr lang="en-US" sz="1200" dirty="0" err="1">
                <a:solidFill>
                  <a:srgbClr val="014067"/>
                </a:solidFill>
              </a:rPr>
              <a:t>artikel.index</a:t>
            </a:r>
            <a:r>
              <a:rPr lang="en-US" sz="1200" dirty="0">
                <a:solidFill>
                  <a:srgbClr val="014067"/>
                </a:solidFill>
              </a:rPr>
              <a:t>')-&gt;with(['error' =&gt; 'Data </a:t>
            </a:r>
            <a:r>
              <a:rPr lang="en-US" sz="1200" dirty="0" err="1">
                <a:solidFill>
                  <a:srgbClr val="014067"/>
                </a:solidFill>
              </a:rPr>
              <a:t>Gagal</a:t>
            </a:r>
            <a:r>
              <a:rPr lang="en-US" sz="1200" dirty="0">
                <a:solidFill>
                  <a:srgbClr val="014067"/>
                </a:solidFill>
              </a:rPr>
              <a:t> </a:t>
            </a:r>
            <a:r>
              <a:rPr lang="en-US" sz="1200" dirty="0" err="1">
                <a:solidFill>
                  <a:srgbClr val="014067"/>
                </a:solidFill>
              </a:rPr>
              <a:t>Dihapus</a:t>
            </a:r>
            <a:r>
              <a:rPr lang="en-US" sz="1200" dirty="0">
                <a:solidFill>
                  <a:srgbClr val="014067"/>
                </a:solidFill>
              </a:rPr>
              <a:t>!']);</a:t>
            </a:r>
          </a:p>
          <a:p>
            <a:r>
              <a:rPr lang="en-US" sz="1200" dirty="0">
                <a:solidFill>
                  <a:srgbClr val="014067"/>
                </a:solidFill>
              </a:rPr>
              <a:t>    }</a:t>
            </a:r>
          </a:p>
          <a:p>
            <a:r>
              <a:rPr lang="en-US" sz="1200" dirty="0">
                <a:solidFill>
                  <a:srgbClr val="014067"/>
                </a:solidFill>
              </a:rPr>
              <a:t>}</a:t>
            </a:r>
          </a:p>
        </p:txBody>
      </p:sp>
    </p:spTree>
    <p:extLst>
      <p:ext uri="{BB962C8B-B14F-4D97-AF65-F5344CB8AC3E}">
        <p14:creationId xmlns:p14="http://schemas.microsoft.com/office/powerpoint/2010/main" val="2368208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Delete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44</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490372"/>
            <a:ext cx="10747084" cy="379282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ES" sz="1800" dirty="0" err="1">
                <a:solidFill>
                  <a:srgbClr val="014067"/>
                </a:solidFill>
              </a:rPr>
              <a:t>Baris</a:t>
            </a:r>
            <a:r>
              <a:rPr lang="es-ES" sz="1800" dirty="0">
                <a:solidFill>
                  <a:srgbClr val="014067"/>
                </a:solidFill>
              </a:rPr>
              <a:t> </a:t>
            </a:r>
            <a:r>
              <a:rPr lang="es-ES" sz="1800" dirty="0" err="1">
                <a:solidFill>
                  <a:srgbClr val="014067"/>
                </a:solidFill>
              </a:rPr>
              <a:t>ini</a:t>
            </a:r>
            <a:r>
              <a:rPr lang="es-ES" sz="1800" dirty="0">
                <a:solidFill>
                  <a:srgbClr val="014067"/>
                </a:solidFill>
              </a:rPr>
              <a:t> </a:t>
            </a:r>
            <a:r>
              <a:rPr lang="es-ES" sz="1800" dirty="0" err="1">
                <a:solidFill>
                  <a:srgbClr val="014067"/>
                </a:solidFill>
              </a:rPr>
              <a:t>berfungsi</a:t>
            </a:r>
            <a:r>
              <a:rPr lang="es-ES" sz="1800" dirty="0">
                <a:solidFill>
                  <a:srgbClr val="014067"/>
                </a:solidFill>
              </a:rPr>
              <a:t> </a:t>
            </a:r>
            <a:r>
              <a:rPr lang="es-ES" sz="1800" dirty="0" err="1">
                <a:solidFill>
                  <a:srgbClr val="014067"/>
                </a:solidFill>
              </a:rPr>
              <a:t>untuk</a:t>
            </a:r>
            <a:r>
              <a:rPr lang="es-ES" sz="1800" dirty="0">
                <a:solidFill>
                  <a:srgbClr val="014067"/>
                </a:solidFill>
              </a:rPr>
              <a:t> </a:t>
            </a:r>
            <a:r>
              <a:rPr lang="es-ES" sz="1800" dirty="0" err="1">
                <a:solidFill>
                  <a:srgbClr val="014067"/>
                </a:solidFill>
              </a:rPr>
              <a:t>mencari</a:t>
            </a:r>
            <a:r>
              <a:rPr lang="es-ES" sz="1800" dirty="0">
                <a:solidFill>
                  <a:srgbClr val="014067"/>
                </a:solidFill>
              </a:rPr>
              <a:t> </a:t>
            </a:r>
            <a:r>
              <a:rPr lang="es-ES" sz="1800" dirty="0" err="1">
                <a:solidFill>
                  <a:srgbClr val="014067"/>
                </a:solidFill>
              </a:rPr>
              <a:t>sebuah</a:t>
            </a:r>
            <a:r>
              <a:rPr lang="es-ES" sz="1800" dirty="0">
                <a:solidFill>
                  <a:srgbClr val="014067"/>
                </a:solidFill>
              </a:rPr>
              <a:t> </a:t>
            </a:r>
            <a:r>
              <a:rPr lang="es-ES" sz="1800" dirty="0" err="1">
                <a:solidFill>
                  <a:srgbClr val="014067"/>
                </a:solidFill>
              </a:rPr>
              <a:t>artikel</a:t>
            </a:r>
            <a:r>
              <a:rPr lang="es-ES" sz="1800" dirty="0">
                <a:solidFill>
                  <a:srgbClr val="014067"/>
                </a:solidFill>
              </a:rPr>
              <a:t> </a:t>
            </a:r>
            <a:r>
              <a:rPr lang="es-ES" sz="1800" dirty="0" err="1">
                <a:solidFill>
                  <a:srgbClr val="014067"/>
                </a:solidFill>
              </a:rPr>
              <a:t>dengan</a:t>
            </a:r>
            <a:r>
              <a:rPr lang="es-ES" sz="1800" dirty="0">
                <a:solidFill>
                  <a:srgbClr val="014067"/>
                </a:solidFill>
              </a:rPr>
              <a:t> ID</a:t>
            </a:r>
          </a:p>
          <a:p>
            <a:pPr marL="285750" indent="-285750">
              <a:buFont typeface="Arial" panose="020B0604020202020204" pitchFamily="34" charset="0"/>
              <a:buChar char="•"/>
            </a:pPr>
            <a:endParaRPr lang="es-ES" sz="1800" dirty="0">
              <a:solidFill>
                <a:srgbClr val="014067"/>
              </a:solidFill>
            </a:endParaRPr>
          </a:p>
          <a:p>
            <a:pPr marL="285750" indent="-285750">
              <a:buFont typeface="Arial" panose="020B0604020202020204" pitchFamily="34" charset="0"/>
              <a:buChar char="•"/>
            </a:pPr>
            <a:endParaRPr lang="es-ES" sz="1800" dirty="0">
              <a:solidFill>
                <a:srgbClr val="014067"/>
              </a:solidFill>
            </a:endParaRPr>
          </a:p>
          <a:p>
            <a:pPr marL="285750" indent="-285750">
              <a:buFont typeface="Arial" panose="020B0604020202020204" pitchFamily="34" charset="0"/>
              <a:buChar char="•"/>
            </a:pPr>
            <a:r>
              <a:rPr lang="es-ES" sz="1800" dirty="0" err="1">
                <a:solidFill>
                  <a:srgbClr val="014067"/>
                </a:solidFill>
              </a:rPr>
              <a:t>Jika</a:t>
            </a:r>
            <a:r>
              <a:rPr lang="es-ES" sz="1800" dirty="0">
                <a:solidFill>
                  <a:srgbClr val="014067"/>
                </a:solidFill>
              </a:rPr>
              <a:t> data </a:t>
            </a:r>
            <a:r>
              <a:rPr lang="es-ES" sz="1800" dirty="0" err="1">
                <a:solidFill>
                  <a:srgbClr val="014067"/>
                </a:solidFill>
              </a:rPr>
              <a:t>ditemukan</a:t>
            </a:r>
            <a:r>
              <a:rPr lang="es-ES" sz="1800" dirty="0">
                <a:solidFill>
                  <a:srgbClr val="014067"/>
                </a:solidFill>
              </a:rPr>
              <a:t> </a:t>
            </a:r>
            <a:r>
              <a:rPr lang="es-ES" sz="1800" dirty="0" err="1">
                <a:solidFill>
                  <a:srgbClr val="014067"/>
                </a:solidFill>
              </a:rPr>
              <a:t>maka</a:t>
            </a:r>
            <a:r>
              <a:rPr lang="es-ES" sz="1800" dirty="0">
                <a:solidFill>
                  <a:srgbClr val="014067"/>
                </a:solidFill>
              </a:rPr>
              <a:t> </a:t>
            </a:r>
            <a:r>
              <a:rPr lang="es-ES" sz="1800" dirty="0" err="1">
                <a:solidFill>
                  <a:srgbClr val="014067"/>
                </a:solidFill>
              </a:rPr>
              <a:t>lakukan</a:t>
            </a:r>
            <a:r>
              <a:rPr lang="es-ES" sz="1800" dirty="0">
                <a:solidFill>
                  <a:srgbClr val="014067"/>
                </a:solidFill>
              </a:rPr>
              <a:t> </a:t>
            </a:r>
            <a:r>
              <a:rPr lang="es-ES" sz="1800" dirty="0" err="1">
                <a:solidFill>
                  <a:srgbClr val="014067"/>
                </a:solidFill>
              </a:rPr>
              <a:t>penghapusan</a:t>
            </a:r>
            <a:r>
              <a:rPr lang="es-ES" sz="1800" dirty="0">
                <a:solidFill>
                  <a:srgbClr val="014067"/>
                </a:solidFill>
              </a:rPr>
              <a:t> </a:t>
            </a:r>
            <a:r>
              <a:rPr lang="es-ES" sz="1800" dirty="0" err="1">
                <a:solidFill>
                  <a:srgbClr val="014067"/>
                </a:solidFill>
              </a:rPr>
              <a:t>sebuah</a:t>
            </a:r>
            <a:r>
              <a:rPr lang="es-ES" sz="1800" dirty="0">
                <a:solidFill>
                  <a:srgbClr val="014067"/>
                </a:solidFill>
              </a:rPr>
              <a:t> gambar </a:t>
            </a:r>
            <a:r>
              <a:rPr lang="es-ES" sz="1800" dirty="0" err="1">
                <a:solidFill>
                  <a:srgbClr val="014067"/>
                </a:solidFill>
              </a:rPr>
              <a:t>sesuai</a:t>
            </a:r>
            <a:r>
              <a:rPr lang="es-ES" sz="1800" dirty="0">
                <a:solidFill>
                  <a:srgbClr val="014067"/>
                </a:solidFill>
              </a:rPr>
              <a:t> </a:t>
            </a:r>
            <a:r>
              <a:rPr lang="es-ES" sz="1800" dirty="0" err="1">
                <a:solidFill>
                  <a:srgbClr val="014067"/>
                </a:solidFill>
              </a:rPr>
              <a:t>dengan</a:t>
            </a:r>
            <a:r>
              <a:rPr lang="es-ES" sz="1800" dirty="0">
                <a:solidFill>
                  <a:srgbClr val="014067"/>
                </a:solidFill>
              </a:rPr>
              <a:t> </a:t>
            </a:r>
            <a:r>
              <a:rPr lang="es-ES" sz="1800" dirty="0" err="1">
                <a:solidFill>
                  <a:srgbClr val="014067"/>
                </a:solidFill>
              </a:rPr>
              <a:t>nama</a:t>
            </a:r>
            <a:r>
              <a:rPr lang="es-ES" sz="1800" dirty="0">
                <a:solidFill>
                  <a:srgbClr val="014067"/>
                </a:solidFill>
              </a:rPr>
              <a:t> yang </a:t>
            </a:r>
            <a:r>
              <a:rPr lang="es-ES" sz="1800" dirty="0" err="1">
                <a:solidFill>
                  <a:srgbClr val="014067"/>
                </a:solidFill>
              </a:rPr>
              <a:t>ada</a:t>
            </a:r>
            <a:r>
              <a:rPr lang="es-ES" sz="1800" dirty="0">
                <a:solidFill>
                  <a:srgbClr val="014067"/>
                </a:solidFill>
              </a:rPr>
              <a:t> di server </a:t>
            </a:r>
          </a:p>
          <a:p>
            <a:pPr marL="285750" indent="-285750">
              <a:buFont typeface="Arial" panose="020B0604020202020204" pitchFamily="34" charset="0"/>
              <a:buChar char="•"/>
            </a:pPr>
            <a:endParaRPr lang="es-ES" sz="1800" b="1" dirty="0">
              <a:solidFill>
                <a:srgbClr val="014067"/>
              </a:solidFill>
            </a:endParaRPr>
          </a:p>
          <a:p>
            <a:pPr marL="285750" indent="-285750">
              <a:buFont typeface="Arial" panose="020B0604020202020204" pitchFamily="34" charset="0"/>
              <a:buChar char="•"/>
            </a:pPr>
            <a:endParaRPr lang="es-ES" sz="1800" b="1" dirty="0">
              <a:solidFill>
                <a:srgbClr val="014067"/>
              </a:solidFill>
            </a:endParaRPr>
          </a:p>
          <a:p>
            <a:pPr marL="285750" indent="-285750">
              <a:buFont typeface="Arial" panose="020B0604020202020204" pitchFamily="34" charset="0"/>
              <a:buChar char="•"/>
            </a:pPr>
            <a:r>
              <a:rPr lang="es-ES" sz="1800" dirty="0" err="1">
                <a:solidFill>
                  <a:srgbClr val="014067"/>
                </a:solidFill>
              </a:rPr>
              <a:t>Lalu</a:t>
            </a:r>
            <a:r>
              <a:rPr lang="es-ES" sz="1800" dirty="0">
                <a:solidFill>
                  <a:srgbClr val="014067"/>
                </a:solidFill>
              </a:rPr>
              <a:t> </a:t>
            </a:r>
            <a:r>
              <a:rPr lang="es-ES" sz="1800" dirty="0" err="1">
                <a:solidFill>
                  <a:srgbClr val="014067"/>
                </a:solidFill>
              </a:rPr>
              <a:t>kita</a:t>
            </a:r>
            <a:r>
              <a:rPr lang="es-ES" sz="1800" dirty="0">
                <a:solidFill>
                  <a:srgbClr val="014067"/>
                </a:solidFill>
              </a:rPr>
              <a:t> </a:t>
            </a:r>
            <a:r>
              <a:rPr lang="es-ES" sz="1800" dirty="0" err="1">
                <a:solidFill>
                  <a:srgbClr val="014067"/>
                </a:solidFill>
              </a:rPr>
              <a:t>akan</a:t>
            </a:r>
            <a:r>
              <a:rPr lang="es-ES" sz="1800" dirty="0">
                <a:solidFill>
                  <a:srgbClr val="014067"/>
                </a:solidFill>
              </a:rPr>
              <a:t> </a:t>
            </a:r>
            <a:r>
              <a:rPr lang="es-ES" sz="1800" dirty="0" err="1">
                <a:solidFill>
                  <a:srgbClr val="014067"/>
                </a:solidFill>
              </a:rPr>
              <a:t>menghapus</a:t>
            </a:r>
            <a:r>
              <a:rPr lang="es-ES" sz="1800" dirty="0">
                <a:solidFill>
                  <a:srgbClr val="014067"/>
                </a:solidFill>
              </a:rPr>
              <a:t> data </a:t>
            </a:r>
            <a:r>
              <a:rPr lang="es-ES" sz="1800" dirty="0" err="1">
                <a:solidFill>
                  <a:srgbClr val="014067"/>
                </a:solidFill>
              </a:rPr>
              <a:t>tersebut</a:t>
            </a:r>
            <a:r>
              <a:rPr lang="es-ES" sz="1800" dirty="0">
                <a:solidFill>
                  <a:srgbClr val="014067"/>
                </a:solidFill>
              </a:rPr>
              <a:t> </a:t>
            </a:r>
            <a:r>
              <a:rPr lang="es-ES" sz="1800" dirty="0" err="1">
                <a:solidFill>
                  <a:srgbClr val="014067"/>
                </a:solidFill>
              </a:rPr>
              <a:t>dari</a:t>
            </a:r>
            <a:r>
              <a:rPr lang="es-ES" sz="1800" dirty="0">
                <a:solidFill>
                  <a:srgbClr val="014067"/>
                </a:solidFill>
              </a:rPr>
              <a:t> </a:t>
            </a:r>
            <a:r>
              <a:rPr lang="es-ES" sz="1800" dirty="0" err="1">
                <a:solidFill>
                  <a:srgbClr val="014067"/>
                </a:solidFill>
              </a:rPr>
              <a:t>database</a:t>
            </a:r>
            <a:endParaRPr lang="es-ES" sz="1800" dirty="0">
              <a:solidFill>
                <a:srgbClr val="014067"/>
              </a:solidFill>
            </a:endParaRPr>
          </a:p>
        </p:txBody>
      </p:sp>
      <p:sp>
        <p:nvSpPr>
          <p:cNvPr id="12" name="Rectangle 11"/>
          <p:cNvSpPr/>
          <p:nvPr/>
        </p:nvSpPr>
        <p:spPr>
          <a:xfrm>
            <a:off x="640599" y="1870371"/>
            <a:ext cx="5989543" cy="41608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rgbClr val="014067"/>
                </a:solidFill>
              </a:rPr>
              <a:t>$</a:t>
            </a:r>
            <a:r>
              <a:rPr lang="en-US" sz="1200" dirty="0" err="1">
                <a:solidFill>
                  <a:srgbClr val="014067"/>
                </a:solidFill>
              </a:rPr>
              <a:t>artikel</a:t>
            </a:r>
            <a:r>
              <a:rPr lang="en-US" sz="1200" dirty="0">
                <a:solidFill>
                  <a:srgbClr val="014067"/>
                </a:solidFill>
              </a:rPr>
              <a:t> = </a:t>
            </a:r>
            <a:r>
              <a:rPr lang="en-US" sz="1200" dirty="0" err="1">
                <a:solidFill>
                  <a:srgbClr val="014067"/>
                </a:solidFill>
              </a:rPr>
              <a:t>Artikel</a:t>
            </a:r>
            <a:r>
              <a:rPr lang="en-US" sz="1200" dirty="0">
                <a:solidFill>
                  <a:srgbClr val="014067"/>
                </a:solidFill>
              </a:rPr>
              <a:t>::</a:t>
            </a:r>
            <a:r>
              <a:rPr lang="en-US" sz="1200" dirty="0" err="1">
                <a:solidFill>
                  <a:srgbClr val="014067"/>
                </a:solidFill>
              </a:rPr>
              <a:t>findOrFail</a:t>
            </a:r>
            <a:r>
              <a:rPr lang="en-US" sz="1200" dirty="0">
                <a:solidFill>
                  <a:srgbClr val="014067"/>
                </a:solidFill>
              </a:rPr>
              <a:t>($id);</a:t>
            </a:r>
          </a:p>
        </p:txBody>
      </p:sp>
      <p:sp>
        <p:nvSpPr>
          <p:cNvPr id="10" name="Rectangle 9"/>
          <p:cNvSpPr/>
          <p:nvPr/>
        </p:nvSpPr>
        <p:spPr>
          <a:xfrm>
            <a:off x="640599" y="4500955"/>
            <a:ext cx="5989543" cy="50387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rgbClr val="014067"/>
                </a:solidFill>
              </a:rPr>
              <a:t>$</a:t>
            </a:r>
            <a:r>
              <a:rPr lang="en-US" sz="1200" dirty="0" err="1">
                <a:solidFill>
                  <a:srgbClr val="014067"/>
                </a:solidFill>
              </a:rPr>
              <a:t>artikel</a:t>
            </a:r>
            <a:r>
              <a:rPr lang="en-US" sz="1200" dirty="0">
                <a:solidFill>
                  <a:srgbClr val="014067"/>
                </a:solidFill>
              </a:rPr>
              <a:t>-&gt;delete();</a:t>
            </a:r>
          </a:p>
        </p:txBody>
      </p:sp>
      <p:sp>
        <p:nvSpPr>
          <p:cNvPr id="11" name="Rectangle 10"/>
          <p:cNvSpPr/>
          <p:nvPr/>
        </p:nvSpPr>
        <p:spPr>
          <a:xfrm>
            <a:off x="640599" y="3290329"/>
            <a:ext cx="5989543" cy="62127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a:solidFill>
                  <a:srgbClr val="014067"/>
                </a:solidFill>
              </a:rPr>
              <a:t>Storage::disk('local')-&gt;delete('public/</a:t>
            </a:r>
            <a:r>
              <a:rPr lang="en-US" sz="1200" dirty="0" err="1">
                <a:solidFill>
                  <a:srgbClr val="014067"/>
                </a:solidFill>
              </a:rPr>
              <a:t>artikels</a:t>
            </a:r>
            <a:r>
              <a:rPr lang="en-US" sz="1200" dirty="0">
                <a:solidFill>
                  <a:srgbClr val="014067"/>
                </a:solidFill>
              </a:rPr>
              <a:t>/'.$</a:t>
            </a:r>
            <a:r>
              <a:rPr lang="en-US" sz="1200" dirty="0" err="1">
                <a:solidFill>
                  <a:srgbClr val="014067"/>
                </a:solidFill>
              </a:rPr>
              <a:t>artikel</a:t>
            </a:r>
            <a:r>
              <a:rPr lang="en-US" sz="1200" dirty="0">
                <a:solidFill>
                  <a:srgbClr val="014067"/>
                </a:solidFill>
              </a:rPr>
              <a:t>-&gt;</a:t>
            </a:r>
            <a:r>
              <a:rPr lang="en-US" sz="1200" dirty="0" err="1">
                <a:solidFill>
                  <a:srgbClr val="014067"/>
                </a:solidFill>
              </a:rPr>
              <a:t>gambar</a:t>
            </a:r>
            <a:r>
              <a:rPr lang="en-US" sz="1200" dirty="0">
                <a:solidFill>
                  <a:srgbClr val="014067"/>
                </a:solidFill>
              </a:rPr>
              <a:t>);</a:t>
            </a:r>
          </a:p>
        </p:txBody>
      </p:sp>
    </p:spTree>
    <p:extLst>
      <p:ext uri="{BB962C8B-B14F-4D97-AF65-F5344CB8AC3E}">
        <p14:creationId xmlns:p14="http://schemas.microsoft.com/office/powerpoint/2010/main" val="1616212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Delete</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45</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8">
            <a:extLst>
              <a:ext uri="{FF2B5EF4-FFF2-40B4-BE49-F238E27FC236}">
                <a16:creationId xmlns:a16="http://schemas.microsoft.com/office/drawing/2014/main" id="{FAA9D8EA-A7CA-4ED0-94D3-29382CDEBB32}"/>
              </a:ext>
            </a:extLst>
          </p:cNvPr>
          <p:cNvSpPr txBox="1">
            <a:spLocks/>
          </p:cNvSpPr>
          <p:nvPr/>
        </p:nvSpPr>
        <p:spPr>
          <a:xfrm>
            <a:off x="518679" y="1337972"/>
            <a:ext cx="10747084" cy="71942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solidFill>
                  <a:srgbClr val="014067"/>
                </a:solidFill>
              </a:rPr>
              <a:t>2. </a:t>
            </a:r>
            <a:r>
              <a:rPr lang="es-ES" sz="1800" dirty="0" err="1">
                <a:solidFill>
                  <a:srgbClr val="014067"/>
                </a:solidFill>
              </a:rPr>
              <a:t>Jika</a:t>
            </a:r>
            <a:r>
              <a:rPr lang="es-ES" sz="1800" dirty="0">
                <a:solidFill>
                  <a:srgbClr val="014067"/>
                </a:solidFill>
              </a:rPr>
              <a:t> </a:t>
            </a:r>
            <a:r>
              <a:rPr lang="es-ES" sz="1800" dirty="0" err="1">
                <a:solidFill>
                  <a:srgbClr val="014067"/>
                </a:solidFill>
              </a:rPr>
              <a:t>berhasil</a:t>
            </a:r>
            <a:r>
              <a:rPr lang="es-ES" sz="1800" dirty="0">
                <a:solidFill>
                  <a:srgbClr val="014067"/>
                </a:solidFill>
              </a:rPr>
              <a:t> </a:t>
            </a:r>
            <a:r>
              <a:rPr lang="es-ES" sz="1800" dirty="0" err="1">
                <a:solidFill>
                  <a:srgbClr val="014067"/>
                </a:solidFill>
              </a:rPr>
              <a:t>maka</a:t>
            </a:r>
            <a:r>
              <a:rPr lang="es-ES" sz="1800" dirty="0">
                <a:solidFill>
                  <a:srgbClr val="014067"/>
                </a:solidFill>
              </a:rPr>
              <a:t> </a:t>
            </a:r>
            <a:r>
              <a:rPr lang="es-ES" sz="1800" dirty="0" err="1">
                <a:solidFill>
                  <a:srgbClr val="014067"/>
                </a:solidFill>
              </a:rPr>
              <a:t>akan</a:t>
            </a:r>
            <a:r>
              <a:rPr lang="es-ES" sz="1800" dirty="0">
                <a:solidFill>
                  <a:srgbClr val="014067"/>
                </a:solidFill>
              </a:rPr>
              <a:t> </a:t>
            </a:r>
            <a:r>
              <a:rPr lang="es-ES" sz="1800" dirty="0" err="1">
                <a:solidFill>
                  <a:srgbClr val="014067"/>
                </a:solidFill>
              </a:rPr>
              <a:t>muncul</a:t>
            </a:r>
            <a:r>
              <a:rPr lang="es-ES" sz="1800" dirty="0">
                <a:solidFill>
                  <a:srgbClr val="014067"/>
                </a:solidFill>
              </a:rPr>
              <a:t> </a:t>
            </a:r>
            <a:r>
              <a:rPr lang="es-ES" sz="1800" dirty="0" err="1">
                <a:solidFill>
                  <a:srgbClr val="014067"/>
                </a:solidFill>
              </a:rPr>
              <a:t>tampilan</a:t>
            </a:r>
            <a:r>
              <a:rPr lang="es-ES" sz="1800" dirty="0">
                <a:solidFill>
                  <a:srgbClr val="014067"/>
                </a:solidFill>
              </a:rPr>
              <a:t> </a:t>
            </a:r>
            <a:r>
              <a:rPr lang="es-ES" sz="1800" dirty="0" err="1">
                <a:solidFill>
                  <a:srgbClr val="014067"/>
                </a:solidFill>
              </a:rPr>
              <a:t>seperti</a:t>
            </a:r>
            <a:r>
              <a:rPr lang="es-ES" sz="1800" dirty="0">
                <a:solidFill>
                  <a:srgbClr val="014067"/>
                </a:solidFill>
              </a:rPr>
              <a:t> </a:t>
            </a:r>
            <a:r>
              <a:rPr lang="es-ES" sz="1800" dirty="0" err="1">
                <a:solidFill>
                  <a:srgbClr val="014067"/>
                </a:solidFill>
              </a:rPr>
              <a:t>ini</a:t>
            </a:r>
            <a:endParaRPr lang="es-ES" sz="1800" dirty="0">
              <a:solidFill>
                <a:srgbClr val="014067"/>
              </a:solidFill>
            </a:endParaRPr>
          </a:p>
        </p:txBody>
      </p:sp>
      <p:pic>
        <p:nvPicPr>
          <p:cNvPr id="13" name="Picture 12"/>
          <p:cNvPicPr>
            <a:picLocks noChangeAspect="1"/>
          </p:cNvPicPr>
          <p:nvPr/>
        </p:nvPicPr>
        <p:blipFill>
          <a:blip r:embed="rId3"/>
          <a:stretch>
            <a:fillRect/>
          </a:stretch>
        </p:blipFill>
        <p:spPr>
          <a:xfrm>
            <a:off x="744277" y="2197100"/>
            <a:ext cx="8709312" cy="1632426"/>
          </a:xfrm>
          <a:prstGeom prst="rect">
            <a:avLst/>
          </a:prstGeom>
        </p:spPr>
      </p:pic>
    </p:spTree>
    <p:extLst>
      <p:ext uri="{BB962C8B-B14F-4D97-AF65-F5344CB8AC3E}">
        <p14:creationId xmlns:p14="http://schemas.microsoft.com/office/powerpoint/2010/main" val="1976051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642425" y="2791472"/>
            <a:ext cx="5387525" cy="1168613"/>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r>
              <a:rPr lang="en-US" dirty="0"/>
              <a:t>Thank </a:t>
            </a:r>
            <a:r>
              <a:rPr lang="en-US" b="0" dirty="0"/>
              <a:t>You</a:t>
            </a:r>
            <a:endParaRPr lang="en-US" dirty="0"/>
          </a:p>
        </p:txBody>
      </p:sp>
    </p:spTree>
    <p:extLst>
      <p:ext uri="{BB962C8B-B14F-4D97-AF65-F5344CB8AC3E}">
        <p14:creationId xmlns:p14="http://schemas.microsoft.com/office/powerpoint/2010/main" val="411849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3648722"/>
            <a:ext cx="4884058" cy="1168613"/>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a:t>Bootstrap</a:t>
            </a:r>
          </a:p>
          <a:p>
            <a:pPr algn="ctr"/>
            <a:r>
              <a:rPr lang="en-US" b="0" i="1" dirty="0"/>
              <a:t>(Download Bootstrap)</a:t>
            </a:r>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Download &amp; Installation</a:t>
            </a:r>
          </a:p>
        </p:txBody>
      </p:sp>
    </p:spTree>
    <p:extLst>
      <p:ext uri="{BB962C8B-B14F-4D97-AF65-F5344CB8AC3E}">
        <p14:creationId xmlns:p14="http://schemas.microsoft.com/office/powerpoint/2010/main" val="42728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Download Bootstrap</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3" y="1490334"/>
            <a:ext cx="6279802" cy="888881"/>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1. </a:t>
            </a:r>
            <a:r>
              <a:rPr lang="es-ES" dirty="0" err="1"/>
              <a:t>Kunjungi</a:t>
            </a:r>
            <a:r>
              <a:rPr lang="es-ES" dirty="0"/>
              <a:t> </a:t>
            </a:r>
            <a:r>
              <a:rPr lang="es-ES" dirty="0" err="1"/>
              <a:t>halaman</a:t>
            </a:r>
            <a:r>
              <a:rPr lang="es-ES" dirty="0"/>
              <a:t> </a:t>
            </a:r>
            <a:r>
              <a:rPr lang="es-ES" dirty="0" err="1"/>
              <a:t>ini</a:t>
            </a:r>
            <a:r>
              <a:rPr lang="es-ES" dirty="0"/>
              <a:t> : https://getbootstrap.com/</a:t>
            </a:r>
          </a:p>
        </p:txBody>
      </p:sp>
      <p:pic>
        <p:nvPicPr>
          <p:cNvPr id="6" name="Picture 5"/>
          <p:cNvPicPr>
            <a:picLocks noChangeAspect="1"/>
          </p:cNvPicPr>
          <p:nvPr/>
        </p:nvPicPr>
        <p:blipFill>
          <a:blip r:embed="rId3"/>
          <a:stretch>
            <a:fillRect/>
          </a:stretch>
        </p:blipFill>
        <p:spPr>
          <a:xfrm>
            <a:off x="6508991" y="1069884"/>
            <a:ext cx="4858305" cy="2046178"/>
          </a:xfrm>
          <a:prstGeom prst="rect">
            <a:avLst/>
          </a:prstGeom>
        </p:spPr>
      </p:pic>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520492" y="2292692"/>
            <a:ext cx="5988499" cy="82337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 </a:t>
            </a:r>
            <a:r>
              <a:rPr lang="es-ES" dirty="0" err="1"/>
              <a:t>Silahkan</a:t>
            </a:r>
            <a:r>
              <a:rPr lang="es-ES" dirty="0"/>
              <a:t> </a:t>
            </a:r>
            <a:r>
              <a:rPr lang="es-ES" dirty="0" err="1"/>
              <a:t>menekan</a:t>
            </a:r>
            <a:r>
              <a:rPr lang="es-ES" dirty="0"/>
              <a:t> </a:t>
            </a:r>
            <a:r>
              <a:rPr lang="es-ES" dirty="0" err="1"/>
              <a:t>salah</a:t>
            </a:r>
            <a:r>
              <a:rPr lang="es-ES" dirty="0"/>
              <a:t> </a:t>
            </a:r>
            <a:r>
              <a:rPr lang="es-ES" dirty="0" err="1"/>
              <a:t>satu</a:t>
            </a:r>
            <a:r>
              <a:rPr lang="es-ES" dirty="0"/>
              <a:t> </a:t>
            </a:r>
            <a:r>
              <a:rPr lang="es-ES" dirty="0" err="1"/>
              <a:t>tombol</a:t>
            </a:r>
            <a:r>
              <a:rPr lang="es-ES" dirty="0"/>
              <a:t> </a:t>
            </a:r>
            <a:r>
              <a:rPr lang="es-ES" dirty="0" err="1"/>
              <a:t>download</a:t>
            </a:r>
            <a:r>
              <a:rPr lang="es-ES" dirty="0"/>
              <a:t> </a:t>
            </a:r>
            <a:r>
              <a:rPr lang="es-ES" dirty="0" err="1"/>
              <a:t>disamping</a:t>
            </a:r>
            <a:endParaRPr lang="es-ES" dirty="0"/>
          </a:p>
        </p:txBody>
      </p:sp>
      <p:sp>
        <p:nvSpPr>
          <p:cNvPr id="21" name="Text Placeholder 18">
            <a:extLst>
              <a:ext uri="{FF2B5EF4-FFF2-40B4-BE49-F238E27FC236}">
                <a16:creationId xmlns:a16="http://schemas.microsoft.com/office/drawing/2014/main" id="{FAA9D8EA-A7CA-4ED0-94D3-29382CDEBB32}"/>
              </a:ext>
            </a:extLst>
          </p:cNvPr>
          <p:cNvSpPr txBox="1">
            <a:spLocks/>
          </p:cNvSpPr>
          <p:nvPr/>
        </p:nvSpPr>
        <p:spPr>
          <a:xfrm>
            <a:off x="520493" y="3895381"/>
            <a:ext cx="5329891" cy="701903"/>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3. Pada tutorial </a:t>
            </a:r>
            <a:r>
              <a:rPr lang="es-ES" dirty="0" err="1"/>
              <a:t>kali</a:t>
            </a:r>
            <a:r>
              <a:rPr lang="es-ES" dirty="0"/>
              <a:t> </a:t>
            </a:r>
            <a:r>
              <a:rPr lang="es-ES" dirty="0" err="1"/>
              <a:t>ini</a:t>
            </a:r>
            <a:r>
              <a:rPr lang="es-ES" dirty="0"/>
              <a:t>, </a:t>
            </a:r>
            <a:r>
              <a:rPr lang="es-ES" dirty="0" err="1"/>
              <a:t>akan</a:t>
            </a:r>
            <a:r>
              <a:rPr lang="es-ES" dirty="0"/>
              <a:t> </a:t>
            </a:r>
            <a:r>
              <a:rPr lang="es-ES" dirty="0" err="1"/>
              <a:t>mengunakan</a:t>
            </a:r>
            <a:r>
              <a:rPr lang="es-ES" dirty="0"/>
              <a:t> </a:t>
            </a:r>
            <a:r>
              <a:rPr lang="es-ES" dirty="0" err="1"/>
              <a:t>bootstrap</a:t>
            </a:r>
            <a:r>
              <a:rPr lang="es-ES" dirty="0"/>
              <a:t> </a:t>
            </a:r>
            <a:r>
              <a:rPr lang="es-ES" dirty="0" err="1"/>
              <a:t>versi</a:t>
            </a:r>
            <a:r>
              <a:rPr lang="es-ES" dirty="0"/>
              <a:t> 5.1.*</a:t>
            </a:r>
          </a:p>
        </p:txBody>
      </p:sp>
      <p:pic>
        <p:nvPicPr>
          <p:cNvPr id="9" name="Picture 8"/>
          <p:cNvPicPr>
            <a:picLocks noChangeAspect="1"/>
          </p:cNvPicPr>
          <p:nvPr/>
        </p:nvPicPr>
        <p:blipFill>
          <a:blip r:embed="rId4"/>
          <a:stretch>
            <a:fillRect/>
          </a:stretch>
        </p:blipFill>
        <p:spPr>
          <a:xfrm>
            <a:off x="6508992" y="3482257"/>
            <a:ext cx="4479403" cy="2769771"/>
          </a:xfrm>
          <a:prstGeom prst="rect">
            <a:avLst/>
          </a:prstGeom>
        </p:spPr>
      </p:pic>
      <p:sp>
        <p:nvSpPr>
          <p:cNvPr id="23" name="Text Placeholder 18">
            <a:extLst>
              <a:ext uri="{FF2B5EF4-FFF2-40B4-BE49-F238E27FC236}">
                <a16:creationId xmlns:a16="http://schemas.microsoft.com/office/drawing/2014/main" id="{FAA9D8EA-A7CA-4ED0-94D3-29382CDEBB32}"/>
              </a:ext>
            </a:extLst>
          </p:cNvPr>
          <p:cNvSpPr txBox="1">
            <a:spLocks/>
          </p:cNvSpPr>
          <p:nvPr/>
        </p:nvSpPr>
        <p:spPr>
          <a:xfrm>
            <a:off x="518678" y="4867142"/>
            <a:ext cx="5329891" cy="103650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4. </a:t>
            </a:r>
            <a:r>
              <a:rPr lang="es-ES" dirty="0" err="1"/>
              <a:t>Jika</a:t>
            </a:r>
            <a:r>
              <a:rPr lang="es-ES" dirty="0"/>
              <a:t> </a:t>
            </a:r>
            <a:r>
              <a:rPr lang="es-ES" dirty="0" err="1"/>
              <a:t>sudah</a:t>
            </a:r>
            <a:r>
              <a:rPr lang="es-ES" dirty="0"/>
              <a:t> </a:t>
            </a:r>
            <a:r>
              <a:rPr lang="es-ES" dirty="0" err="1"/>
              <a:t>sesuai</a:t>
            </a:r>
            <a:r>
              <a:rPr lang="es-ES" dirty="0"/>
              <a:t>, </a:t>
            </a:r>
            <a:r>
              <a:rPr lang="es-ES" dirty="0" err="1"/>
              <a:t>lanjutkan</a:t>
            </a:r>
            <a:r>
              <a:rPr lang="es-ES" dirty="0"/>
              <a:t> </a:t>
            </a:r>
            <a:r>
              <a:rPr lang="es-ES" dirty="0" err="1"/>
              <a:t>dengan</a:t>
            </a:r>
            <a:r>
              <a:rPr lang="es-ES" dirty="0"/>
              <a:t> </a:t>
            </a:r>
            <a:r>
              <a:rPr lang="es-ES" dirty="0" err="1"/>
              <a:t>menekan</a:t>
            </a:r>
            <a:r>
              <a:rPr lang="es-ES" dirty="0"/>
              <a:t> </a:t>
            </a:r>
            <a:r>
              <a:rPr lang="es-ES" dirty="0" err="1"/>
              <a:t>tombol</a:t>
            </a:r>
            <a:r>
              <a:rPr lang="es-ES" dirty="0"/>
              <a:t> </a:t>
            </a:r>
            <a:r>
              <a:rPr lang="es-ES" dirty="0" err="1"/>
              <a:t>Download</a:t>
            </a:r>
            <a:r>
              <a:rPr lang="es-ES" dirty="0"/>
              <a:t>, dan </a:t>
            </a:r>
            <a:r>
              <a:rPr lang="es-ES" dirty="0" err="1"/>
              <a:t>tunggu</a:t>
            </a:r>
            <a:r>
              <a:rPr lang="es-ES" dirty="0"/>
              <a:t> </a:t>
            </a:r>
            <a:r>
              <a:rPr lang="es-ES" dirty="0" err="1"/>
              <a:t>hinga</a:t>
            </a:r>
            <a:r>
              <a:rPr lang="es-ES" dirty="0"/>
              <a:t> </a:t>
            </a:r>
            <a:r>
              <a:rPr lang="es-ES" dirty="0" err="1"/>
              <a:t>selesai</a:t>
            </a:r>
            <a:endParaRPr lang="es-ES" dirty="0"/>
          </a:p>
        </p:txBody>
      </p:sp>
    </p:spTree>
    <p:extLst>
      <p:ext uri="{BB962C8B-B14F-4D97-AF65-F5344CB8AC3E}">
        <p14:creationId xmlns:p14="http://schemas.microsoft.com/office/powerpoint/2010/main" val="290882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20343" y="3648722"/>
            <a:ext cx="4884058" cy="1168613"/>
          </a:xfrm>
          <a:prstGeom prst="rect">
            <a:avLst/>
          </a:prstGeom>
        </p:spPr>
        <p:txBody>
          <a:bodyPr vert="horz" lIns="91440" tIns="45720" rIns="91440" bIns="0" rtlCol="0" anchor="t">
            <a:normAutofit/>
          </a:bodyPr>
          <a:lstStyle>
            <a:lvl1pPr algn="l" defTabSz="914400" rtl="0" eaLnBrk="1" latinLnBrk="0" hangingPunct="1">
              <a:lnSpc>
                <a:spcPct val="90000"/>
              </a:lnSpc>
              <a:spcBef>
                <a:spcPct val="0"/>
              </a:spcBef>
              <a:buNone/>
              <a:defRPr lang="en-IN" sz="4000" b="1" kern="1200">
                <a:solidFill>
                  <a:schemeClr val="accent1"/>
                </a:solidFill>
                <a:latin typeface="+mj-lt"/>
                <a:ea typeface="+mj-ea"/>
                <a:cs typeface="Calibri Light" panose="020F0302020204030204" pitchFamily="34" charset="0"/>
              </a:defRPr>
            </a:lvl1pPr>
          </a:lstStyle>
          <a:p>
            <a:pPr algn="ctr"/>
            <a:r>
              <a:rPr lang="en-US" dirty="0" err="1"/>
              <a:t>Toastr</a:t>
            </a:r>
            <a:endParaRPr lang="en-US" dirty="0"/>
          </a:p>
          <a:p>
            <a:pPr algn="ctr"/>
            <a:r>
              <a:rPr lang="en-US" b="0" i="1" dirty="0"/>
              <a:t>(Download </a:t>
            </a:r>
            <a:r>
              <a:rPr lang="en-US" b="0" i="1" dirty="0" err="1"/>
              <a:t>Toastr</a:t>
            </a:r>
            <a:r>
              <a:rPr lang="en-US" b="0" i="1" dirty="0"/>
              <a:t>)</a:t>
            </a:r>
          </a:p>
        </p:txBody>
      </p:sp>
      <p:sp>
        <p:nvSpPr>
          <p:cNvPr id="11" name="Text Placeholder 2"/>
          <p:cNvSpPr txBox="1">
            <a:spLocks/>
          </p:cNvSpPr>
          <p:nvPr/>
        </p:nvSpPr>
        <p:spPr>
          <a:xfrm>
            <a:off x="5642425" y="3311566"/>
            <a:ext cx="3698302" cy="423831"/>
          </a:xfrm>
          <a:prstGeom prst="rect">
            <a:avLst/>
          </a:prstGeom>
        </p:spPr>
        <p:txBody>
          <a:bodyPr>
            <a:normAutofit/>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b="0" i="0" kern="1200" spc="300">
                <a:solidFill>
                  <a:schemeClr val="accent6"/>
                </a:solidFill>
                <a:latin typeface="+mn-lt"/>
                <a:ea typeface="+mn-ea"/>
                <a:cs typeface="Calibri" panose="020F0502020204030204" pitchFamily="34" charset="0"/>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Download &amp; Installation</a:t>
            </a:r>
          </a:p>
        </p:txBody>
      </p:sp>
    </p:spTree>
    <p:extLst>
      <p:ext uri="{BB962C8B-B14F-4D97-AF65-F5344CB8AC3E}">
        <p14:creationId xmlns:p14="http://schemas.microsoft.com/office/powerpoint/2010/main" val="414785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Download </a:t>
            </a:r>
            <a:r>
              <a:rPr lang="en-US" dirty="0" err="1"/>
              <a:t>Toastr</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4805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a:t>Kunjungi</a:t>
            </a:r>
            <a:r>
              <a:rPr lang="es-ES" dirty="0"/>
              <a:t> </a:t>
            </a:r>
            <a:r>
              <a:rPr lang="es-ES" dirty="0" err="1"/>
              <a:t>halaman</a:t>
            </a:r>
            <a:r>
              <a:rPr lang="es-ES" dirty="0"/>
              <a:t> </a:t>
            </a:r>
            <a:r>
              <a:rPr lang="es-ES" dirty="0" err="1"/>
              <a:t>ini</a:t>
            </a:r>
            <a:r>
              <a:rPr lang="es-ES" dirty="0"/>
              <a:t> : </a:t>
            </a:r>
            <a:r>
              <a:rPr lang="es-ES" dirty="0">
                <a:hlinkClick r:id="rId3"/>
              </a:rPr>
              <a:t>https://codeseven.github.io/toastr/</a:t>
            </a:r>
            <a:endParaRPr lang="es-ES" dirty="0"/>
          </a:p>
          <a:p>
            <a:endParaRPr lang="es-ES" dirty="0"/>
          </a:p>
        </p:txBody>
      </p:sp>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520492" y="1970843"/>
            <a:ext cx="10150467" cy="82337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 </a:t>
            </a:r>
            <a:r>
              <a:rPr lang="es-ES" dirty="0" err="1"/>
              <a:t>Silahkan</a:t>
            </a:r>
            <a:r>
              <a:rPr lang="es-ES" dirty="0"/>
              <a:t> </a:t>
            </a:r>
            <a:r>
              <a:rPr lang="es-ES" dirty="0" err="1"/>
              <a:t>menekan</a:t>
            </a:r>
            <a:r>
              <a:rPr lang="es-ES" dirty="0"/>
              <a:t> </a:t>
            </a:r>
            <a:r>
              <a:rPr lang="es-ES" dirty="0" err="1"/>
              <a:t>tombol</a:t>
            </a:r>
            <a:r>
              <a:rPr lang="es-ES" dirty="0"/>
              <a:t> </a:t>
            </a:r>
            <a:r>
              <a:rPr lang="es-ES" dirty="0" err="1"/>
              <a:t>download</a:t>
            </a:r>
            <a:r>
              <a:rPr lang="es-ES" dirty="0"/>
              <a:t> .</a:t>
            </a:r>
            <a:r>
              <a:rPr lang="es-ES" dirty="0" err="1"/>
              <a:t>zip</a:t>
            </a:r>
            <a:r>
              <a:rPr lang="es-ES" dirty="0"/>
              <a:t> file </a:t>
            </a:r>
            <a:r>
              <a:rPr lang="es-ES" dirty="0" err="1"/>
              <a:t>seperti</a:t>
            </a:r>
            <a:r>
              <a:rPr lang="es-ES" dirty="0"/>
              <a:t> gambar di </a:t>
            </a:r>
            <a:r>
              <a:rPr lang="es-ES" dirty="0" err="1"/>
              <a:t>bawah</a:t>
            </a:r>
            <a:r>
              <a:rPr lang="es-ES" dirty="0"/>
              <a:t> </a:t>
            </a:r>
            <a:r>
              <a:rPr lang="es-ES" dirty="0" err="1"/>
              <a:t>ini</a:t>
            </a:r>
            <a:r>
              <a:rPr lang="es-ES" dirty="0"/>
              <a:t>, dan </a:t>
            </a:r>
            <a:r>
              <a:rPr lang="es-ES" dirty="0" err="1"/>
              <a:t>tunggu</a:t>
            </a:r>
            <a:r>
              <a:rPr lang="es-ES" dirty="0"/>
              <a:t> </a:t>
            </a:r>
            <a:r>
              <a:rPr lang="es-ES" dirty="0" err="1"/>
              <a:t>hingga</a:t>
            </a:r>
            <a:r>
              <a:rPr lang="es-ES" dirty="0"/>
              <a:t> </a:t>
            </a:r>
            <a:r>
              <a:rPr lang="es-ES" dirty="0" err="1"/>
              <a:t>selesai</a:t>
            </a:r>
            <a:endParaRPr lang="es-ES" dirty="0"/>
          </a:p>
        </p:txBody>
      </p:sp>
      <p:pic>
        <p:nvPicPr>
          <p:cNvPr id="5" name="Picture 4"/>
          <p:cNvPicPr>
            <a:picLocks noChangeAspect="1"/>
          </p:cNvPicPr>
          <p:nvPr/>
        </p:nvPicPr>
        <p:blipFill>
          <a:blip r:embed="rId4"/>
          <a:stretch>
            <a:fillRect/>
          </a:stretch>
        </p:blipFill>
        <p:spPr>
          <a:xfrm>
            <a:off x="3231939" y="2794213"/>
            <a:ext cx="4922879" cy="3088498"/>
          </a:xfrm>
          <a:prstGeom prst="rect">
            <a:avLst/>
          </a:prstGeom>
        </p:spPr>
      </p:pic>
    </p:spTree>
    <p:extLst>
      <p:ext uri="{BB962C8B-B14F-4D97-AF65-F5344CB8AC3E}">
        <p14:creationId xmlns:p14="http://schemas.microsoft.com/office/powerpoint/2010/main" val="389705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Download </a:t>
            </a:r>
            <a:r>
              <a:rPr lang="en-US" dirty="0" err="1"/>
              <a:t>Jquery</a:t>
            </a:r>
            <a:endParaRPr lang="en-US" b="0"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Dynamic Web Part I – Download &amp; Installation</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
        <p:nvSpPr>
          <p:cNvPr id="17" name="Rectangle 16"/>
          <p:cNvSpPr/>
          <p:nvPr/>
        </p:nvSpPr>
        <p:spPr>
          <a:xfrm>
            <a:off x="11095264" y="0"/>
            <a:ext cx="791934" cy="79193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8" name="Picture 2" descr="Laravel - Wikipedia bahasa Indonesia, ensiklopedia beb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5391" y="30207"/>
            <a:ext cx="703386" cy="7315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8">
            <a:extLst>
              <a:ext uri="{FF2B5EF4-FFF2-40B4-BE49-F238E27FC236}">
                <a16:creationId xmlns:a16="http://schemas.microsoft.com/office/drawing/2014/main" id="{FAA9D8EA-A7CA-4ED0-94D3-29382CDEBB32}"/>
              </a:ext>
            </a:extLst>
          </p:cNvPr>
          <p:cNvSpPr txBox="1">
            <a:spLocks/>
          </p:cNvSpPr>
          <p:nvPr/>
        </p:nvSpPr>
        <p:spPr>
          <a:xfrm>
            <a:off x="520492" y="1490334"/>
            <a:ext cx="10345775" cy="4805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s-ES" dirty="0" err="1"/>
              <a:t>Kunjungi</a:t>
            </a:r>
            <a:r>
              <a:rPr lang="es-ES" dirty="0"/>
              <a:t> </a:t>
            </a:r>
            <a:r>
              <a:rPr lang="es-ES" dirty="0" err="1"/>
              <a:t>halaman</a:t>
            </a:r>
            <a:r>
              <a:rPr lang="es-ES" dirty="0"/>
              <a:t> </a:t>
            </a:r>
            <a:r>
              <a:rPr lang="es-ES" dirty="0" err="1"/>
              <a:t>ini</a:t>
            </a:r>
            <a:r>
              <a:rPr lang="es-ES" dirty="0"/>
              <a:t> : </a:t>
            </a:r>
            <a:r>
              <a:rPr lang="es-ES" dirty="0">
                <a:hlinkClick r:id="rId3"/>
              </a:rPr>
              <a:t>https://jquery.com/download/</a:t>
            </a:r>
            <a:endParaRPr lang="es-ES" dirty="0"/>
          </a:p>
        </p:txBody>
      </p:sp>
      <p:sp>
        <p:nvSpPr>
          <p:cNvPr id="20" name="Text Placeholder 18">
            <a:extLst>
              <a:ext uri="{FF2B5EF4-FFF2-40B4-BE49-F238E27FC236}">
                <a16:creationId xmlns:a16="http://schemas.microsoft.com/office/drawing/2014/main" id="{FAA9D8EA-A7CA-4ED0-94D3-29382CDEBB32}"/>
              </a:ext>
            </a:extLst>
          </p:cNvPr>
          <p:cNvSpPr txBox="1">
            <a:spLocks/>
          </p:cNvSpPr>
          <p:nvPr/>
        </p:nvSpPr>
        <p:spPr>
          <a:xfrm>
            <a:off x="520492" y="1970843"/>
            <a:ext cx="10150467" cy="82337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 </a:t>
            </a:r>
            <a:r>
              <a:rPr lang="es-ES" dirty="0" err="1"/>
              <a:t>Silahkan</a:t>
            </a:r>
            <a:r>
              <a:rPr lang="es-ES" dirty="0"/>
              <a:t> </a:t>
            </a:r>
            <a:r>
              <a:rPr lang="es-ES" dirty="0" err="1"/>
              <a:t>menekan</a:t>
            </a:r>
            <a:r>
              <a:rPr lang="es-ES" dirty="0"/>
              <a:t> </a:t>
            </a:r>
            <a:r>
              <a:rPr lang="es-ES" dirty="0" err="1"/>
              <a:t>tombol</a:t>
            </a:r>
            <a:r>
              <a:rPr lang="es-ES" dirty="0"/>
              <a:t> </a:t>
            </a:r>
            <a:r>
              <a:rPr lang="es-ES" dirty="0" err="1"/>
              <a:t>download</a:t>
            </a:r>
            <a:r>
              <a:rPr lang="es-ES" dirty="0"/>
              <a:t> </a:t>
            </a:r>
            <a:r>
              <a:rPr lang="es-ES" dirty="0" err="1"/>
              <a:t>seperti</a:t>
            </a:r>
            <a:r>
              <a:rPr lang="es-ES" dirty="0"/>
              <a:t> gambar </a:t>
            </a:r>
            <a:r>
              <a:rPr lang="es-ES" dirty="0" err="1"/>
              <a:t>dibawah</a:t>
            </a:r>
            <a:r>
              <a:rPr lang="es-ES" dirty="0"/>
              <a:t> </a:t>
            </a:r>
            <a:r>
              <a:rPr lang="es-ES" dirty="0" err="1"/>
              <a:t>ini</a:t>
            </a:r>
            <a:endParaRPr lang="es-ES" dirty="0"/>
          </a:p>
        </p:txBody>
      </p:sp>
      <p:pic>
        <p:nvPicPr>
          <p:cNvPr id="2" name="Picture 1"/>
          <p:cNvPicPr>
            <a:picLocks noChangeAspect="1"/>
          </p:cNvPicPr>
          <p:nvPr/>
        </p:nvPicPr>
        <p:blipFill>
          <a:blip r:embed="rId4"/>
          <a:stretch>
            <a:fillRect/>
          </a:stretch>
        </p:blipFill>
        <p:spPr>
          <a:xfrm>
            <a:off x="2147888" y="2677162"/>
            <a:ext cx="6891338" cy="2694937"/>
          </a:xfrm>
          <a:prstGeom prst="rect">
            <a:avLst/>
          </a:prstGeom>
        </p:spPr>
      </p:pic>
    </p:spTree>
    <p:extLst>
      <p:ext uri="{BB962C8B-B14F-4D97-AF65-F5344CB8AC3E}">
        <p14:creationId xmlns:p14="http://schemas.microsoft.com/office/powerpoint/2010/main" val="2836482471"/>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0A5AF1-8C57-4290-936E-5FD27C9572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5239</Words>
  <Application>Microsoft Office PowerPoint</Application>
  <PresentationFormat>Widescreen</PresentationFormat>
  <Paragraphs>625</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Black</vt:lpstr>
      <vt:lpstr>Calibri</vt:lpstr>
      <vt:lpstr>Gill Sans SemiBold</vt:lpstr>
      <vt:lpstr>Times New Roman</vt:lpstr>
      <vt:lpstr>Office Theme</vt:lpstr>
      <vt:lpstr>BUILD WEB APPLICATION FROM SCRATCH by</vt:lpstr>
      <vt:lpstr>CRUD</vt:lpstr>
      <vt:lpstr>PowerPoint Presentation</vt:lpstr>
      <vt:lpstr>Create Project</vt:lpstr>
      <vt:lpstr>PowerPoint Presentation</vt:lpstr>
      <vt:lpstr>Download Bootstrap</vt:lpstr>
      <vt:lpstr>PowerPoint Presentation</vt:lpstr>
      <vt:lpstr>Download Toastr</vt:lpstr>
      <vt:lpstr>Download Jquery</vt:lpstr>
      <vt:lpstr>Download Jquery</vt:lpstr>
      <vt:lpstr>Download CK Editor</vt:lpstr>
      <vt:lpstr>PowerPoint Presentation</vt:lpstr>
      <vt:lpstr>Configuration Bootstrap</vt:lpstr>
      <vt:lpstr>Configuration Toastr</vt:lpstr>
      <vt:lpstr>Configuration CK Editor</vt:lpstr>
      <vt:lpstr>Configuration Storage Link</vt:lpstr>
      <vt:lpstr>Configuration Storage Link</vt:lpstr>
      <vt:lpstr>PowerPoint Presentation</vt:lpstr>
      <vt:lpstr>Database Connection</vt:lpstr>
      <vt:lpstr>Create Model &amp; Migration</vt:lpstr>
      <vt:lpstr>Create Migration Table Fields</vt:lpstr>
      <vt:lpstr>Create Mass Assigment</vt:lpstr>
      <vt:lpstr>PowerPoint Presentation</vt:lpstr>
      <vt:lpstr>Create Controller</vt:lpstr>
      <vt:lpstr>PowerPoint Presentation</vt:lpstr>
      <vt:lpstr>PowerPoint Presentation</vt:lpstr>
      <vt:lpstr>Create Route</vt:lpstr>
      <vt:lpstr>Create View</vt:lpstr>
      <vt:lpstr>PowerPoint Presentation</vt:lpstr>
      <vt:lpstr>PowerPoint Presentation</vt:lpstr>
      <vt:lpstr>PowerPoint Presentation</vt:lpstr>
      <vt:lpstr>Function Create and Store</vt:lpstr>
      <vt:lpstr>PowerPoint Presentation</vt:lpstr>
      <vt:lpstr>PowerPoint Presentation</vt:lpstr>
      <vt:lpstr>View Create Artikel</vt:lpstr>
      <vt:lpstr>PowerPoint Presentation</vt:lpstr>
      <vt:lpstr>PowerPoint Presentation</vt:lpstr>
      <vt:lpstr>PowerPoint Presentation</vt:lpstr>
      <vt:lpstr>Function Edit and Update</vt:lpstr>
      <vt:lpstr>View Edit Artikel</vt:lpstr>
      <vt:lpstr>PowerPoint Presentation</vt:lpstr>
      <vt:lpstr>PowerPoint Presentation</vt:lpstr>
      <vt:lpstr>Function Destroy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2021-08-27T23:56:17Z</dcterms:created>
  <dcterms:modified xsi:type="dcterms:W3CDTF">2021-10-30T16:52:28Z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