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F7C2-98F1-42A2-91AA-64EC788B80A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822" y="688622"/>
            <a:ext cx="2144889" cy="62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 (12)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334" y="688621"/>
            <a:ext cx="2144889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0266" y="688621"/>
            <a:ext cx="2144889" cy="62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 (34)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43288" y="1749778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3421" y="1863847"/>
            <a:ext cx="382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“request_call:12:34” </a:t>
            </a:r>
            <a:r>
              <a:rPr lang="en-US" dirty="0" smtClean="0"/>
              <a:t>12 want to call 34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43288" y="2393244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4266" y="2602849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“waiting:34” </a:t>
            </a:r>
            <a:r>
              <a:rPr lang="en-US" dirty="0" smtClean="0"/>
              <a:t>waiting 34 to answer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98355" y="3019778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8355" y="3113291"/>
            <a:ext cx="490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“call_from:12:777” </a:t>
            </a:r>
            <a:r>
              <a:rPr lang="en-US" dirty="0" smtClean="0"/>
              <a:t>have a call from 12 call id:777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1506" y="195952"/>
            <a:ext cx="187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from 12 to 34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598354" y="3936909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08044" y="4171390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“reject:34:777” </a:t>
            </a:r>
            <a:r>
              <a:rPr lang="en-US" dirty="0" smtClean="0"/>
              <a:t>reject call id 777 by 34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08044" y="4890266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08044" y="5037965"/>
            <a:ext cx="414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“cancel:777” </a:t>
            </a:r>
            <a:r>
              <a:rPr lang="en-US" dirty="0" smtClean="0"/>
              <a:t>accept the reject from server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712179" y="4929960"/>
            <a:ext cx="530577" cy="530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94868" y="5630716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5846" y="5840321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“reject:34” </a:t>
            </a:r>
            <a:r>
              <a:rPr lang="en-US" dirty="0" smtClean="0"/>
              <a:t>reject by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822" y="688622"/>
            <a:ext cx="2144889" cy="62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 (12)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334" y="688621"/>
            <a:ext cx="2144889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0266" y="688621"/>
            <a:ext cx="2144889" cy="62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 (34)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43288" y="1749778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3421" y="1863847"/>
            <a:ext cx="382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“request_call:12:34” </a:t>
            </a:r>
            <a:r>
              <a:rPr lang="en-US" dirty="0" smtClean="0"/>
              <a:t>12 want to call 34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43288" y="2393244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4266" y="2602849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“waiting:34” </a:t>
            </a:r>
            <a:r>
              <a:rPr lang="en-US" dirty="0" smtClean="0"/>
              <a:t>waiting 34 to answer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98355" y="3019778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8355" y="3113291"/>
            <a:ext cx="490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“call_from:12:777” </a:t>
            </a:r>
            <a:r>
              <a:rPr lang="en-US" dirty="0" smtClean="0"/>
              <a:t>have a call from 12 call id:777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1506" y="195952"/>
            <a:ext cx="187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from 12 to 34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587066" y="3719688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9600" y="4039740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“accept:34:777” </a:t>
            </a:r>
            <a:r>
              <a:rPr lang="en-US" dirty="0" smtClean="0"/>
              <a:t>accept call id 777 by 34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802489" y="4000231"/>
            <a:ext cx="530577" cy="53057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98355" y="4942851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98355" y="5036364"/>
            <a:ext cx="346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start:TIMESTAMP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start streaming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64239" y="5069310"/>
            <a:ext cx="346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start:TIMESTAMP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start streaming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61677" y="4954140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9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5" y="1761067"/>
            <a:ext cx="1850588" cy="835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 ID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26595" y="1761067"/>
            <a:ext cx="3058552" cy="835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Timestamp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7333" y="2737556"/>
            <a:ext cx="9087555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Payload</a:t>
            </a:r>
            <a:endParaRPr lang="en-US" sz="7200" b="1" dirty="0"/>
          </a:p>
        </p:txBody>
      </p:sp>
      <p:sp>
        <p:nvSpPr>
          <p:cNvPr id="8" name="Right Brace 7"/>
          <p:cNvSpPr/>
          <p:nvPr/>
        </p:nvSpPr>
        <p:spPr>
          <a:xfrm>
            <a:off x="10047111" y="1682045"/>
            <a:ext cx="643467" cy="434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72801" y="36704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64KB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1387927" y="574196"/>
            <a:ext cx="290010" cy="1711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6010866" y="-123775"/>
            <a:ext cx="290010" cy="3058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8697" y="729188"/>
            <a:ext cx="11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5753" y="729188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51965" y="1753208"/>
            <a:ext cx="1850588" cy="835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</a:t>
            </a:r>
            <a:r>
              <a:rPr lang="en-US" sz="2400" dirty="0" smtClean="0"/>
              <a:t>ype</a:t>
            </a:r>
            <a:endParaRPr lang="en-US" sz="2400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3432255" y="496640"/>
            <a:ext cx="290010" cy="1850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09993" y="758627"/>
            <a:ext cx="11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93358" y="1751761"/>
            <a:ext cx="1866575" cy="835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Length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503489" y="740746"/>
            <a:ext cx="64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8749140" y="464858"/>
            <a:ext cx="155014" cy="1866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perth</dc:creator>
  <cp:lastModifiedBy>perth</cp:lastModifiedBy>
  <cp:revision>10</cp:revision>
  <dcterms:created xsi:type="dcterms:W3CDTF">2017-01-23T02:14:33Z</dcterms:created>
  <dcterms:modified xsi:type="dcterms:W3CDTF">2017-02-11T08:56:34Z</dcterms:modified>
</cp:coreProperties>
</file>