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F7C2-98F1-42A2-91AA-64EC788B80A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6D161-4EA3-4198-9918-8D0E8C3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822" y="688622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Client1 (12)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5334" y="688621"/>
            <a:ext cx="2144889" cy="62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0266" y="688621"/>
            <a:ext cx="2144889" cy="6208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Client2 (34)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43288" y="174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421" y="1863847"/>
            <a:ext cx="382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“request_call:12:34” </a:t>
            </a:r>
            <a:r>
              <a:rPr lang="en-US" dirty="0" smtClean="0"/>
              <a:t>12 want to call 34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43288" y="2393244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4266" y="2602849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“waiting:34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waiting 34 to answer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98355" y="3019778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98355" y="3113291"/>
            <a:ext cx="4901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call_from:12:777” </a:t>
            </a:r>
            <a:r>
              <a:rPr lang="en-US" dirty="0" smtClean="0"/>
              <a:t>have a call from </a:t>
            </a:r>
            <a:r>
              <a:rPr lang="en-US" dirty="0" smtClean="0"/>
              <a:t>12 call id:777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1506" y="195952"/>
            <a:ext cx="187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from 12 to 34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587066" y="3719688"/>
            <a:ext cx="3465690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08044" y="5623385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accept:34:777” </a:t>
            </a:r>
            <a:r>
              <a:rPr lang="en-US" dirty="0" smtClean="0"/>
              <a:t>accept call </a:t>
            </a:r>
            <a:r>
              <a:rPr lang="en-US" dirty="0" smtClean="0"/>
              <a:t>id 777</a:t>
            </a:r>
            <a:r>
              <a:rPr lang="en-US" dirty="0" smtClean="0"/>
              <a:t> </a:t>
            </a:r>
            <a:r>
              <a:rPr lang="en-US" dirty="0" smtClean="0"/>
              <a:t>by 34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08044" y="4271160"/>
            <a:ext cx="445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reject:34:777” </a:t>
            </a:r>
            <a:r>
              <a:rPr lang="en-US" dirty="0" smtClean="0"/>
              <a:t>reject call </a:t>
            </a:r>
            <a:r>
              <a:rPr lang="en-US" dirty="0" smtClean="0"/>
              <a:t>id 777 </a:t>
            </a:r>
            <a:r>
              <a:rPr lang="en-US" dirty="0" smtClean="0"/>
              <a:t>by </a:t>
            </a:r>
            <a:r>
              <a:rPr lang="en-US" dirty="0" smtClean="0"/>
              <a:t>34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08044" y="4741335"/>
            <a:ext cx="3465689" cy="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08044" y="4834848"/>
            <a:ext cx="414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“cancel:777” </a:t>
            </a:r>
            <a:r>
              <a:rPr lang="en-US" dirty="0" smtClean="0"/>
              <a:t>accept the reject from server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712179" y="4455826"/>
            <a:ext cx="530577" cy="5305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712178" y="5542762"/>
            <a:ext cx="530577" cy="5305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59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perth</dc:creator>
  <cp:lastModifiedBy>perth</cp:lastModifiedBy>
  <cp:revision>7</cp:revision>
  <dcterms:created xsi:type="dcterms:W3CDTF">2017-01-23T02:14:33Z</dcterms:created>
  <dcterms:modified xsi:type="dcterms:W3CDTF">2017-01-28T11:15:03Z</dcterms:modified>
</cp:coreProperties>
</file>