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1" r:id="rId7"/>
    <p:sldId id="260" r:id="rId8"/>
    <p:sldId id="272" r:id="rId9"/>
    <p:sldId id="273" r:id="rId10"/>
    <p:sldId id="263" r:id="rId11"/>
    <p:sldId id="262" r:id="rId12"/>
    <p:sldId id="265" r:id="rId13"/>
    <p:sldId id="264" r:id="rId14"/>
    <p:sldId id="267" r:id="rId15"/>
    <p:sldId id="268" r:id="rId16"/>
    <p:sldId id="266"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0" autoAdjust="0"/>
    <p:restoredTop sz="94660"/>
  </p:normalViewPr>
  <p:slideViewPr>
    <p:cSldViewPr snapToGrid="0">
      <p:cViewPr varScale="1">
        <p:scale>
          <a:sx n="76" d="100"/>
          <a:sy n="76"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ED1F7-9935-4945-977E-980B286C6B4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204EE29-9B8D-4C03-B343-42F3B00A4BD3}">
      <dgm:prSet/>
      <dgm:spPr/>
      <dgm:t>
        <a:bodyPr/>
        <a:lstStyle/>
        <a:p>
          <a:pPr>
            <a:lnSpc>
              <a:spcPct val="100000"/>
            </a:lnSpc>
            <a:defRPr cap="all"/>
          </a:pPr>
          <a:r>
            <a:rPr lang="en-US"/>
            <a:t>Ram : Min 2 GB or more</a:t>
          </a:r>
          <a:endParaRPr lang="en-US" dirty="0"/>
        </a:p>
      </dgm:t>
    </dgm:pt>
    <dgm:pt modelId="{EC1B6B0A-B7C1-437D-939F-C5212FB30572}" type="parTrans" cxnId="{9D6ED096-6F66-49E2-8EE7-2E7DE1389D4B}">
      <dgm:prSet/>
      <dgm:spPr/>
      <dgm:t>
        <a:bodyPr/>
        <a:lstStyle/>
        <a:p>
          <a:endParaRPr lang="en-US"/>
        </a:p>
      </dgm:t>
    </dgm:pt>
    <dgm:pt modelId="{A6DCE94A-FA0C-4549-A524-6D3E8217193D}" type="sibTrans" cxnId="{9D6ED096-6F66-49E2-8EE7-2E7DE1389D4B}">
      <dgm:prSet/>
      <dgm:spPr/>
      <dgm:t>
        <a:bodyPr/>
        <a:lstStyle/>
        <a:p>
          <a:endParaRPr lang="en-US"/>
        </a:p>
      </dgm:t>
    </dgm:pt>
    <dgm:pt modelId="{E56E6CC2-11E8-4B7C-8069-9A06CB4460DA}">
      <dgm:prSet/>
      <dgm:spPr/>
      <dgm:t>
        <a:bodyPr/>
        <a:lstStyle/>
        <a:p>
          <a:pPr>
            <a:lnSpc>
              <a:spcPct val="100000"/>
            </a:lnSpc>
            <a:defRPr cap="all"/>
          </a:pPr>
          <a:r>
            <a:rPr lang="en-US"/>
            <a:t>CPU :  2 GHz or faster </a:t>
          </a:r>
          <a:endParaRPr lang="en-US" dirty="0"/>
        </a:p>
      </dgm:t>
    </dgm:pt>
    <dgm:pt modelId="{7EE53613-D987-4F5B-916F-C444EE4A77ED}" type="parTrans" cxnId="{7F05ABCB-B842-411E-8271-F04184CDA387}">
      <dgm:prSet/>
      <dgm:spPr/>
      <dgm:t>
        <a:bodyPr/>
        <a:lstStyle/>
        <a:p>
          <a:endParaRPr lang="en-US"/>
        </a:p>
      </dgm:t>
    </dgm:pt>
    <dgm:pt modelId="{2D7BAF2C-41CF-4C49-8FD1-67B844EE2D44}" type="sibTrans" cxnId="{7F05ABCB-B842-411E-8271-F04184CDA387}">
      <dgm:prSet/>
      <dgm:spPr/>
      <dgm:t>
        <a:bodyPr/>
        <a:lstStyle/>
        <a:p>
          <a:endParaRPr lang="en-US"/>
        </a:p>
      </dgm:t>
    </dgm:pt>
    <dgm:pt modelId="{5CD9D0D4-DF37-4F23-A7D3-708EBFBD7D62}">
      <dgm:prSet/>
      <dgm:spPr/>
      <dgm:t>
        <a:bodyPr/>
        <a:lstStyle/>
        <a:p>
          <a:pPr>
            <a:lnSpc>
              <a:spcPct val="100000"/>
            </a:lnSpc>
            <a:defRPr cap="all"/>
          </a:pPr>
          <a:r>
            <a:rPr lang="en-US"/>
            <a:t>Architecture	:</a:t>
          </a:r>
        </a:p>
        <a:p>
          <a:pPr>
            <a:lnSpc>
              <a:spcPct val="100000"/>
            </a:lnSpc>
            <a:defRPr cap="all"/>
          </a:pPr>
          <a:r>
            <a:rPr lang="en-US"/>
            <a:t>  32-bit or 64-bit</a:t>
          </a:r>
          <a:endParaRPr lang="en-US" dirty="0"/>
        </a:p>
      </dgm:t>
    </dgm:pt>
    <dgm:pt modelId="{B3E12237-0D4E-4AB3-B3F7-9E89E63904BB}" type="parTrans" cxnId="{D8A1FD25-2105-43E0-A05A-4296F1EF3F47}">
      <dgm:prSet/>
      <dgm:spPr/>
      <dgm:t>
        <a:bodyPr/>
        <a:lstStyle/>
        <a:p>
          <a:endParaRPr lang="en-US"/>
        </a:p>
      </dgm:t>
    </dgm:pt>
    <dgm:pt modelId="{F7F3C3C3-A6C1-409F-ADA1-86D9C852CAE8}" type="sibTrans" cxnId="{D8A1FD25-2105-43E0-A05A-4296F1EF3F47}">
      <dgm:prSet/>
      <dgm:spPr/>
      <dgm:t>
        <a:bodyPr/>
        <a:lstStyle/>
        <a:p>
          <a:endParaRPr lang="en-US"/>
        </a:p>
      </dgm:t>
    </dgm:pt>
    <dgm:pt modelId="{D2B09D81-DE27-4E76-BE6A-84829000A4E1}">
      <dgm:prSet/>
      <dgm:spPr/>
      <dgm:t>
        <a:bodyPr/>
        <a:lstStyle/>
        <a:p>
          <a:pPr>
            <a:lnSpc>
              <a:spcPct val="100000"/>
            </a:lnSpc>
            <a:defRPr cap="all"/>
          </a:pPr>
          <a:r>
            <a:rPr lang="en-US"/>
            <a:t>Processor	</a:t>
          </a:r>
        </a:p>
        <a:p>
          <a:pPr>
            <a:lnSpc>
              <a:spcPct val="100000"/>
            </a:lnSpc>
            <a:defRPr cap="all"/>
          </a:pPr>
          <a:r>
            <a:rPr lang="en-US"/>
            <a:t>:  Processor – Intel Atom or higher</a:t>
          </a:r>
          <a:endParaRPr lang="en-US" dirty="0"/>
        </a:p>
      </dgm:t>
    </dgm:pt>
    <dgm:pt modelId="{973930F9-00FD-4E5D-91FC-3F28C65D77B1}" type="parTrans" cxnId="{63B1CF8C-7CCE-497D-AA67-D39220844AC6}">
      <dgm:prSet/>
      <dgm:spPr/>
      <dgm:t>
        <a:bodyPr/>
        <a:lstStyle/>
        <a:p>
          <a:endParaRPr lang="en-US"/>
        </a:p>
      </dgm:t>
    </dgm:pt>
    <dgm:pt modelId="{2A20CBB1-3A9D-4F41-A61C-1915373F161C}" type="sibTrans" cxnId="{63B1CF8C-7CCE-497D-AA67-D39220844AC6}">
      <dgm:prSet/>
      <dgm:spPr/>
      <dgm:t>
        <a:bodyPr/>
        <a:lstStyle/>
        <a:p>
          <a:endParaRPr lang="en-US"/>
        </a:p>
      </dgm:t>
    </dgm:pt>
    <dgm:pt modelId="{FF20F094-F01C-4A0C-BA2F-5B3713A03E39}">
      <dgm:prSet/>
      <dgm:spPr/>
      <dgm:t>
        <a:bodyPr/>
        <a:lstStyle/>
        <a:p>
          <a:pPr>
            <a:lnSpc>
              <a:spcPct val="100000"/>
            </a:lnSpc>
            <a:defRPr cap="all"/>
          </a:pPr>
          <a:r>
            <a:rPr lang="en-US" dirty="0"/>
            <a:t>Hard Disk :  Min 500GB or more</a:t>
          </a:r>
        </a:p>
      </dgm:t>
    </dgm:pt>
    <dgm:pt modelId="{799ABAAD-4496-4394-96FC-4024B585B87D}" type="parTrans" cxnId="{31568A5E-7797-42AC-B9A0-BF0BEF99F73E}">
      <dgm:prSet/>
      <dgm:spPr/>
      <dgm:t>
        <a:bodyPr/>
        <a:lstStyle/>
        <a:p>
          <a:endParaRPr lang="en-US"/>
        </a:p>
      </dgm:t>
    </dgm:pt>
    <dgm:pt modelId="{2A8970EA-146B-4974-8433-7D1676D79275}" type="sibTrans" cxnId="{31568A5E-7797-42AC-B9A0-BF0BEF99F73E}">
      <dgm:prSet/>
      <dgm:spPr/>
      <dgm:t>
        <a:bodyPr/>
        <a:lstStyle/>
        <a:p>
          <a:endParaRPr lang="en-US"/>
        </a:p>
      </dgm:t>
    </dgm:pt>
    <dgm:pt modelId="{CCBFD27A-834D-45B7-9FB1-E3542DDBCA19}" type="pres">
      <dgm:prSet presAssocID="{147ED1F7-9935-4945-977E-980B286C6B43}" presName="root" presStyleCnt="0">
        <dgm:presLayoutVars>
          <dgm:dir/>
          <dgm:resizeHandles val="exact"/>
        </dgm:presLayoutVars>
      </dgm:prSet>
      <dgm:spPr/>
    </dgm:pt>
    <dgm:pt modelId="{9976906D-4AF6-4F5C-94A6-9568F21B4633}" type="pres">
      <dgm:prSet presAssocID="{E204EE29-9B8D-4C03-B343-42F3B00A4BD3}" presName="compNode" presStyleCnt="0"/>
      <dgm:spPr/>
    </dgm:pt>
    <dgm:pt modelId="{D659F205-D2F4-4DBA-9C0C-D99FFACF3B83}" type="pres">
      <dgm:prSet presAssocID="{E204EE29-9B8D-4C03-B343-42F3B00A4BD3}" presName="iconBgRect" presStyleLbl="bgShp" presStyleIdx="0" presStyleCnt="5"/>
      <dgm:spPr/>
    </dgm:pt>
    <dgm:pt modelId="{3562400A-1241-4EBD-B99E-86175558FBFB}" type="pres">
      <dgm:prSet presAssocID="{E204EE29-9B8D-4C03-B343-42F3B00A4B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580B4BBD-136C-4932-8507-557638E0D451}" type="pres">
      <dgm:prSet presAssocID="{E204EE29-9B8D-4C03-B343-42F3B00A4BD3}" presName="spaceRect" presStyleCnt="0"/>
      <dgm:spPr/>
    </dgm:pt>
    <dgm:pt modelId="{9CB13E8A-B62B-444D-AFB8-0514A7CB3EBE}" type="pres">
      <dgm:prSet presAssocID="{E204EE29-9B8D-4C03-B343-42F3B00A4BD3}" presName="textRect" presStyleLbl="revTx" presStyleIdx="0" presStyleCnt="5">
        <dgm:presLayoutVars>
          <dgm:chMax val="1"/>
          <dgm:chPref val="1"/>
        </dgm:presLayoutVars>
      </dgm:prSet>
      <dgm:spPr/>
    </dgm:pt>
    <dgm:pt modelId="{EA6E7924-93A5-4F50-B860-548B28902983}" type="pres">
      <dgm:prSet presAssocID="{A6DCE94A-FA0C-4549-A524-6D3E8217193D}" presName="sibTrans" presStyleCnt="0"/>
      <dgm:spPr/>
    </dgm:pt>
    <dgm:pt modelId="{954810E1-7042-4E1A-A688-B7E897013F60}" type="pres">
      <dgm:prSet presAssocID="{E56E6CC2-11E8-4B7C-8069-9A06CB4460DA}" presName="compNode" presStyleCnt="0"/>
      <dgm:spPr/>
    </dgm:pt>
    <dgm:pt modelId="{F1090D49-0AA5-44FA-85F5-9A2C02120A3A}" type="pres">
      <dgm:prSet presAssocID="{E56E6CC2-11E8-4B7C-8069-9A06CB4460DA}" presName="iconBgRect" presStyleLbl="bgShp" presStyleIdx="1" presStyleCnt="5"/>
      <dgm:spPr/>
    </dgm:pt>
    <dgm:pt modelId="{5C40DD7E-280A-4F7A-8EA2-B90399496BB9}" type="pres">
      <dgm:prSet presAssocID="{E56E6CC2-11E8-4B7C-8069-9A06CB4460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2386DFB4-85D6-4CDD-B6E9-F37A73A29AD4}" type="pres">
      <dgm:prSet presAssocID="{E56E6CC2-11E8-4B7C-8069-9A06CB4460DA}" presName="spaceRect" presStyleCnt="0"/>
      <dgm:spPr/>
    </dgm:pt>
    <dgm:pt modelId="{70B94479-A3EA-4F41-B00F-946D1BB27755}" type="pres">
      <dgm:prSet presAssocID="{E56E6CC2-11E8-4B7C-8069-9A06CB4460DA}" presName="textRect" presStyleLbl="revTx" presStyleIdx="1" presStyleCnt="5">
        <dgm:presLayoutVars>
          <dgm:chMax val="1"/>
          <dgm:chPref val="1"/>
        </dgm:presLayoutVars>
      </dgm:prSet>
      <dgm:spPr/>
    </dgm:pt>
    <dgm:pt modelId="{E157D8A5-31EF-48AB-AA0B-F33E74159D51}" type="pres">
      <dgm:prSet presAssocID="{2D7BAF2C-41CF-4C49-8FD1-67B844EE2D44}" presName="sibTrans" presStyleCnt="0"/>
      <dgm:spPr/>
    </dgm:pt>
    <dgm:pt modelId="{3F66F2D9-0103-48FF-A8A4-05F48E29F8D3}" type="pres">
      <dgm:prSet presAssocID="{5CD9D0D4-DF37-4F23-A7D3-708EBFBD7D62}" presName="compNode" presStyleCnt="0"/>
      <dgm:spPr/>
    </dgm:pt>
    <dgm:pt modelId="{ED262AF6-2011-4288-8972-F01716A465ED}" type="pres">
      <dgm:prSet presAssocID="{5CD9D0D4-DF37-4F23-A7D3-708EBFBD7D62}" presName="iconBgRect" presStyleLbl="bgShp" presStyleIdx="2" presStyleCnt="5"/>
      <dgm:spPr/>
    </dgm:pt>
    <dgm:pt modelId="{C1D17FE8-758B-49E3-86FD-8610D233CFC0}" type="pres">
      <dgm:prSet presAssocID="{5CD9D0D4-DF37-4F23-A7D3-708EBFBD7D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tcoin"/>
        </a:ext>
      </dgm:extLst>
    </dgm:pt>
    <dgm:pt modelId="{D217D2A5-B4F4-4B11-B023-DB2A1362EE1F}" type="pres">
      <dgm:prSet presAssocID="{5CD9D0D4-DF37-4F23-A7D3-708EBFBD7D62}" presName="spaceRect" presStyleCnt="0"/>
      <dgm:spPr/>
    </dgm:pt>
    <dgm:pt modelId="{A5FB410A-2F5C-4058-AD72-63A225323FE7}" type="pres">
      <dgm:prSet presAssocID="{5CD9D0D4-DF37-4F23-A7D3-708EBFBD7D62}" presName="textRect" presStyleLbl="revTx" presStyleIdx="2" presStyleCnt="5">
        <dgm:presLayoutVars>
          <dgm:chMax val="1"/>
          <dgm:chPref val="1"/>
        </dgm:presLayoutVars>
      </dgm:prSet>
      <dgm:spPr/>
    </dgm:pt>
    <dgm:pt modelId="{B8D16A24-0C6C-4F4D-A046-C714F6059C22}" type="pres">
      <dgm:prSet presAssocID="{F7F3C3C3-A6C1-409F-ADA1-86D9C852CAE8}" presName="sibTrans" presStyleCnt="0"/>
      <dgm:spPr/>
    </dgm:pt>
    <dgm:pt modelId="{0F5BD7AB-6E6E-4805-99E6-7FAEF91F9660}" type="pres">
      <dgm:prSet presAssocID="{D2B09D81-DE27-4E76-BE6A-84829000A4E1}" presName="compNode" presStyleCnt="0"/>
      <dgm:spPr/>
    </dgm:pt>
    <dgm:pt modelId="{BE0A80CC-DE0A-4A6D-9F2D-C0F6B73CEFFD}" type="pres">
      <dgm:prSet presAssocID="{D2B09D81-DE27-4E76-BE6A-84829000A4E1}" presName="iconBgRect" presStyleLbl="bgShp" presStyleIdx="3" presStyleCnt="5"/>
      <dgm:spPr/>
    </dgm:pt>
    <dgm:pt modelId="{382FEEC0-BCD0-49DA-94EE-3AB3218DD436}" type="pres">
      <dgm:prSet presAssocID="{D2B09D81-DE27-4E76-BE6A-84829000A4E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4C6E5462-898E-45D2-96D4-645A7D2B5CD8}" type="pres">
      <dgm:prSet presAssocID="{D2B09D81-DE27-4E76-BE6A-84829000A4E1}" presName="spaceRect" presStyleCnt="0"/>
      <dgm:spPr/>
    </dgm:pt>
    <dgm:pt modelId="{549411B4-9898-4971-97BD-E89F8A53F260}" type="pres">
      <dgm:prSet presAssocID="{D2B09D81-DE27-4E76-BE6A-84829000A4E1}" presName="textRect" presStyleLbl="revTx" presStyleIdx="3" presStyleCnt="5">
        <dgm:presLayoutVars>
          <dgm:chMax val="1"/>
          <dgm:chPref val="1"/>
        </dgm:presLayoutVars>
      </dgm:prSet>
      <dgm:spPr/>
    </dgm:pt>
    <dgm:pt modelId="{77314F97-5329-4241-9EA4-6AE61D2C9143}" type="pres">
      <dgm:prSet presAssocID="{2A20CBB1-3A9D-4F41-A61C-1915373F161C}" presName="sibTrans" presStyleCnt="0"/>
      <dgm:spPr/>
    </dgm:pt>
    <dgm:pt modelId="{49F905D4-4814-4C68-A501-505B36CD6D91}" type="pres">
      <dgm:prSet presAssocID="{FF20F094-F01C-4A0C-BA2F-5B3713A03E39}" presName="compNode" presStyleCnt="0"/>
      <dgm:spPr/>
    </dgm:pt>
    <dgm:pt modelId="{400A3BCE-A829-455B-833C-549F36529859}" type="pres">
      <dgm:prSet presAssocID="{FF20F094-F01C-4A0C-BA2F-5B3713A03E39}" presName="iconBgRect" presStyleLbl="bgShp" presStyleIdx="4" presStyleCnt="5"/>
      <dgm:spPr/>
    </dgm:pt>
    <dgm:pt modelId="{E6CDC3C9-D387-4B34-B1B7-DB0F275F8456}" type="pres">
      <dgm:prSet presAssocID="{FF20F094-F01C-4A0C-BA2F-5B3713A03E3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k"/>
        </a:ext>
      </dgm:extLst>
    </dgm:pt>
    <dgm:pt modelId="{EBB6C580-F682-42A2-ACD5-41FC9AA24FC3}" type="pres">
      <dgm:prSet presAssocID="{FF20F094-F01C-4A0C-BA2F-5B3713A03E39}" presName="spaceRect" presStyleCnt="0"/>
      <dgm:spPr/>
    </dgm:pt>
    <dgm:pt modelId="{33070615-FC5D-44A2-80B3-BC796991EC6F}" type="pres">
      <dgm:prSet presAssocID="{FF20F094-F01C-4A0C-BA2F-5B3713A03E39}" presName="textRect" presStyleLbl="revTx" presStyleIdx="4" presStyleCnt="5">
        <dgm:presLayoutVars>
          <dgm:chMax val="1"/>
          <dgm:chPref val="1"/>
        </dgm:presLayoutVars>
      </dgm:prSet>
      <dgm:spPr/>
    </dgm:pt>
  </dgm:ptLst>
  <dgm:cxnLst>
    <dgm:cxn modelId="{D8A1FD25-2105-43E0-A05A-4296F1EF3F47}" srcId="{147ED1F7-9935-4945-977E-980B286C6B43}" destId="{5CD9D0D4-DF37-4F23-A7D3-708EBFBD7D62}" srcOrd="2" destOrd="0" parTransId="{B3E12237-0D4E-4AB3-B3F7-9E89E63904BB}" sibTransId="{F7F3C3C3-A6C1-409F-ADA1-86D9C852CAE8}"/>
    <dgm:cxn modelId="{31568A5E-7797-42AC-B9A0-BF0BEF99F73E}" srcId="{147ED1F7-9935-4945-977E-980B286C6B43}" destId="{FF20F094-F01C-4A0C-BA2F-5B3713A03E39}" srcOrd="4" destOrd="0" parTransId="{799ABAAD-4496-4394-96FC-4024B585B87D}" sibTransId="{2A8970EA-146B-4974-8433-7D1676D79275}"/>
    <dgm:cxn modelId="{215C887F-A371-43AA-9778-89FAE21D5749}" type="presOf" srcId="{FF20F094-F01C-4A0C-BA2F-5B3713A03E39}" destId="{33070615-FC5D-44A2-80B3-BC796991EC6F}" srcOrd="0" destOrd="0" presId="urn:microsoft.com/office/officeart/2018/5/layout/IconCircleLabelList"/>
    <dgm:cxn modelId="{A13B6382-B16F-4D1A-B52F-5FAFE47CBFF1}" type="presOf" srcId="{E56E6CC2-11E8-4B7C-8069-9A06CB4460DA}" destId="{70B94479-A3EA-4F41-B00F-946D1BB27755}" srcOrd="0" destOrd="0" presId="urn:microsoft.com/office/officeart/2018/5/layout/IconCircleLabelList"/>
    <dgm:cxn modelId="{FD0D1487-D6B6-46E0-BD32-6A873136076D}" type="presOf" srcId="{D2B09D81-DE27-4E76-BE6A-84829000A4E1}" destId="{549411B4-9898-4971-97BD-E89F8A53F260}" srcOrd="0" destOrd="0" presId="urn:microsoft.com/office/officeart/2018/5/layout/IconCircleLabelList"/>
    <dgm:cxn modelId="{63B1CF8C-7CCE-497D-AA67-D39220844AC6}" srcId="{147ED1F7-9935-4945-977E-980B286C6B43}" destId="{D2B09D81-DE27-4E76-BE6A-84829000A4E1}" srcOrd="3" destOrd="0" parTransId="{973930F9-00FD-4E5D-91FC-3F28C65D77B1}" sibTransId="{2A20CBB1-3A9D-4F41-A61C-1915373F161C}"/>
    <dgm:cxn modelId="{9D6ED096-6F66-49E2-8EE7-2E7DE1389D4B}" srcId="{147ED1F7-9935-4945-977E-980B286C6B43}" destId="{E204EE29-9B8D-4C03-B343-42F3B00A4BD3}" srcOrd="0" destOrd="0" parTransId="{EC1B6B0A-B7C1-437D-939F-C5212FB30572}" sibTransId="{A6DCE94A-FA0C-4549-A524-6D3E8217193D}"/>
    <dgm:cxn modelId="{9CFA079C-5ECC-4D38-8701-5CBECD490756}" type="presOf" srcId="{5CD9D0D4-DF37-4F23-A7D3-708EBFBD7D62}" destId="{A5FB410A-2F5C-4058-AD72-63A225323FE7}" srcOrd="0" destOrd="0" presId="urn:microsoft.com/office/officeart/2018/5/layout/IconCircleLabelList"/>
    <dgm:cxn modelId="{9AAE08C9-FDAC-4657-AE55-E9F6045EE0E4}" type="presOf" srcId="{E204EE29-9B8D-4C03-B343-42F3B00A4BD3}" destId="{9CB13E8A-B62B-444D-AFB8-0514A7CB3EBE}" srcOrd="0" destOrd="0" presId="urn:microsoft.com/office/officeart/2018/5/layout/IconCircleLabelList"/>
    <dgm:cxn modelId="{7F05ABCB-B842-411E-8271-F04184CDA387}" srcId="{147ED1F7-9935-4945-977E-980B286C6B43}" destId="{E56E6CC2-11E8-4B7C-8069-9A06CB4460DA}" srcOrd="1" destOrd="0" parTransId="{7EE53613-D987-4F5B-916F-C444EE4A77ED}" sibTransId="{2D7BAF2C-41CF-4C49-8FD1-67B844EE2D44}"/>
    <dgm:cxn modelId="{86869CF2-50F5-4EB9-898C-A0D05E8AC93D}" type="presOf" srcId="{147ED1F7-9935-4945-977E-980B286C6B43}" destId="{CCBFD27A-834D-45B7-9FB1-E3542DDBCA19}" srcOrd="0" destOrd="0" presId="urn:microsoft.com/office/officeart/2018/5/layout/IconCircleLabelList"/>
    <dgm:cxn modelId="{EE4E965D-6430-4B5E-B9AE-2901502EE6F3}" type="presParOf" srcId="{CCBFD27A-834D-45B7-9FB1-E3542DDBCA19}" destId="{9976906D-4AF6-4F5C-94A6-9568F21B4633}" srcOrd="0" destOrd="0" presId="urn:microsoft.com/office/officeart/2018/5/layout/IconCircleLabelList"/>
    <dgm:cxn modelId="{FD3F8D42-5EF4-41D1-83EC-51B419C063C7}" type="presParOf" srcId="{9976906D-4AF6-4F5C-94A6-9568F21B4633}" destId="{D659F205-D2F4-4DBA-9C0C-D99FFACF3B83}" srcOrd="0" destOrd="0" presId="urn:microsoft.com/office/officeart/2018/5/layout/IconCircleLabelList"/>
    <dgm:cxn modelId="{BA44A8F1-51EA-4A05-99AE-A2192370F11B}" type="presParOf" srcId="{9976906D-4AF6-4F5C-94A6-9568F21B4633}" destId="{3562400A-1241-4EBD-B99E-86175558FBFB}" srcOrd="1" destOrd="0" presId="urn:microsoft.com/office/officeart/2018/5/layout/IconCircleLabelList"/>
    <dgm:cxn modelId="{400A7EB1-37DB-4D50-90A3-9DB5600B01DB}" type="presParOf" srcId="{9976906D-4AF6-4F5C-94A6-9568F21B4633}" destId="{580B4BBD-136C-4932-8507-557638E0D451}" srcOrd="2" destOrd="0" presId="urn:microsoft.com/office/officeart/2018/5/layout/IconCircleLabelList"/>
    <dgm:cxn modelId="{AA7A2B16-A544-4184-BC92-7337EE6A2EAB}" type="presParOf" srcId="{9976906D-4AF6-4F5C-94A6-9568F21B4633}" destId="{9CB13E8A-B62B-444D-AFB8-0514A7CB3EBE}" srcOrd="3" destOrd="0" presId="urn:microsoft.com/office/officeart/2018/5/layout/IconCircleLabelList"/>
    <dgm:cxn modelId="{F88E3D81-78A6-4F86-A077-96B8F1EB86A0}" type="presParOf" srcId="{CCBFD27A-834D-45B7-9FB1-E3542DDBCA19}" destId="{EA6E7924-93A5-4F50-B860-548B28902983}" srcOrd="1" destOrd="0" presId="urn:microsoft.com/office/officeart/2018/5/layout/IconCircleLabelList"/>
    <dgm:cxn modelId="{BCCAF6BD-456A-4771-BB14-975AC2D4ECD3}" type="presParOf" srcId="{CCBFD27A-834D-45B7-9FB1-E3542DDBCA19}" destId="{954810E1-7042-4E1A-A688-B7E897013F60}" srcOrd="2" destOrd="0" presId="urn:microsoft.com/office/officeart/2018/5/layout/IconCircleLabelList"/>
    <dgm:cxn modelId="{14351381-CCD2-477E-8C96-C764CE61D2EB}" type="presParOf" srcId="{954810E1-7042-4E1A-A688-B7E897013F60}" destId="{F1090D49-0AA5-44FA-85F5-9A2C02120A3A}" srcOrd="0" destOrd="0" presId="urn:microsoft.com/office/officeart/2018/5/layout/IconCircleLabelList"/>
    <dgm:cxn modelId="{7A122025-049C-49D8-9EB3-7CCACEA7C7C6}" type="presParOf" srcId="{954810E1-7042-4E1A-A688-B7E897013F60}" destId="{5C40DD7E-280A-4F7A-8EA2-B90399496BB9}" srcOrd="1" destOrd="0" presId="urn:microsoft.com/office/officeart/2018/5/layout/IconCircleLabelList"/>
    <dgm:cxn modelId="{621C4CAF-5D63-46C2-BC84-9EAE901CD3CD}" type="presParOf" srcId="{954810E1-7042-4E1A-A688-B7E897013F60}" destId="{2386DFB4-85D6-4CDD-B6E9-F37A73A29AD4}" srcOrd="2" destOrd="0" presId="urn:microsoft.com/office/officeart/2018/5/layout/IconCircleLabelList"/>
    <dgm:cxn modelId="{E0F8AC2E-F7FA-40C6-ABAC-DF61E92D6EED}" type="presParOf" srcId="{954810E1-7042-4E1A-A688-B7E897013F60}" destId="{70B94479-A3EA-4F41-B00F-946D1BB27755}" srcOrd="3" destOrd="0" presId="urn:microsoft.com/office/officeart/2018/5/layout/IconCircleLabelList"/>
    <dgm:cxn modelId="{B5D73C72-2985-4157-A19C-9EC1E74255E7}" type="presParOf" srcId="{CCBFD27A-834D-45B7-9FB1-E3542DDBCA19}" destId="{E157D8A5-31EF-48AB-AA0B-F33E74159D51}" srcOrd="3" destOrd="0" presId="urn:microsoft.com/office/officeart/2018/5/layout/IconCircleLabelList"/>
    <dgm:cxn modelId="{F9DDD725-CD99-4A2D-961A-3AFD141159E0}" type="presParOf" srcId="{CCBFD27A-834D-45B7-9FB1-E3542DDBCA19}" destId="{3F66F2D9-0103-48FF-A8A4-05F48E29F8D3}" srcOrd="4" destOrd="0" presId="urn:microsoft.com/office/officeart/2018/5/layout/IconCircleLabelList"/>
    <dgm:cxn modelId="{049C2B29-417E-499E-9D47-D1653A4DE207}" type="presParOf" srcId="{3F66F2D9-0103-48FF-A8A4-05F48E29F8D3}" destId="{ED262AF6-2011-4288-8972-F01716A465ED}" srcOrd="0" destOrd="0" presId="urn:microsoft.com/office/officeart/2018/5/layout/IconCircleLabelList"/>
    <dgm:cxn modelId="{6C109B48-1E3C-46FD-B24F-6DE86E757E0D}" type="presParOf" srcId="{3F66F2D9-0103-48FF-A8A4-05F48E29F8D3}" destId="{C1D17FE8-758B-49E3-86FD-8610D233CFC0}" srcOrd="1" destOrd="0" presId="urn:microsoft.com/office/officeart/2018/5/layout/IconCircleLabelList"/>
    <dgm:cxn modelId="{32627B49-65CF-4DC0-9C20-E8E8E54DF509}" type="presParOf" srcId="{3F66F2D9-0103-48FF-A8A4-05F48E29F8D3}" destId="{D217D2A5-B4F4-4B11-B023-DB2A1362EE1F}" srcOrd="2" destOrd="0" presId="urn:microsoft.com/office/officeart/2018/5/layout/IconCircleLabelList"/>
    <dgm:cxn modelId="{DCE62CA2-E98F-4E12-8863-C18314684DD6}" type="presParOf" srcId="{3F66F2D9-0103-48FF-A8A4-05F48E29F8D3}" destId="{A5FB410A-2F5C-4058-AD72-63A225323FE7}" srcOrd="3" destOrd="0" presId="urn:microsoft.com/office/officeart/2018/5/layout/IconCircleLabelList"/>
    <dgm:cxn modelId="{F5FA21D7-D2F6-466A-A2D3-88CD403A9C04}" type="presParOf" srcId="{CCBFD27A-834D-45B7-9FB1-E3542DDBCA19}" destId="{B8D16A24-0C6C-4F4D-A046-C714F6059C22}" srcOrd="5" destOrd="0" presId="urn:microsoft.com/office/officeart/2018/5/layout/IconCircleLabelList"/>
    <dgm:cxn modelId="{58BFA846-2843-4349-B6F3-7AF5FA2E41CA}" type="presParOf" srcId="{CCBFD27A-834D-45B7-9FB1-E3542DDBCA19}" destId="{0F5BD7AB-6E6E-4805-99E6-7FAEF91F9660}" srcOrd="6" destOrd="0" presId="urn:microsoft.com/office/officeart/2018/5/layout/IconCircleLabelList"/>
    <dgm:cxn modelId="{AB9B7879-B8F0-4CC7-868F-8621003FBE2A}" type="presParOf" srcId="{0F5BD7AB-6E6E-4805-99E6-7FAEF91F9660}" destId="{BE0A80CC-DE0A-4A6D-9F2D-C0F6B73CEFFD}" srcOrd="0" destOrd="0" presId="urn:microsoft.com/office/officeart/2018/5/layout/IconCircleLabelList"/>
    <dgm:cxn modelId="{67E9DB67-60B7-4308-AD2A-D38F8284C55C}" type="presParOf" srcId="{0F5BD7AB-6E6E-4805-99E6-7FAEF91F9660}" destId="{382FEEC0-BCD0-49DA-94EE-3AB3218DD436}" srcOrd="1" destOrd="0" presId="urn:microsoft.com/office/officeart/2018/5/layout/IconCircleLabelList"/>
    <dgm:cxn modelId="{979FD8FB-31EA-4787-BA59-68901DA198DC}" type="presParOf" srcId="{0F5BD7AB-6E6E-4805-99E6-7FAEF91F9660}" destId="{4C6E5462-898E-45D2-96D4-645A7D2B5CD8}" srcOrd="2" destOrd="0" presId="urn:microsoft.com/office/officeart/2018/5/layout/IconCircleLabelList"/>
    <dgm:cxn modelId="{C919E2D2-08EA-42B7-88DA-5C06E31A7D0E}" type="presParOf" srcId="{0F5BD7AB-6E6E-4805-99E6-7FAEF91F9660}" destId="{549411B4-9898-4971-97BD-E89F8A53F260}" srcOrd="3" destOrd="0" presId="urn:microsoft.com/office/officeart/2018/5/layout/IconCircleLabelList"/>
    <dgm:cxn modelId="{1A7F1824-D6C8-4E96-B019-7918885B2828}" type="presParOf" srcId="{CCBFD27A-834D-45B7-9FB1-E3542DDBCA19}" destId="{77314F97-5329-4241-9EA4-6AE61D2C9143}" srcOrd="7" destOrd="0" presId="urn:microsoft.com/office/officeart/2018/5/layout/IconCircleLabelList"/>
    <dgm:cxn modelId="{322EF5A7-580E-4179-B29D-92346859159F}" type="presParOf" srcId="{CCBFD27A-834D-45B7-9FB1-E3542DDBCA19}" destId="{49F905D4-4814-4C68-A501-505B36CD6D91}" srcOrd="8" destOrd="0" presId="urn:microsoft.com/office/officeart/2018/5/layout/IconCircleLabelList"/>
    <dgm:cxn modelId="{66BD12B8-AB09-482F-AEDA-77C6C0D26ED0}" type="presParOf" srcId="{49F905D4-4814-4C68-A501-505B36CD6D91}" destId="{400A3BCE-A829-455B-833C-549F36529859}" srcOrd="0" destOrd="0" presId="urn:microsoft.com/office/officeart/2018/5/layout/IconCircleLabelList"/>
    <dgm:cxn modelId="{0D3734A2-886B-4B6E-A597-DCF5F143633A}" type="presParOf" srcId="{49F905D4-4814-4C68-A501-505B36CD6D91}" destId="{E6CDC3C9-D387-4B34-B1B7-DB0F275F8456}" srcOrd="1" destOrd="0" presId="urn:microsoft.com/office/officeart/2018/5/layout/IconCircleLabelList"/>
    <dgm:cxn modelId="{527C92E8-D854-4996-860F-B1245A753103}" type="presParOf" srcId="{49F905D4-4814-4C68-A501-505B36CD6D91}" destId="{EBB6C580-F682-42A2-ACD5-41FC9AA24FC3}" srcOrd="2" destOrd="0" presId="urn:microsoft.com/office/officeart/2018/5/layout/IconCircleLabelList"/>
    <dgm:cxn modelId="{BED8014D-7FB6-4FDB-ABB1-C07346686E2B}" type="presParOf" srcId="{49F905D4-4814-4C68-A501-505B36CD6D91}" destId="{33070615-FC5D-44A2-80B3-BC796991EC6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0DB8E1-AD96-40AC-995E-97E71D868AA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166949D-D6A2-462D-98FC-6F72182C5247}">
      <dgm:prSet/>
      <dgm:spPr/>
      <dgm:t>
        <a:bodyPr/>
        <a:lstStyle/>
        <a:p>
          <a:pPr>
            <a:lnSpc>
              <a:spcPct val="100000"/>
            </a:lnSpc>
          </a:pPr>
          <a:r>
            <a:rPr lang="en-US" dirty="0">
              <a:latin typeface="Times New Roman" panose="02020603050405020304" pitchFamily="18" charset="0"/>
              <a:cs typeface="Times New Roman" panose="02020603050405020304" pitchFamily="18" charset="0"/>
            </a:rPr>
            <a:t>Operating System Compatibility: Windows OS , Mac OS, Linux</a:t>
          </a:r>
        </a:p>
      </dgm:t>
    </dgm:pt>
    <dgm:pt modelId="{031845D0-15A1-4DD9-AAB5-0C38F3B8F794}" type="parTrans" cxnId="{4030D854-43AE-48FB-BACC-041B8B52CAAC}">
      <dgm:prSet/>
      <dgm:spPr/>
      <dgm:t>
        <a:bodyPr/>
        <a:lstStyle/>
        <a:p>
          <a:endParaRPr lang="en-US"/>
        </a:p>
      </dgm:t>
    </dgm:pt>
    <dgm:pt modelId="{28F7D9CD-E232-46C9-AE60-BF951BA263A9}" type="sibTrans" cxnId="{4030D854-43AE-48FB-BACC-041B8B52CAAC}">
      <dgm:prSet/>
      <dgm:spPr/>
      <dgm:t>
        <a:bodyPr/>
        <a:lstStyle/>
        <a:p>
          <a:pPr>
            <a:lnSpc>
              <a:spcPct val="100000"/>
            </a:lnSpc>
          </a:pPr>
          <a:endParaRPr lang="en-US"/>
        </a:p>
      </dgm:t>
    </dgm:pt>
    <dgm:pt modelId="{0A3A2727-16ED-418F-874C-AB07ACF742C6}">
      <dgm:prSet/>
      <dgm:spPr/>
      <dgm:t>
        <a:bodyPr/>
        <a:lstStyle/>
        <a:p>
          <a:pPr>
            <a:lnSpc>
              <a:spcPct val="100000"/>
            </a:lnSpc>
          </a:pPr>
          <a:r>
            <a:rPr lang="en-US">
              <a:latin typeface="Times New Roman" panose="02020603050405020304" pitchFamily="18" charset="0"/>
              <a:cs typeface="Times New Roman" panose="02020603050405020304" pitchFamily="18" charset="0"/>
            </a:rPr>
            <a:t>Text Editor: VS code , PyCharm, Notepad++</a:t>
          </a:r>
          <a:endParaRPr lang="en-US" dirty="0">
            <a:latin typeface="Times New Roman" panose="02020603050405020304" pitchFamily="18" charset="0"/>
            <a:cs typeface="Times New Roman" panose="02020603050405020304" pitchFamily="18" charset="0"/>
          </a:endParaRPr>
        </a:p>
      </dgm:t>
    </dgm:pt>
    <dgm:pt modelId="{70CAB43B-EAC9-400E-A1CA-AF1BB0F02D49}" type="parTrans" cxnId="{2141303D-2E6B-4C33-B8E5-D90ECF39B6F3}">
      <dgm:prSet/>
      <dgm:spPr/>
      <dgm:t>
        <a:bodyPr/>
        <a:lstStyle/>
        <a:p>
          <a:endParaRPr lang="en-US"/>
        </a:p>
      </dgm:t>
    </dgm:pt>
    <dgm:pt modelId="{F1ED44B9-253C-4FEB-87FE-FA2847E6BF96}" type="sibTrans" cxnId="{2141303D-2E6B-4C33-B8E5-D90ECF39B6F3}">
      <dgm:prSet/>
      <dgm:spPr/>
      <dgm:t>
        <a:bodyPr/>
        <a:lstStyle/>
        <a:p>
          <a:pPr>
            <a:lnSpc>
              <a:spcPct val="100000"/>
            </a:lnSpc>
          </a:pPr>
          <a:endParaRPr lang="en-US"/>
        </a:p>
      </dgm:t>
    </dgm:pt>
    <dgm:pt modelId="{11DD50F5-9B99-4D3C-8C28-3FE55E922AA5}">
      <dgm:prSet/>
      <dgm:spPr/>
      <dgm:t>
        <a:bodyPr/>
        <a:lstStyle/>
        <a:p>
          <a:pPr>
            <a:lnSpc>
              <a:spcPct val="100000"/>
            </a:lnSpc>
          </a:pPr>
          <a:r>
            <a:rPr lang="en-US">
              <a:latin typeface="Times New Roman" panose="02020603050405020304" pitchFamily="18" charset="0"/>
              <a:cs typeface="Times New Roman" panose="02020603050405020304" pitchFamily="18" charset="0"/>
            </a:rPr>
            <a:t>Python: 3.9 version</a:t>
          </a:r>
          <a:endParaRPr lang="en-US" dirty="0">
            <a:latin typeface="Times New Roman" panose="02020603050405020304" pitchFamily="18" charset="0"/>
            <a:cs typeface="Times New Roman" panose="02020603050405020304" pitchFamily="18" charset="0"/>
          </a:endParaRPr>
        </a:p>
      </dgm:t>
    </dgm:pt>
    <dgm:pt modelId="{81C1B0D4-BE0A-4C6E-9948-6C7F27603568}" type="parTrans" cxnId="{ABA3E684-BCD3-4E47-A7FA-8A80F5D2B671}">
      <dgm:prSet/>
      <dgm:spPr/>
      <dgm:t>
        <a:bodyPr/>
        <a:lstStyle/>
        <a:p>
          <a:endParaRPr lang="en-US"/>
        </a:p>
      </dgm:t>
    </dgm:pt>
    <dgm:pt modelId="{D25EDDF3-8FD1-49C9-A10D-68532EB4B080}" type="sibTrans" cxnId="{ABA3E684-BCD3-4E47-A7FA-8A80F5D2B671}">
      <dgm:prSet/>
      <dgm:spPr/>
      <dgm:t>
        <a:bodyPr/>
        <a:lstStyle/>
        <a:p>
          <a:pPr>
            <a:lnSpc>
              <a:spcPct val="100000"/>
            </a:lnSpc>
          </a:pPr>
          <a:endParaRPr lang="en-US"/>
        </a:p>
      </dgm:t>
    </dgm:pt>
    <dgm:pt modelId="{BC5DFA0B-DFCB-40F7-8901-A45BAFEB91C9}">
      <dgm:prSet/>
      <dgm:spPr/>
      <dgm:t>
        <a:bodyPr/>
        <a:lstStyle/>
        <a:p>
          <a:pPr>
            <a:lnSpc>
              <a:spcPct val="100000"/>
            </a:lnSpc>
          </a:pPr>
          <a:r>
            <a:rPr lang="en-US">
              <a:latin typeface="Times New Roman" panose="02020603050405020304" pitchFamily="18" charset="0"/>
              <a:cs typeface="Times New Roman" panose="02020603050405020304" pitchFamily="18" charset="0"/>
            </a:rPr>
            <a:t>Python Libraries: Streamlit, PyPDF2, HuggingFace, dotenv</a:t>
          </a:r>
          <a:endParaRPr lang="en-US" dirty="0">
            <a:latin typeface="Times New Roman" panose="02020603050405020304" pitchFamily="18" charset="0"/>
            <a:cs typeface="Times New Roman" panose="02020603050405020304" pitchFamily="18" charset="0"/>
          </a:endParaRPr>
        </a:p>
      </dgm:t>
    </dgm:pt>
    <dgm:pt modelId="{A5FA5D0A-1F88-4BA8-B28D-8FA29D8A2AB1}" type="parTrans" cxnId="{A39DC5A9-A0EE-4CC2-9945-1ECF73CE750E}">
      <dgm:prSet/>
      <dgm:spPr/>
      <dgm:t>
        <a:bodyPr/>
        <a:lstStyle/>
        <a:p>
          <a:endParaRPr lang="en-US"/>
        </a:p>
      </dgm:t>
    </dgm:pt>
    <dgm:pt modelId="{86399124-F8DD-4251-8453-CA697978525F}" type="sibTrans" cxnId="{A39DC5A9-A0EE-4CC2-9945-1ECF73CE750E}">
      <dgm:prSet/>
      <dgm:spPr/>
      <dgm:t>
        <a:bodyPr/>
        <a:lstStyle/>
        <a:p>
          <a:pPr>
            <a:lnSpc>
              <a:spcPct val="100000"/>
            </a:lnSpc>
          </a:pPr>
          <a:endParaRPr lang="en-US"/>
        </a:p>
      </dgm:t>
    </dgm:pt>
    <dgm:pt modelId="{7DA8022C-6848-4373-A957-92464D8FE695}">
      <dgm:prSet/>
      <dgm:spPr/>
      <dgm:t>
        <a:bodyPr/>
        <a:lstStyle/>
        <a:p>
          <a:pPr>
            <a:lnSpc>
              <a:spcPct val="100000"/>
            </a:lnSpc>
          </a:pPr>
          <a:r>
            <a:rPr lang="en-US">
              <a:latin typeface="Times New Roman" panose="02020603050405020304" pitchFamily="18" charset="0"/>
              <a:cs typeface="Times New Roman" panose="02020603050405020304" pitchFamily="18" charset="0"/>
            </a:rPr>
            <a:t>API Key</a:t>
          </a:r>
          <a:endParaRPr lang="en-US" dirty="0">
            <a:latin typeface="Times New Roman" panose="02020603050405020304" pitchFamily="18" charset="0"/>
            <a:cs typeface="Times New Roman" panose="02020603050405020304" pitchFamily="18" charset="0"/>
          </a:endParaRPr>
        </a:p>
      </dgm:t>
    </dgm:pt>
    <dgm:pt modelId="{31E0CF1D-B7A3-43A1-83D3-F26A4FD1D57E}" type="parTrans" cxnId="{E5E49D3E-DA2C-4753-ABFB-8F8D6424A1FE}">
      <dgm:prSet/>
      <dgm:spPr/>
      <dgm:t>
        <a:bodyPr/>
        <a:lstStyle/>
        <a:p>
          <a:endParaRPr lang="en-US"/>
        </a:p>
      </dgm:t>
    </dgm:pt>
    <dgm:pt modelId="{25C4FFD3-39A6-4C9B-9777-30929BA183F5}" type="sibTrans" cxnId="{E5E49D3E-DA2C-4753-ABFB-8F8D6424A1FE}">
      <dgm:prSet/>
      <dgm:spPr/>
      <dgm:t>
        <a:bodyPr/>
        <a:lstStyle/>
        <a:p>
          <a:endParaRPr lang="en-US"/>
        </a:p>
      </dgm:t>
    </dgm:pt>
    <dgm:pt modelId="{F6446F17-A0D9-46DB-B275-F8DD512B9017}" type="pres">
      <dgm:prSet presAssocID="{790DB8E1-AD96-40AC-995E-97E71D868AA6}" presName="root" presStyleCnt="0">
        <dgm:presLayoutVars>
          <dgm:dir/>
          <dgm:resizeHandles val="exact"/>
        </dgm:presLayoutVars>
      </dgm:prSet>
      <dgm:spPr/>
    </dgm:pt>
    <dgm:pt modelId="{9D82BF35-8773-4FC7-94C8-118ADC850488}" type="pres">
      <dgm:prSet presAssocID="{790DB8E1-AD96-40AC-995E-97E71D868AA6}" presName="container" presStyleCnt="0">
        <dgm:presLayoutVars>
          <dgm:dir/>
          <dgm:resizeHandles val="exact"/>
        </dgm:presLayoutVars>
      </dgm:prSet>
      <dgm:spPr/>
    </dgm:pt>
    <dgm:pt modelId="{8577C531-A147-4534-93BE-927B7094A91F}" type="pres">
      <dgm:prSet presAssocID="{F166949D-D6A2-462D-98FC-6F72182C5247}" presName="compNode" presStyleCnt="0"/>
      <dgm:spPr/>
    </dgm:pt>
    <dgm:pt modelId="{6DE008BC-8706-4F71-9046-E8367F6ADD48}" type="pres">
      <dgm:prSet presAssocID="{F166949D-D6A2-462D-98FC-6F72182C5247}" presName="iconBgRect" presStyleLbl="bgShp" presStyleIdx="0" presStyleCnt="5"/>
      <dgm:spPr/>
    </dgm:pt>
    <dgm:pt modelId="{FF99A254-862A-49F9-B77F-EF0708D53591}" type="pres">
      <dgm:prSet presAssocID="{F166949D-D6A2-462D-98FC-6F72182C524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49BB07BC-8C9B-4022-BC39-A9866B552738}" type="pres">
      <dgm:prSet presAssocID="{F166949D-D6A2-462D-98FC-6F72182C5247}" presName="spaceRect" presStyleCnt="0"/>
      <dgm:spPr/>
    </dgm:pt>
    <dgm:pt modelId="{A14D4C16-B976-4475-AD30-5AE37D3580F0}" type="pres">
      <dgm:prSet presAssocID="{F166949D-D6A2-462D-98FC-6F72182C5247}" presName="textRect" presStyleLbl="revTx" presStyleIdx="0" presStyleCnt="5">
        <dgm:presLayoutVars>
          <dgm:chMax val="1"/>
          <dgm:chPref val="1"/>
        </dgm:presLayoutVars>
      </dgm:prSet>
      <dgm:spPr/>
    </dgm:pt>
    <dgm:pt modelId="{59A495C5-7B0F-4E4D-B886-853000A2CF3D}" type="pres">
      <dgm:prSet presAssocID="{28F7D9CD-E232-46C9-AE60-BF951BA263A9}" presName="sibTrans" presStyleLbl="sibTrans2D1" presStyleIdx="0" presStyleCnt="0"/>
      <dgm:spPr/>
    </dgm:pt>
    <dgm:pt modelId="{A6769F23-C5E5-4D6E-8BE9-F027706137C5}" type="pres">
      <dgm:prSet presAssocID="{0A3A2727-16ED-418F-874C-AB07ACF742C6}" presName="compNode" presStyleCnt="0"/>
      <dgm:spPr/>
    </dgm:pt>
    <dgm:pt modelId="{1FEE8DC7-F487-4155-AE5C-8B76B19C2B06}" type="pres">
      <dgm:prSet presAssocID="{0A3A2727-16ED-418F-874C-AB07ACF742C6}" presName="iconBgRect" presStyleLbl="bgShp" presStyleIdx="1" presStyleCnt="5"/>
      <dgm:spPr/>
    </dgm:pt>
    <dgm:pt modelId="{077FB83A-96A1-4B4D-8748-4BA149CDB954}" type="pres">
      <dgm:prSet presAssocID="{0A3A2727-16ED-418F-874C-AB07ACF742C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C0465880-18FB-4D20-A729-1F829427059E}" type="pres">
      <dgm:prSet presAssocID="{0A3A2727-16ED-418F-874C-AB07ACF742C6}" presName="spaceRect" presStyleCnt="0"/>
      <dgm:spPr/>
    </dgm:pt>
    <dgm:pt modelId="{4CFFDA66-0113-41E8-BEB7-36E31E00485A}" type="pres">
      <dgm:prSet presAssocID="{0A3A2727-16ED-418F-874C-AB07ACF742C6}" presName="textRect" presStyleLbl="revTx" presStyleIdx="1" presStyleCnt="5">
        <dgm:presLayoutVars>
          <dgm:chMax val="1"/>
          <dgm:chPref val="1"/>
        </dgm:presLayoutVars>
      </dgm:prSet>
      <dgm:spPr/>
    </dgm:pt>
    <dgm:pt modelId="{06C1E965-04BB-4F1A-96FE-53B08A51C1DF}" type="pres">
      <dgm:prSet presAssocID="{F1ED44B9-253C-4FEB-87FE-FA2847E6BF96}" presName="sibTrans" presStyleLbl="sibTrans2D1" presStyleIdx="0" presStyleCnt="0"/>
      <dgm:spPr/>
    </dgm:pt>
    <dgm:pt modelId="{7144E1CC-3BFF-4ECA-B7AF-647957876EB7}" type="pres">
      <dgm:prSet presAssocID="{11DD50F5-9B99-4D3C-8C28-3FE55E922AA5}" presName="compNode" presStyleCnt="0"/>
      <dgm:spPr/>
    </dgm:pt>
    <dgm:pt modelId="{BAC10B89-8E31-485D-9187-7DF7A1D4C13B}" type="pres">
      <dgm:prSet presAssocID="{11DD50F5-9B99-4D3C-8C28-3FE55E922AA5}" presName="iconBgRect" presStyleLbl="bgShp" presStyleIdx="2" presStyleCnt="5"/>
      <dgm:spPr/>
    </dgm:pt>
    <dgm:pt modelId="{FC0959D5-CA45-4F0A-B1B4-D8D8CCF07280}" type="pres">
      <dgm:prSet presAssocID="{11DD50F5-9B99-4D3C-8C28-3FE55E922AA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94D24082-0F07-4783-A0B3-3651F0CAAABB}" type="pres">
      <dgm:prSet presAssocID="{11DD50F5-9B99-4D3C-8C28-3FE55E922AA5}" presName="spaceRect" presStyleCnt="0"/>
      <dgm:spPr/>
    </dgm:pt>
    <dgm:pt modelId="{7D20F319-EA9C-4816-B801-01B72E3F147A}" type="pres">
      <dgm:prSet presAssocID="{11DD50F5-9B99-4D3C-8C28-3FE55E922AA5}" presName="textRect" presStyleLbl="revTx" presStyleIdx="2" presStyleCnt="5">
        <dgm:presLayoutVars>
          <dgm:chMax val="1"/>
          <dgm:chPref val="1"/>
        </dgm:presLayoutVars>
      </dgm:prSet>
      <dgm:spPr/>
    </dgm:pt>
    <dgm:pt modelId="{227488A0-A107-468E-AC06-B9B7E7EC900F}" type="pres">
      <dgm:prSet presAssocID="{D25EDDF3-8FD1-49C9-A10D-68532EB4B080}" presName="sibTrans" presStyleLbl="sibTrans2D1" presStyleIdx="0" presStyleCnt="0"/>
      <dgm:spPr/>
    </dgm:pt>
    <dgm:pt modelId="{89352A3F-B9D2-4552-9301-0D70FAE1CD8A}" type="pres">
      <dgm:prSet presAssocID="{BC5DFA0B-DFCB-40F7-8901-A45BAFEB91C9}" presName="compNode" presStyleCnt="0"/>
      <dgm:spPr/>
    </dgm:pt>
    <dgm:pt modelId="{AAB51003-8842-47B8-96BC-BCC0993BFBBC}" type="pres">
      <dgm:prSet presAssocID="{BC5DFA0B-DFCB-40F7-8901-A45BAFEB91C9}" presName="iconBgRect" presStyleLbl="bgShp" presStyleIdx="3" presStyleCnt="5"/>
      <dgm:spPr/>
    </dgm:pt>
    <dgm:pt modelId="{DDD6E47C-45F2-43E8-BED8-70A9D0484616}" type="pres">
      <dgm:prSet presAssocID="{BC5DFA0B-DFCB-40F7-8901-A45BAFEB91C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0A3D9679-5237-4BB9-9E5E-BAF8641F276E}" type="pres">
      <dgm:prSet presAssocID="{BC5DFA0B-DFCB-40F7-8901-A45BAFEB91C9}" presName="spaceRect" presStyleCnt="0"/>
      <dgm:spPr/>
    </dgm:pt>
    <dgm:pt modelId="{8A9FE940-D054-4943-B83B-576B9B86EC21}" type="pres">
      <dgm:prSet presAssocID="{BC5DFA0B-DFCB-40F7-8901-A45BAFEB91C9}" presName="textRect" presStyleLbl="revTx" presStyleIdx="3" presStyleCnt="5">
        <dgm:presLayoutVars>
          <dgm:chMax val="1"/>
          <dgm:chPref val="1"/>
        </dgm:presLayoutVars>
      </dgm:prSet>
      <dgm:spPr/>
    </dgm:pt>
    <dgm:pt modelId="{CE48B79E-27B7-4D2E-8B99-986010E674D7}" type="pres">
      <dgm:prSet presAssocID="{86399124-F8DD-4251-8453-CA697978525F}" presName="sibTrans" presStyleLbl="sibTrans2D1" presStyleIdx="0" presStyleCnt="0"/>
      <dgm:spPr/>
    </dgm:pt>
    <dgm:pt modelId="{BD364D99-2F54-4466-A6AF-5537976AD84E}" type="pres">
      <dgm:prSet presAssocID="{7DA8022C-6848-4373-A957-92464D8FE695}" presName="compNode" presStyleCnt="0"/>
      <dgm:spPr/>
    </dgm:pt>
    <dgm:pt modelId="{DA7EECAE-2E3A-4D85-AA3E-74B3922386F1}" type="pres">
      <dgm:prSet presAssocID="{7DA8022C-6848-4373-A957-92464D8FE695}" presName="iconBgRect" presStyleLbl="bgShp" presStyleIdx="4" presStyleCnt="5"/>
      <dgm:spPr/>
    </dgm:pt>
    <dgm:pt modelId="{21D6543B-68C5-4A06-B10C-A68370B8D9EF}" type="pres">
      <dgm:prSet presAssocID="{7DA8022C-6848-4373-A957-92464D8FE6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F14C9C8F-9DC6-47CD-B411-493F331239D2}" type="pres">
      <dgm:prSet presAssocID="{7DA8022C-6848-4373-A957-92464D8FE695}" presName="spaceRect" presStyleCnt="0"/>
      <dgm:spPr/>
    </dgm:pt>
    <dgm:pt modelId="{DE4E8DBF-F100-4520-850F-82029FDDA309}" type="pres">
      <dgm:prSet presAssocID="{7DA8022C-6848-4373-A957-92464D8FE695}" presName="textRect" presStyleLbl="revTx" presStyleIdx="4" presStyleCnt="5">
        <dgm:presLayoutVars>
          <dgm:chMax val="1"/>
          <dgm:chPref val="1"/>
        </dgm:presLayoutVars>
      </dgm:prSet>
      <dgm:spPr/>
    </dgm:pt>
  </dgm:ptLst>
  <dgm:cxnLst>
    <dgm:cxn modelId="{9D6E1D00-B35E-476B-B027-3A42BF07982F}" type="presOf" srcId="{86399124-F8DD-4251-8453-CA697978525F}" destId="{CE48B79E-27B7-4D2E-8B99-986010E674D7}" srcOrd="0" destOrd="0" presId="urn:microsoft.com/office/officeart/2018/2/layout/IconCircleList"/>
    <dgm:cxn modelId="{62661F03-A3D2-4DBC-B720-F3C89C2D79DE}" type="presOf" srcId="{D25EDDF3-8FD1-49C9-A10D-68532EB4B080}" destId="{227488A0-A107-468E-AC06-B9B7E7EC900F}" srcOrd="0" destOrd="0" presId="urn:microsoft.com/office/officeart/2018/2/layout/IconCircleList"/>
    <dgm:cxn modelId="{713C3427-EBCA-42EA-ACAE-17BD87980DAC}" type="presOf" srcId="{F166949D-D6A2-462D-98FC-6F72182C5247}" destId="{A14D4C16-B976-4475-AD30-5AE37D3580F0}" srcOrd="0" destOrd="0" presId="urn:microsoft.com/office/officeart/2018/2/layout/IconCircleList"/>
    <dgm:cxn modelId="{2141303D-2E6B-4C33-B8E5-D90ECF39B6F3}" srcId="{790DB8E1-AD96-40AC-995E-97E71D868AA6}" destId="{0A3A2727-16ED-418F-874C-AB07ACF742C6}" srcOrd="1" destOrd="0" parTransId="{70CAB43B-EAC9-400E-A1CA-AF1BB0F02D49}" sibTransId="{F1ED44B9-253C-4FEB-87FE-FA2847E6BF96}"/>
    <dgm:cxn modelId="{E5E49D3E-DA2C-4753-ABFB-8F8D6424A1FE}" srcId="{790DB8E1-AD96-40AC-995E-97E71D868AA6}" destId="{7DA8022C-6848-4373-A957-92464D8FE695}" srcOrd="4" destOrd="0" parTransId="{31E0CF1D-B7A3-43A1-83D3-F26A4FD1D57E}" sibTransId="{25C4FFD3-39A6-4C9B-9777-30929BA183F5}"/>
    <dgm:cxn modelId="{14ED513F-F26D-43AE-BA41-F8510123389A}" type="presOf" srcId="{28F7D9CD-E232-46C9-AE60-BF951BA263A9}" destId="{59A495C5-7B0F-4E4D-B886-853000A2CF3D}" srcOrd="0" destOrd="0" presId="urn:microsoft.com/office/officeart/2018/2/layout/IconCircleList"/>
    <dgm:cxn modelId="{978ADF73-2792-4E89-8FC9-529D7F688650}" type="presOf" srcId="{790DB8E1-AD96-40AC-995E-97E71D868AA6}" destId="{F6446F17-A0D9-46DB-B275-F8DD512B9017}" srcOrd="0" destOrd="0" presId="urn:microsoft.com/office/officeart/2018/2/layout/IconCircleList"/>
    <dgm:cxn modelId="{4030D854-43AE-48FB-BACC-041B8B52CAAC}" srcId="{790DB8E1-AD96-40AC-995E-97E71D868AA6}" destId="{F166949D-D6A2-462D-98FC-6F72182C5247}" srcOrd="0" destOrd="0" parTransId="{031845D0-15A1-4DD9-AAB5-0C38F3B8F794}" sibTransId="{28F7D9CD-E232-46C9-AE60-BF951BA263A9}"/>
    <dgm:cxn modelId="{A0D47256-83DB-49DE-9FAE-A76EE21D15EE}" type="presOf" srcId="{F1ED44B9-253C-4FEB-87FE-FA2847E6BF96}" destId="{06C1E965-04BB-4F1A-96FE-53B08A51C1DF}" srcOrd="0" destOrd="0" presId="urn:microsoft.com/office/officeart/2018/2/layout/IconCircleList"/>
    <dgm:cxn modelId="{22D81F57-3A58-44AA-BC3D-BD897A50DE88}" type="presOf" srcId="{11DD50F5-9B99-4D3C-8C28-3FE55E922AA5}" destId="{7D20F319-EA9C-4816-B801-01B72E3F147A}" srcOrd="0" destOrd="0" presId="urn:microsoft.com/office/officeart/2018/2/layout/IconCircleList"/>
    <dgm:cxn modelId="{B16B2882-B042-43BF-9628-328556F6F17C}" type="presOf" srcId="{7DA8022C-6848-4373-A957-92464D8FE695}" destId="{DE4E8DBF-F100-4520-850F-82029FDDA309}" srcOrd="0" destOrd="0" presId="urn:microsoft.com/office/officeart/2018/2/layout/IconCircleList"/>
    <dgm:cxn modelId="{ABA3E684-BCD3-4E47-A7FA-8A80F5D2B671}" srcId="{790DB8E1-AD96-40AC-995E-97E71D868AA6}" destId="{11DD50F5-9B99-4D3C-8C28-3FE55E922AA5}" srcOrd="2" destOrd="0" parTransId="{81C1B0D4-BE0A-4C6E-9948-6C7F27603568}" sibTransId="{D25EDDF3-8FD1-49C9-A10D-68532EB4B080}"/>
    <dgm:cxn modelId="{A39DC5A9-A0EE-4CC2-9945-1ECF73CE750E}" srcId="{790DB8E1-AD96-40AC-995E-97E71D868AA6}" destId="{BC5DFA0B-DFCB-40F7-8901-A45BAFEB91C9}" srcOrd="3" destOrd="0" parTransId="{A5FA5D0A-1F88-4BA8-B28D-8FA29D8A2AB1}" sibTransId="{86399124-F8DD-4251-8453-CA697978525F}"/>
    <dgm:cxn modelId="{DB16C0B8-0173-4043-B257-F62A6768E16F}" type="presOf" srcId="{0A3A2727-16ED-418F-874C-AB07ACF742C6}" destId="{4CFFDA66-0113-41E8-BEB7-36E31E00485A}" srcOrd="0" destOrd="0" presId="urn:microsoft.com/office/officeart/2018/2/layout/IconCircleList"/>
    <dgm:cxn modelId="{3D6C02D9-488F-4266-875B-6684D59BD3CE}" type="presOf" srcId="{BC5DFA0B-DFCB-40F7-8901-A45BAFEB91C9}" destId="{8A9FE940-D054-4943-B83B-576B9B86EC21}" srcOrd="0" destOrd="0" presId="urn:microsoft.com/office/officeart/2018/2/layout/IconCircleList"/>
    <dgm:cxn modelId="{5ABFC6C2-96D2-420F-A1DB-A3EB2AB65CAE}" type="presParOf" srcId="{F6446F17-A0D9-46DB-B275-F8DD512B9017}" destId="{9D82BF35-8773-4FC7-94C8-118ADC850488}" srcOrd="0" destOrd="0" presId="urn:microsoft.com/office/officeart/2018/2/layout/IconCircleList"/>
    <dgm:cxn modelId="{1963B0CF-66E4-4160-9EB7-918F7B5F0F0A}" type="presParOf" srcId="{9D82BF35-8773-4FC7-94C8-118ADC850488}" destId="{8577C531-A147-4534-93BE-927B7094A91F}" srcOrd="0" destOrd="0" presId="urn:microsoft.com/office/officeart/2018/2/layout/IconCircleList"/>
    <dgm:cxn modelId="{BB7FF468-F425-4194-A106-B56B04EF9432}" type="presParOf" srcId="{8577C531-A147-4534-93BE-927B7094A91F}" destId="{6DE008BC-8706-4F71-9046-E8367F6ADD48}" srcOrd="0" destOrd="0" presId="urn:microsoft.com/office/officeart/2018/2/layout/IconCircleList"/>
    <dgm:cxn modelId="{2F00C566-3881-419A-B096-E14E7479C7A3}" type="presParOf" srcId="{8577C531-A147-4534-93BE-927B7094A91F}" destId="{FF99A254-862A-49F9-B77F-EF0708D53591}" srcOrd="1" destOrd="0" presId="urn:microsoft.com/office/officeart/2018/2/layout/IconCircleList"/>
    <dgm:cxn modelId="{1E7C37C4-9549-4408-91F4-776194E34ED7}" type="presParOf" srcId="{8577C531-A147-4534-93BE-927B7094A91F}" destId="{49BB07BC-8C9B-4022-BC39-A9866B552738}" srcOrd="2" destOrd="0" presId="urn:microsoft.com/office/officeart/2018/2/layout/IconCircleList"/>
    <dgm:cxn modelId="{CED71539-51D9-4B5E-809D-44518A5A66D5}" type="presParOf" srcId="{8577C531-A147-4534-93BE-927B7094A91F}" destId="{A14D4C16-B976-4475-AD30-5AE37D3580F0}" srcOrd="3" destOrd="0" presId="urn:microsoft.com/office/officeart/2018/2/layout/IconCircleList"/>
    <dgm:cxn modelId="{BB965174-1B9A-4B62-B259-CC7EF26CC036}" type="presParOf" srcId="{9D82BF35-8773-4FC7-94C8-118ADC850488}" destId="{59A495C5-7B0F-4E4D-B886-853000A2CF3D}" srcOrd="1" destOrd="0" presId="urn:microsoft.com/office/officeart/2018/2/layout/IconCircleList"/>
    <dgm:cxn modelId="{34F22310-BBB0-4F9B-A80B-B6F4E915AF19}" type="presParOf" srcId="{9D82BF35-8773-4FC7-94C8-118ADC850488}" destId="{A6769F23-C5E5-4D6E-8BE9-F027706137C5}" srcOrd="2" destOrd="0" presId="urn:microsoft.com/office/officeart/2018/2/layout/IconCircleList"/>
    <dgm:cxn modelId="{26F7142E-DD9B-4B6D-9360-2ABCE14673E1}" type="presParOf" srcId="{A6769F23-C5E5-4D6E-8BE9-F027706137C5}" destId="{1FEE8DC7-F487-4155-AE5C-8B76B19C2B06}" srcOrd="0" destOrd="0" presId="urn:microsoft.com/office/officeart/2018/2/layout/IconCircleList"/>
    <dgm:cxn modelId="{84F010DE-23BD-41DD-BA80-7E8B7A1ECAB5}" type="presParOf" srcId="{A6769F23-C5E5-4D6E-8BE9-F027706137C5}" destId="{077FB83A-96A1-4B4D-8748-4BA149CDB954}" srcOrd="1" destOrd="0" presId="urn:microsoft.com/office/officeart/2018/2/layout/IconCircleList"/>
    <dgm:cxn modelId="{4CBECCBF-A075-4D1D-9F9E-EAF720306A94}" type="presParOf" srcId="{A6769F23-C5E5-4D6E-8BE9-F027706137C5}" destId="{C0465880-18FB-4D20-A729-1F829427059E}" srcOrd="2" destOrd="0" presId="urn:microsoft.com/office/officeart/2018/2/layout/IconCircleList"/>
    <dgm:cxn modelId="{43FA99C1-4E00-4DD7-B479-FD13BFF7A2B9}" type="presParOf" srcId="{A6769F23-C5E5-4D6E-8BE9-F027706137C5}" destId="{4CFFDA66-0113-41E8-BEB7-36E31E00485A}" srcOrd="3" destOrd="0" presId="urn:microsoft.com/office/officeart/2018/2/layout/IconCircleList"/>
    <dgm:cxn modelId="{E511EA9F-69C0-4EDD-A741-0ADED8632C8E}" type="presParOf" srcId="{9D82BF35-8773-4FC7-94C8-118ADC850488}" destId="{06C1E965-04BB-4F1A-96FE-53B08A51C1DF}" srcOrd="3" destOrd="0" presId="urn:microsoft.com/office/officeart/2018/2/layout/IconCircleList"/>
    <dgm:cxn modelId="{608DA9D9-4957-4F44-BE9D-6B67B09C84E4}" type="presParOf" srcId="{9D82BF35-8773-4FC7-94C8-118ADC850488}" destId="{7144E1CC-3BFF-4ECA-B7AF-647957876EB7}" srcOrd="4" destOrd="0" presId="urn:microsoft.com/office/officeart/2018/2/layout/IconCircleList"/>
    <dgm:cxn modelId="{18513832-964C-49E5-9D43-441431FFA7DF}" type="presParOf" srcId="{7144E1CC-3BFF-4ECA-B7AF-647957876EB7}" destId="{BAC10B89-8E31-485D-9187-7DF7A1D4C13B}" srcOrd="0" destOrd="0" presId="urn:microsoft.com/office/officeart/2018/2/layout/IconCircleList"/>
    <dgm:cxn modelId="{B543B784-565E-42D0-A9E8-A906323053DC}" type="presParOf" srcId="{7144E1CC-3BFF-4ECA-B7AF-647957876EB7}" destId="{FC0959D5-CA45-4F0A-B1B4-D8D8CCF07280}" srcOrd="1" destOrd="0" presId="urn:microsoft.com/office/officeart/2018/2/layout/IconCircleList"/>
    <dgm:cxn modelId="{27494C0C-88B2-4EBA-ABC2-88F715532132}" type="presParOf" srcId="{7144E1CC-3BFF-4ECA-B7AF-647957876EB7}" destId="{94D24082-0F07-4783-A0B3-3651F0CAAABB}" srcOrd="2" destOrd="0" presId="urn:microsoft.com/office/officeart/2018/2/layout/IconCircleList"/>
    <dgm:cxn modelId="{C40CFDA4-13D9-479F-9EAB-99C5B4914A32}" type="presParOf" srcId="{7144E1CC-3BFF-4ECA-B7AF-647957876EB7}" destId="{7D20F319-EA9C-4816-B801-01B72E3F147A}" srcOrd="3" destOrd="0" presId="urn:microsoft.com/office/officeart/2018/2/layout/IconCircleList"/>
    <dgm:cxn modelId="{66B2E55B-003E-4FA2-B0C2-C9B66616B505}" type="presParOf" srcId="{9D82BF35-8773-4FC7-94C8-118ADC850488}" destId="{227488A0-A107-468E-AC06-B9B7E7EC900F}" srcOrd="5" destOrd="0" presId="urn:microsoft.com/office/officeart/2018/2/layout/IconCircleList"/>
    <dgm:cxn modelId="{6FF84A2B-8A70-4956-97AB-EDA0A96D93ED}" type="presParOf" srcId="{9D82BF35-8773-4FC7-94C8-118ADC850488}" destId="{89352A3F-B9D2-4552-9301-0D70FAE1CD8A}" srcOrd="6" destOrd="0" presId="urn:microsoft.com/office/officeart/2018/2/layout/IconCircleList"/>
    <dgm:cxn modelId="{BA342315-5462-49E6-B1C3-BD07D12E885D}" type="presParOf" srcId="{89352A3F-B9D2-4552-9301-0D70FAE1CD8A}" destId="{AAB51003-8842-47B8-96BC-BCC0993BFBBC}" srcOrd="0" destOrd="0" presId="urn:microsoft.com/office/officeart/2018/2/layout/IconCircleList"/>
    <dgm:cxn modelId="{FF0BD980-B509-4513-B5F7-3E796A3F2E6B}" type="presParOf" srcId="{89352A3F-B9D2-4552-9301-0D70FAE1CD8A}" destId="{DDD6E47C-45F2-43E8-BED8-70A9D0484616}" srcOrd="1" destOrd="0" presId="urn:microsoft.com/office/officeart/2018/2/layout/IconCircleList"/>
    <dgm:cxn modelId="{18F6DAD6-15CC-4368-A44A-D32E3C773217}" type="presParOf" srcId="{89352A3F-B9D2-4552-9301-0D70FAE1CD8A}" destId="{0A3D9679-5237-4BB9-9E5E-BAF8641F276E}" srcOrd="2" destOrd="0" presId="urn:microsoft.com/office/officeart/2018/2/layout/IconCircleList"/>
    <dgm:cxn modelId="{894AD1F7-2829-447C-8F5B-74C3CFF67632}" type="presParOf" srcId="{89352A3F-B9D2-4552-9301-0D70FAE1CD8A}" destId="{8A9FE940-D054-4943-B83B-576B9B86EC21}" srcOrd="3" destOrd="0" presId="urn:microsoft.com/office/officeart/2018/2/layout/IconCircleList"/>
    <dgm:cxn modelId="{EF1917FB-830E-4723-95F3-DD9FDEDE8443}" type="presParOf" srcId="{9D82BF35-8773-4FC7-94C8-118ADC850488}" destId="{CE48B79E-27B7-4D2E-8B99-986010E674D7}" srcOrd="7" destOrd="0" presId="urn:microsoft.com/office/officeart/2018/2/layout/IconCircleList"/>
    <dgm:cxn modelId="{0AC441F0-0028-43A7-B359-05A1FC090AED}" type="presParOf" srcId="{9D82BF35-8773-4FC7-94C8-118ADC850488}" destId="{BD364D99-2F54-4466-A6AF-5537976AD84E}" srcOrd="8" destOrd="0" presId="urn:microsoft.com/office/officeart/2018/2/layout/IconCircleList"/>
    <dgm:cxn modelId="{7C86318A-C354-4A19-B449-64305CF59DD3}" type="presParOf" srcId="{BD364D99-2F54-4466-A6AF-5537976AD84E}" destId="{DA7EECAE-2E3A-4D85-AA3E-74B3922386F1}" srcOrd="0" destOrd="0" presId="urn:microsoft.com/office/officeart/2018/2/layout/IconCircleList"/>
    <dgm:cxn modelId="{8AB12983-A962-4C24-B600-E1E235C00EFF}" type="presParOf" srcId="{BD364D99-2F54-4466-A6AF-5537976AD84E}" destId="{21D6543B-68C5-4A06-B10C-A68370B8D9EF}" srcOrd="1" destOrd="0" presId="urn:microsoft.com/office/officeart/2018/2/layout/IconCircleList"/>
    <dgm:cxn modelId="{DC8BE714-1966-4C67-B126-5168FD8F24C8}" type="presParOf" srcId="{BD364D99-2F54-4466-A6AF-5537976AD84E}" destId="{F14C9C8F-9DC6-47CD-B411-493F331239D2}" srcOrd="2" destOrd="0" presId="urn:microsoft.com/office/officeart/2018/2/layout/IconCircleList"/>
    <dgm:cxn modelId="{B83615E6-26E1-487B-B532-AFCF5943482C}" type="presParOf" srcId="{BD364D99-2F54-4466-A6AF-5537976AD84E}" destId="{DE4E8DBF-F100-4520-850F-82029FDDA3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3277A4-ACB5-4420-8C7D-C1DDA32B7E54}"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US"/>
        </a:p>
      </dgm:t>
    </dgm:pt>
    <dgm:pt modelId="{76F5F6B2-9B82-4BA8-AFC7-E442847E3512}">
      <dgm:prSet/>
      <dgm:spPr/>
      <dgm:t>
        <a:bodyPr/>
        <a:lstStyle/>
        <a:p>
          <a:r>
            <a:rPr lang="en-US" b="1" dirty="0">
              <a:latin typeface="Times New Roman" panose="02020603050405020304" pitchFamily="18" charset="0"/>
              <a:cs typeface="Times New Roman" panose="02020603050405020304" pitchFamily="18" charset="0"/>
            </a:rPr>
            <a:t>Test</a:t>
          </a:r>
        </a:p>
      </dgm:t>
    </dgm:pt>
    <dgm:pt modelId="{A24837A7-243B-4FD2-A172-FC1C84C54558}" type="parTrans" cxnId="{80ED246B-C1A8-49E4-BD8B-D178A579D319}">
      <dgm:prSet/>
      <dgm:spPr/>
      <dgm:t>
        <a:bodyPr/>
        <a:lstStyle/>
        <a:p>
          <a:endParaRPr lang="en-US"/>
        </a:p>
      </dgm:t>
    </dgm:pt>
    <dgm:pt modelId="{4939D769-8AE9-4C41-B6B8-E5400A8308E7}" type="sibTrans" cxnId="{80ED246B-C1A8-49E4-BD8B-D178A579D319}">
      <dgm:prSet/>
      <dgm:spPr/>
      <dgm:t>
        <a:bodyPr/>
        <a:lstStyle/>
        <a:p>
          <a:endParaRPr lang="en-US"/>
        </a:p>
      </dgm:t>
    </dgm:pt>
    <dgm:pt modelId="{ACD78FC8-20C2-4246-9551-2AA9B7284D84}">
      <dgm:prSet/>
      <dgm:spPr/>
      <dgm:t>
        <a:bodyPr/>
        <a:lstStyle/>
        <a:p>
          <a:r>
            <a:rPr lang="en-US" dirty="0">
              <a:latin typeface="Algerian" panose="04020705040A02060702" pitchFamily="82" charset="0"/>
            </a:rPr>
            <a:t>Test Case 1: Verify Home Page Display</a:t>
          </a:r>
        </a:p>
      </dgm:t>
    </dgm:pt>
    <dgm:pt modelId="{563B877C-48AF-4A35-92AB-0CF32EB77327}" type="parTrans" cxnId="{8C6672B3-8973-4122-A588-C8A4BCF39E57}">
      <dgm:prSet/>
      <dgm:spPr/>
      <dgm:t>
        <a:bodyPr/>
        <a:lstStyle/>
        <a:p>
          <a:endParaRPr lang="en-US"/>
        </a:p>
      </dgm:t>
    </dgm:pt>
    <dgm:pt modelId="{BD71A49F-128D-463E-A0CE-AC6BA4B65453}" type="sibTrans" cxnId="{8C6672B3-8973-4122-A588-C8A4BCF39E57}">
      <dgm:prSet/>
      <dgm:spPr/>
      <dgm:t>
        <a:bodyPr/>
        <a:lstStyle/>
        <a:p>
          <a:endParaRPr lang="en-US"/>
        </a:p>
      </dgm:t>
    </dgm:pt>
    <dgm:pt modelId="{169605B0-C30F-4289-AFD2-0F37AE542D62}">
      <dgm:prSet/>
      <dgm:spPr/>
      <dgm:t>
        <a:bodyPr/>
        <a:lstStyle/>
        <a:p>
          <a:r>
            <a:rPr lang="en-US" b="1" dirty="0">
              <a:latin typeface="Times New Roman" panose="02020603050405020304" pitchFamily="18" charset="0"/>
              <a:cs typeface="Times New Roman" panose="02020603050405020304" pitchFamily="18" charset="0"/>
            </a:rPr>
            <a:t>Test</a:t>
          </a:r>
        </a:p>
      </dgm:t>
    </dgm:pt>
    <dgm:pt modelId="{86EC5BDB-0390-446E-AD49-3FE88B9B7A44}" type="parTrans" cxnId="{2B11F738-9289-4181-AC8C-BBFA552A0D3E}">
      <dgm:prSet/>
      <dgm:spPr/>
      <dgm:t>
        <a:bodyPr/>
        <a:lstStyle/>
        <a:p>
          <a:endParaRPr lang="en-US"/>
        </a:p>
      </dgm:t>
    </dgm:pt>
    <dgm:pt modelId="{9794C637-6CDE-4A6D-AE16-34DFE60DF304}" type="sibTrans" cxnId="{2B11F738-9289-4181-AC8C-BBFA552A0D3E}">
      <dgm:prSet/>
      <dgm:spPr/>
      <dgm:t>
        <a:bodyPr/>
        <a:lstStyle/>
        <a:p>
          <a:endParaRPr lang="en-US"/>
        </a:p>
      </dgm:t>
    </dgm:pt>
    <dgm:pt modelId="{65BE47B2-B09B-4E83-8607-B81B0997878E}">
      <dgm:prSet/>
      <dgm:spPr/>
      <dgm:t>
        <a:bodyPr/>
        <a:lstStyle/>
        <a:p>
          <a:r>
            <a:rPr lang="en-US" dirty="0">
              <a:latin typeface="Algerian" panose="04020705040A02060702" pitchFamily="82" charset="0"/>
            </a:rPr>
            <a:t>Test Case 2: PDF Upload</a:t>
          </a:r>
        </a:p>
      </dgm:t>
    </dgm:pt>
    <dgm:pt modelId="{9CDAA671-DC46-4E4A-A759-BCCC7C04C849}" type="parTrans" cxnId="{F645080D-A70B-4FCB-90A0-C5DAE3AE0BC9}">
      <dgm:prSet/>
      <dgm:spPr/>
      <dgm:t>
        <a:bodyPr/>
        <a:lstStyle/>
        <a:p>
          <a:endParaRPr lang="en-US"/>
        </a:p>
      </dgm:t>
    </dgm:pt>
    <dgm:pt modelId="{4674DDB2-6360-4EAE-94BA-5650B76E526B}" type="sibTrans" cxnId="{F645080D-A70B-4FCB-90A0-C5DAE3AE0BC9}">
      <dgm:prSet/>
      <dgm:spPr/>
      <dgm:t>
        <a:bodyPr/>
        <a:lstStyle/>
        <a:p>
          <a:endParaRPr lang="en-US"/>
        </a:p>
      </dgm:t>
    </dgm:pt>
    <dgm:pt modelId="{F9CD7FBC-A18B-421B-8FA5-16B3D97D7FC3}">
      <dgm:prSet/>
      <dgm:spPr/>
      <dgm:t>
        <a:bodyPr/>
        <a:lstStyle/>
        <a:p>
          <a:r>
            <a:rPr lang="en-US" b="1" dirty="0">
              <a:latin typeface="Times New Roman" panose="02020603050405020304" pitchFamily="18" charset="0"/>
              <a:cs typeface="Times New Roman" panose="02020603050405020304" pitchFamily="18" charset="0"/>
            </a:rPr>
            <a:t>Test</a:t>
          </a:r>
        </a:p>
      </dgm:t>
    </dgm:pt>
    <dgm:pt modelId="{EBB5B967-5A5D-45D0-A9E9-98BEC9081931}" type="parTrans" cxnId="{AAA6F8E0-D8C9-4650-BB48-35B54C5AE34E}">
      <dgm:prSet/>
      <dgm:spPr/>
      <dgm:t>
        <a:bodyPr/>
        <a:lstStyle/>
        <a:p>
          <a:endParaRPr lang="en-US"/>
        </a:p>
      </dgm:t>
    </dgm:pt>
    <dgm:pt modelId="{EEE0442B-31B8-4F31-B24B-315AF8012E0C}" type="sibTrans" cxnId="{AAA6F8E0-D8C9-4650-BB48-35B54C5AE34E}">
      <dgm:prSet/>
      <dgm:spPr/>
      <dgm:t>
        <a:bodyPr/>
        <a:lstStyle/>
        <a:p>
          <a:endParaRPr lang="en-US"/>
        </a:p>
      </dgm:t>
    </dgm:pt>
    <dgm:pt modelId="{2070CA55-CEA1-4F2F-9D1F-6C13A699382D}">
      <dgm:prSet/>
      <dgm:spPr/>
      <dgm:t>
        <a:bodyPr/>
        <a:lstStyle/>
        <a:p>
          <a:r>
            <a:rPr lang="en-US" dirty="0">
              <a:latin typeface="Algerian" panose="04020705040A02060702" pitchFamily="82" charset="0"/>
            </a:rPr>
            <a:t>Test Case 3: PDF Processing</a:t>
          </a:r>
        </a:p>
      </dgm:t>
    </dgm:pt>
    <dgm:pt modelId="{AC8C3A09-8F34-4004-A84E-65E48DA335DC}" type="parTrans" cxnId="{FFDBBBF1-5C19-4EEB-8EF1-9F966F405BDD}">
      <dgm:prSet/>
      <dgm:spPr/>
      <dgm:t>
        <a:bodyPr/>
        <a:lstStyle/>
        <a:p>
          <a:endParaRPr lang="en-US"/>
        </a:p>
      </dgm:t>
    </dgm:pt>
    <dgm:pt modelId="{D3D2C3CE-8AC8-460C-B89F-BCB74E1F1353}" type="sibTrans" cxnId="{FFDBBBF1-5C19-4EEB-8EF1-9F966F405BDD}">
      <dgm:prSet/>
      <dgm:spPr/>
      <dgm:t>
        <a:bodyPr/>
        <a:lstStyle/>
        <a:p>
          <a:endParaRPr lang="en-US"/>
        </a:p>
      </dgm:t>
    </dgm:pt>
    <dgm:pt modelId="{ACB56D0F-CA8F-4B71-8171-74C669AA7673}">
      <dgm:prSet/>
      <dgm:spPr/>
      <dgm:t>
        <a:bodyPr/>
        <a:lstStyle/>
        <a:p>
          <a:r>
            <a:rPr lang="en-US" b="1" dirty="0">
              <a:latin typeface="Times New Roman" panose="02020603050405020304" pitchFamily="18" charset="0"/>
              <a:cs typeface="Times New Roman" panose="02020603050405020304" pitchFamily="18" charset="0"/>
            </a:rPr>
            <a:t>Test</a:t>
          </a:r>
        </a:p>
      </dgm:t>
    </dgm:pt>
    <dgm:pt modelId="{CBC60849-09F0-494D-B1E3-96D77C33BD2E}" type="parTrans" cxnId="{E2D74DE1-07B1-4313-BB42-D85CD025C8FE}">
      <dgm:prSet/>
      <dgm:spPr/>
      <dgm:t>
        <a:bodyPr/>
        <a:lstStyle/>
        <a:p>
          <a:endParaRPr lang="en-US"/>
        </a:p>
      </dgm:t>
    </dgm:pt>
    <dgm:pt modelId="{A273C66E-7BD8-41E1-8F2B-AC786FB7C072}" type="sibTrans" cxnId="{E2D74DE1-07B1-4313-BB42-D85CD025C8FE}">
      <dgm:prSet/>
      <dgm:spPr/>
      <dgm:t>
        <a:bodyPr/>
        <a:lstStyle/>
        <a:p>
          <a:endParaRPr lang="en-US"/>
        </a:p>
      </dgm:t>
    </dgm:pt>
    <dgm:pt modelId="{7645FB5F-1444-408B-84F6-64B1BC2CCADD}">
      <dgm:prSet/>
      <dgm:spPr/>
      <dgm:t>
        <a:bodyPr/>
        <a:lstStyle/>
        <a:p>
          <a:r>
            <a:rPr lang="en-US" dirty="0">
              <a:latin typeface="Algerian" panose="04020705040A02060702" pitchFamily="82" charset="0"/>
            </a:rPr>
            <a:t>Test Case 4: PDF-Based Query</a:t>
          </a:r>
        </a:p>
      </dgm:t>
    </dgm:pt>
    <dgm:pt modelId="{B8764B1C-B5FE-47CF-9856-7E3E19D0FF7C}" type="parTrans" cxnId="{8FB3730D-7216-4574-928D-EA2C91A26EED}">
      <dgm:prSet/>
      <dgm:spPr/>
      <dgm:t>
        <a:bodyPr/>
        <a:lstStyle/>
        <a:p>
          <a:endParaRPr lang="en-US"/>
        </a:p>
      </dgm:t>
    </dgm:pt>
    <dgm:pt modelId="{324EBD00-A5FD-412A-B5FA-EDBF03EF2F58}" type="sibTrans" cxnId="{8FB3730D-7216-4574-928D-EA2C91A26EED}">
      <dgm:prSet/>
      <dgm:spPr/>
      <dgm:t>
        <a:bodyPr/>
        <a:lstStyle/>
        <a:p>
          <a:endParaRPr lang="en-US"/>
        </a:p>
      </dgm:t>
    </dgm:pt>
    <dgm:pt modelId="{7D03672D-68AB-4D51-94D4-9E616FBB1EC4}">
      <dgm:prSet/>
      <dgm:spPr/>
      <dgm:t>
        <a:bodyPr/>
        <a:lstStyle/>
        <a:p>
          <a:r>
            <a:rPr lang="en-US" b="1" dirty="0">
              <a:latin typeface="Times New Roman" panose="02020603050405020304" pitchFamily="18" charset="0"/>
              <a:cs typeface="Times New Roman" panose="02020603050405020304" pitchFamily="18" charset="0"/>
            </a:rPr>
            <a:t>Test</a:t>
          </a:r>
        </a:p>
      </dgm:t>
    </dgm:pt>
    <dgm:pt modelId="{3F2E9872-39CA-4EDA-9AA5-A61D353FE3FF}" type="parTrans" cxnId="{00918DE7-0DF1-4EAA-B5BC-DF29308ED98B}">
      <dgm:prSet/>
      <dgm:spPr/>
      <dgm:t>
        <a:bodyPr/>
        <a:lstStyle/>
        <a:p>
          <a:endParaRPr lang="en-US"/>
        </a:p>
      </dgm:t>
    </dgm:pt>
    <dgm:pt modelId="{AE495B6E-9DBD-4820-9DEB-B082395E0E2E}" type="sibTrans" cxnId="{00918DE7-0DF1-4EAA-B5BC-DF29308ED98B}">
      <dgm:prSet/>
      <dgm:spPr/>
      <dgm:t>
        <a:bodyPr/>
        <a:lstStyle/>
        <a:p>
          <a:endParaRPr lang="en-US"/>
        </a:p>
      </dgm:t>
    </dgm:pt>
    <dgm:pt modelId="{8EF1A9DA-EAE3-4F98-BBDE-A62964373035}">
      <dgm:prSet/>
      <dgm:spPr/>
      <dgm:t>
        <a:bodyPr/>
        <a:lstStyle/>
        <a:p>
          <a:r>
            <a:rPr lang="en-US" dirty="0">
              <a:latin typeface="Algerian" panose="04020705040A02060702" pitchFamily="82" charset="0"/>
            </a:rPr>
            <a:t>Test Case 5: Non-PDF Query</a:t>
          </a:r>
        </a:p>
      </dgm:t>
    </dgm:pt>
    <dgm:pt modelId="{DBA827F3-5319-49AC-9D4F-B027E8ACE07F}" type="parTrans" cxnId="{45B7F4FC-2AC9-402F-B019-220D62295B74}">
      <dgm:prSet/>
      <dgm:spPr/>
      <dgm:t>
        <a:bodyPr/>
        <a:lstStyle/>
        <a:p>
          <a:endParaRPr lang="en-US"/>
        </a:p>
      </dgm:t>
    </dgm:pt>
    <dgm:pt modelId="{1B8E9F18-1E72-4EA9-BD7A-B5455E20B0E6}" type="sibTrans" cxnId="{45B7F4FC-2AC9-402F-B019-220D62295B74}">
      <dgm:prSet/>
      <dgm:spPr/>
      <dgm:t>
        <a:bodyPr/>
        <a:lstStyle/>
        <a:p>
          <a:endParaRPr lang="en-US"/>
        </a:p>
      </dgm:t>
    </dgm:pt>
    <dgm:pt modelId="{3656BA42-00E0-4881-8157-4BAE8C1EF6B0}" type="pres">
      <dgm:prSet presAssocID="{A93277A4-ACB5-4420-8C7D-C1DDA32B7E54}" presName="linearFlow" presStyleCnt="0">
        <dgm:presLayoutVars>
          <dgm:dir/>
          <dgm:animLvl val="lvl"/>
          <dgm:resizeHandles val="exact"/>
        </dgm:presLayoutVars>
      </dgm:prSet>
      <dgm:spPr/>
    </dgm:pt>
    <dgm:pt modelId="{D8D7D580-E3EC-4916-8FB1-706604D45D6E}" type="pres">
      <dgm:prSet presAssocID="{76F5F6B2-9B82-4BA8-AFC7-E442847E3512}" presName="composite" presStyleCnt="0"/>
      <dgm:spPr/>
    </dgm:pt>
    <dgm:pt modelId="{24CB62EA-007E-4D37-8F8E-E9C5B05809BC}" type="pres">
      <dgm:prSet presAssocID="{76F5F6B2-9B82-4BA8-AFC7-E442847E3512}" presName="parentText" presStyleLbl="alignNode1" presStyleIdx="0" presStyleCnt="5">
        <dgm:presLayoutVars>
          <dgm:chMax val="1"/>
          <dgm:bulletEnabled val="1"/>
        </dgm:presLayoutVars>
      </dgm:prSet>
      <dgm:spPr/>
    </dgm:pt>
    <dgm:pt modelId="{CB17FCA4-27E2-4CC1-B830-58CDC1C5B962}" type="pres">
      <dgm:prSet presAssocID="{76F5F6B2-9B82-4BA8-AFC7-E442847E3512}" presName="descendantText" presStyleLbl="alignAcc1" presStyleIdx="0" presStyleCnt="5">
        <dgm:presLayoutVars>
          <dgm:bulletEnabled val="1"/>
        </dgm:presLayoutVars>
      </dgm:prSet>
      <dgm:spPr/>
    </dgm:pt>
    <dgm:pt modelId="{CB250A83-A512-4F29-B772-29D8821B0D2E}" type="pres">
      <dgm:prSet presAssocID="{4939D769-8AE9-4C41-B6B8-E5400A8308E7}" presName="sp" presStyleCnt="0"/>
      <dgm:spPr/>
    </dgm:pt>
    <dgm:pt modelId="{B9362D81-C9D5-4CB6-B7BF-F2D68A865BB0}" type="pres">
      <dgm:prSet presAssocID="{169605B0-C30F-4289-AFD2-0F37AE542D62}" presName="composite" presStyleCnt="0"/>
      <dgm:spPr/>
    </dgm:pt>
    <dgm:pt modelId="{1110339E-310A-48D0-AC26-45EC27E5D877}" type="pres">
      <dgm:prSet presAssocID="{169605B0-C30F-4289-AFD2-0F37AE542D62}" presName="parentText" presStyleLbl="alignNode1" presStyleIdx="1" presStyleCnt="5">
        <dgm:presLayoutVars>
          <dgm:chMax val="1"/>
          <dgm:bulletEnabled val="1"/>
        </dgm:presLayoutVars>
      </dgm:prSet>
      <dgm:spPr/>
    </dgm:pt>
    <dgm:pt modelId="{E552CAFD-497E-4185-B195-B397CD268471}" type="pres">
      <dgm:prSet presAssocID="{169605B0-C30F-4289-AFD2-0F37AE542D62}" presName="descendantText" presStyleLbl="alignAcc1" presStyleIdx="1" presStyleCnt="5">
        <dgm:presLayoutVars>
          <dgm:bulletEnabled val="1"/>
        </dgm:presLayoutVars>
      </dgm:prSet>
      <dgm:spPr/>
    </dgm:pt>
    <dgm:pt modelId="{C1D8363E-4F16-4BA3-A898-A113A3B6E195}" type="pres">
      <dgm:prSet presAssocID="{9794C637-6CDE-4A6D-AE16-34DFE60DF304}" presName="sp" presStyleCnt="0"/>
      <dgm:spPr/>
    </dgm:pt>
    <dgm:pt modelId="{65AE5D6F-CE0A-4F62-952A-E13B61A05D85}" type="pres">
      <dgm:prSet presAssocID="{F9CD7FBC-A18B-421B-8FA5-16B3D97D7FC3}" presName="composite" presStyleCnt="0"/>
      <dgm:spPr/>
    </dgm:pt>
    <dgm:pt modelId="{9A27B87E-2205-4EFD-A6AE-4CF7A44565DE}" type="pres">
      <dgm:prSet presAssocID="{F9CD7FBC-A18B-421B-8FA5-16B3D97D7FC3}" presName="parentText" presStyleLbl="alignNode1" presStyleIdx="2" presStyleCnt="5">
        <dgm:presLayoutVars>
          <dgm:chMax val="1"/>
          <dgm:bulletEnabled val="1"/>
        </dgm:presLayoutVars>
      </dgm:prSet>
      <dgm:spPr/>
    </dgm:pt>
    <dgm:pt modelId="{256A6381-A6C0-4611-8EC6-C677EE280CFB}" type="pres">
      <dgm:prSet presAssocID="{F9CD7FBC-A18B-421B-8FA5-16B3D97D7FC3}" presName="descendantText" presStyleLbl="alignAcc1" presStyleIdx="2" presStyleCnt="5">
        <dgm:presLayoutVars>
          <dgm:bulletEnabled val="1"/>
        </dgm:presLayoutVars>
      </dgm:prSet>
      <dgm:spPr/>
    </dgm:pt>
    <dgm:pt modelId="{0D6FEAA4-6B92-4A70-B43F-86B29AD1D825}" type="pres">
      <dgm:prSet presAssocID="{EEE0442B-31B8-4F31-B24B-315AF8012E0C}" presName="sp" presStyleCnt="0"/>
      <dgm:spPr/>
    </dgm:pt>
    <dgm:pt modelId="{F373C677-47A0-422D-BEF7-001F8994706E}" type="pres">
      <dgm:prSet presAssocID="{ACB56D0F-CA8F-4B71-8171-74C669AA7673}" presName="composite" presStyleCnt="0"/>
      <dgm:spPr/>
    </dgm:pt>
    <dgm:pt modelId="{F6B659AE-D7DB-4341-B7E2-26E873F6D3AA}" type="pres">
      <dgm:prSet presAssocID="{ACB56D0F-CA8F-4B71-8171-74C669AA7673}" presName="parentText" presStyleLbl="alignNode1" presStyleIdx="3" presStyleCnt="5">
        <dgm:presLayoutVars>
          <dgm:chMax val="1"/>
          <dgm:bulletEnabled val="1"/>
        </dgm:presLayoutVars>
      </dgm:prSet>
      <dgm:spPr/>
    </dgm:pt>
    <dgm:pt modelId="{B30A0FD2-6EC9-44F9-A91E-009E7740A62E}" type="pres">
      <dgm:prSet presAssocID="{ACB56D0F-CA8F-4B71-8171-74C669AA7673}" presName="descendantText" presStyleLbl="alignAcc1" presStyleIdx="3" presStyleCnt="5">
        <dgm:presLayoutVars>
          <dgm:bulletEnabled val="1"/>
        </dgm:presLayoutVars>
      </dgm:prSet>
      <dgm:spPr/>
    </dgm:pt>
    <dgm:pt modelId="{32DF2A75-D1B4-488F-8B53-FBE5128529AC}" type="pres">
      <dgm:prSet presAssocID="{A273C66E-7BD8-41E1-8F2B-AC786FB7C072}" presName="sp" presStyleCnt="0"/>
      <dgm:spPr/>
    </dgm:pt>
    <dgm:pt modelId="{AD23F131-6D6D-407C-9634-23B7C2CE4F81}" type="pres">
      <dgm:prSet presAssocID="{7D03672D-68AB-4D51-94D4-9E616FBB1EC4}" presName="composite" presStyleCnt="0"/>
      <dgm:spPr/>
    </dgm:pt>
    <dgm:pt modelId="{998D536B-9BE0-41EC-8C3F-9105D4EE04FB}" type="pres">
      <dgm:prSet presAssocID="{7D03672D-68AB-4D51-94D4-9E616FBB1EC4}" presName="parentText" presStyleLbl="alignNode1" presStyleIdx="4" presStyleCnt="5">
        <dgm:presLayoutVars>
          <dgm:chMax val="1"/>
          <dgm:bulletEnabled val="1"/>
        </dgm:presLayoutVars>
      </dgm:prSet>
      <dgm:spPr/>
    </dgm:pt>
    <dgm:pt modelId="{8577E768-94C6-422A-A3AC-265246B96893}" type="pres">
      <dgm:prSet presAssocID="{7D03672D-68AB-4D51-94D4-9E616FBB1EC4}" presName="descendantText" presStyleLbl="alignAcc1" presStyleIdx="4" presStyleCnt="5">
        <dgm:presLayoutVars>
          <dgm:bulletEnabled val="1"/>
        </dgm:presLayoutVars>
      </dgm:prSet>
      <dgm:spPr/>
    </dgm:pt>
  </dgm:ptLst>
  <dgm:cxnLst>
    <dgm:cxn modelId="{8A073801-F998-4808-B774-8110CE5CE2B9}" type="presOf" srcId="{8EF1A9DA-EAE3-4F98-BBDE-A62964373035}" destId="{8577E768-94C6-422A-A3AC-265246B96893}" srcOrd="0" destOrd="0" presId="urn:microsoft.com/office/officeart/2005/8/layout/chevron2"/>
    <dgm:cxn modelId="{588DDE02-6E8A-4C0C-99A1-9981920CCA8D}" type="presOf" srcId="{F9CD7FBC-A18B-421B-8FA5-16B3D97D7FC3}" destId="{9A27B87E-2205-4EFD-A6AE-4CF7A44565DE}" srcOrd="0" destOrd="0" presId="urn:microsoft.com/office/officeart/2005/8/layout/chevron2"/>
    <dgm:cxn modelId="{7A6FCE06-67D2-44A3-B0D9-F3401D4CEAC2}" type="presOf" srcId="{65BE47B2-B09B-4E83-8607-B81B0997878E}" destId="{E552CAFD-497E-4185-B195-B397CD268471}" srcOrd="0" destOrd="0" presId="urn:microsoft.com/office/officeart/2005/8/layout/chevron2"/>
    <dgm:cxn modelId="{F645080D-A70B-4FCB-90A0-C5DAE3AE0BC9}" srcId="{169605B0-C30F-4289-AFD2-0F37AE542D62}" destId="{65BE47B2-B09B-4E83-8607-B81B0997878E}" srcOrd="0" destOrd="0" parTransId="{9CDAA671-DC46-4E4A-A759-BCCC7C04C849}" sibTransId="{4674DDB2-6360-4EAE-94BA-5650B76E526B}"/>
    <dgm:cxn modelId="{8FB3730D-7216-4574-928D-EA2C91A26EED}" srcId="{ACB56D0F-CA8F-4B71-8171-74C669AA7673}" destId="{7645FB5F-1444-408B-84F6-64B1BC2CCADD}" srcOrd="0" destOrd="0" parTransId="{B8764B1C-B5FE-47CF-9856-7E3E19D0FF7C}" sibTransId="{324EBD00-A5FD-412A-B5FA-EDBF03EF2F58}"/>
    <dgm:cxn modelId="{2B11F738-9289-4181-AC8C-BBFA552A0D3E}" srcId="{A93277A4-ACB5-4420-8C7D-C1DDA32B7E54}" destId="{169605B0-C30F-4289-AFD2-0F37AE542D62}" srcOrd="1" destOrd="0" parTransId="{86EC5BDB-0390-446E-AD49-3FE88B9B7A44}" sibTransId="{9794C637-6CDE-4A6D-AE16-34DFE60DF304}"/>
    <dgm:cxn modelId="{80ED246B-C1A8-49E4-BD8B-D178A579D319}" srcId="{A93277A4-ACB5-4420-8C7D-C1DDA32B7E54}" destId="{76F5F6B2-9B82-4BA8-AFC7-E442847E3512}" srcOrd="0" destOrd="0" parTransId="{A24837A7-243B-4FD2-A172-FC1C84C54558}" sibTransId="{4939D769-8AE9-4C41-B6B8-E5400A8308E7}"/>
    <dgm:cxn modelId="{6F3B8792-8448-4237-8AEF-A0CA850EEBA0}" type="presOf" srcId="{7D03672D-68AB-4D51-94D4-9E616FBB1EC4}" destId="{998D536B-9BE0-41EC-8C3F-9105D4EE04FB}" srcOrd="0" destOrd="0" presId="urn:microsoft.com/office/officeart/2005/8/layout/chevron2"/>
    <dgm:cxn modelId="{809DD4A4-5C21-4988-90D0-68854B003FCA}" type="presOf" srcId="{169605B0-C30F-4289-AFD2-0F37AE542D62}" destId="{1110339E-310A-48D0-AC26-45EC27E5D877}" srcOrd="0" destOrd="0" presId="urn:microsoft.com/office/officeart/2005/8/layout/chevron2"/>
    <dgm:cxn modelId="{4CFD3CA6-D8C2-44E9-99D9-3B201C362973}" type="presOf" srcId="{ACB56D0F-CA8F-4B71-8171-74C669AA7673}" destId="{F6B659AE-D7DB-4341-B7E2-26E873F6D3AA}" srcOrd="0" destOrd="0" presId="urn:microsoft.com/office/officeart/2005/8/layout/chevron2"/>
    <dgm:cxn modelId="{DC7128AC-029F-47C7-AD3C-42C379FF3AB3}" type="presOf" srcId="{2070CA55-CEA1-4F2F-9D1F-6C13A699382D}" destId="{256A6381-A6C0-4611-8EC6-C677EE280CFB}" srcOrd="0" destOrd="0" presId="urn:microsoft.com/office/officeart/2005/8/layout/chevron2"/>
    <dgm:cxn modelId="{8C6672B3-8973-4122-A588-C8A4BCF39E57}" srcId="{76F5F6B2-9B82-4BA8-AFC7-E442847E3512}" destId="{ACD78FC8-20C2-4246-9551-2AA9B7284D84}" srcOrd="0" destOrd="0" parTransId="{563B877C-48AF-4A35-92AB-0CF32EB77327}" sibTransId="{BD71A49F-128D-463E-A0CE-AC6BA4B65453}"/>
    <dgm:cxn modelId="{9ED7FEC5-F76A-44DB-B99E-8635EFB300D9}" type="presOf" srcId="{ACD78FC8-20C2-4246-9551-2AA9B7284D84}" destId="{CB17FCA4-27E2-4CC1-B830-58CDC1C5B962}" srcOrd="0" destOrd="0" presId="urn:microsoft.com/office/officeart/2005/8/layout/chevron2"/>
    <dgm:cxn modelId="{F99627D4-1D6B-441D-BA54-DB5D88FA65F7}" type="presOf" srcId="{A93277A4-ACB5-4420-8C7D-C1DDA32B7E54}" destId="{3656BA42-00E0-4881-8157-4BAE8C1EF6B0}" srcOrd="0" destOrd="0" presId="urn:microsoft.com/office/officeart/2005/8/layout/chevron2"/>
    <dgm:cxn modelId="{58F7D7DA-1A14-4FBC-BA93-582EB78F376D}" type="presOf" srcId="{76F5F6B2-9B82-4BA8-AFC7-E442847E3512}" destId="{24CB62EA-007E-4D37-8F8E-E9C5B05809BC}" srcOrd="0" destOrd="0" presId="urn:microsoft.com/office/officeart/2005/8/layout/chevron2"/>
    <dgm:cxn modelId="{AAA6F8E0-D8C9-4650-BB48-35B54C5AE34E}" srcId="{A93277A4-ACB5-4420-8C7D-C1DDA32B7E54}" destId="{F9CD7FBC-A18B-421B-8FA5-16B3D97D7FC3}" srcOrd="2" destOrd="0" parTransId="{EBB5B967-5A5D-45D0-A9E9-98BEC9081931}" sibTransId="{EEE0442B-31B8-4F31-B24B-315AF8012E0C}"/>
    <dgm:cxn modelId="{E2D74DE1-07B1-4313-BB42-D85CD025C8FE}" srcId="{A93277A4-ACB5-4420-8C7D-C1DDA32B7E54}" destId="{ACB56D0F-CA8F-4B71-8171-74C669AA7673}" srcOrd="3" destOrd="0" parTransId="{CBC60849-09F0-494D-B1E3-96D77C33BD2E}" sibTransId="{A273C66E-7BD8-41E1-8F2B-AC786FB7C072}"/>
    <dgm:cxn modelId="{00918DE7-0DF1-4EAA-B5BC-DF29308ED98B}" srcId="{A93277A4-ACB5-4420-8C7D-C1DDA32B7E54}" destId="{7D03672D-68AB-4D51-94D4-9E616FBB1EC4}" srcOrd="4" destOrd="0" parTransId="{3F2E9872-39CA-4EDA-9AA5-A61D353FE3FF}" sibTransId="{AE495B6E-9DBD-4820-9DEB-B082395E0E2E}"/>
    <dgm:cxn modelId="{FFDBBBF1-5C19-4EEB-8EF1-9F966F405BDD}" srcId="{F9CD7FBC-A18B-421B-8FA5-16B3D97D7FC3}" destId="{2070CA55-CEA1-4F2F-9D1F-6C13A699382D}" srcOrd="0" destOrd="0" parTransId="{AC8C3A09-8F34-4004-A84E-65E48DA335DC}" sibTransId="{D3D2C3CE-8AC8-460C-B89F-BCB74E1F1353}"/>
    <dgm:cxn modelId="{F419B6F7-E2DB-45C1-B4F1-0C817AB91570}" type="presOf" srcId="{7645FB5F-1444-408B-84F6-64B1BC2CCADD}" destId="{B30A0FD2-6EC9-44F9-A91E-009E7740A62E}" srcOrd="0" destOrd="0" presId="urn:microsoft.com/office/officeart/2005/8/layout/chevron2"/>
    <dgm:cxn modelId="{45B7F4FC-2AC9-402F-B019-220D62295B74}" srcId="{7D03672D-68AB-4D51-94D4-9E616FBB1EC4}" destId="{8EF1A9DA-EAE3-4F98-BBDE-A62964373035}" srcOrd="0" destOrd="0" parTransId="{DBA827F3-5319-49AC-9D4F-B027E8ACE07F}" sibTransId="{1B8E9F18-1E72-4EA9-BD7A-B5455E20B0E6}"/>
    <dgm:cxn modelId="{96FBE1C0-2300-48F2-BD5F-BF7E102048DA}" type="presParOf" srcId="{3656BA42-00E0-4881-8157-4BAE8C1EF6B0}" destId="{D8D7D580-E3EC-4916-8FB1-706604D45D6E}" srcOrd="0" destOrd="0" presId="urn:microsoft.com/office/officeart/2005/8/layout/chevron2"/>
    <dgm:cxn modelId="{BC81AEEE-0104-40F3-A35D-944CEAE1C7E0}" type="presParOf" srcId="{D8D7D580-E3EC-4916-8FB1-706604D45D6E}" destId="{24CB62EA-007E-4D37-8F8E-E9C5B05809BC}" srcOrd="0" destOrd="0" presId="urn:microsoft.com/office/officeart/2005/8/layout/chevron2"/>
    <dgm:cxn modelId="{7CDFE264-E68A-4ED7-B7AD-362DC7F1AEDF}" type="presParOf" srcId="{D8D7D580-E3EC-4916-8FB1-706604D45D6E}" destId="{CB17FCA4-27E2-4CC1-B830-58CDC1C5B962}" srcOrd="1" destOrd="0" presId="urn:microsoft.com/office/officeart/2005/8/layout/chevron2"/>
    <dgm:cxn modelId="{49BC4B0D-50B5-41E7-B713-3D2E0534D01B}" type="presParOf" srcId="{3656BA42-00E0-4881-8157-4BAE8C1EF6B0}" destId="{CB250A83-A512-4F29-B772-29D8821B0D2E}" srcOrd="1" destOrd="0" presId="urn:microsoft.com/office/officeart/2005/8/layout/chevron2"/>
    <dgm:cxn modelId="{1578784E-E67A-4FAC-8AD4-4C0CE7672E3F}" type="presParOf" srcId="{3656BA42-00E0-4881-8157-4BAE8C1EF6B0}" destId="{B9362D81-C9D5-4CB6-B7BF-F2D68A865BB0}" srcOrd="2" destOrd="0" presId="urn:microsoft.com/office/officeart/2005/8/layout/chevron2"/>
    <dgm:cxn modelId="{03AA30E7-7E24-4BCE-BDDA-80E575746D36}" type="presParOf" srcId="{B9362D81-C9D5-4CB6-B7BF-F2D68A865BB0}" destId="{1110339E-310A-48D0-AC26-45EC27E5D877}" srcOrd="0" destOrd="0" presId="urn:microsoft.com/office/officeart/2005/8/layout/chevron2"/>
    <dgm:cxn modelId="{1680C1F2-6518-4E6B-A77A-6EC57ED3552F}" type="presParOf" srcId="{B9362D81-C9D5-4CB6-B7BF-F2D68A865BB0}" destId="{E552CAFD-497E-4185-B195-B397CD268471}" srcOrd="1" destOrd="0" presId="urn:microsoft.com/office/officeart/2005/8/layout/chevron2"/>
    <dgm:cxn modelId="{EC29D53B-6145-4912-AFE3-A5CD3DDFC21D}" type="presParOf" srcId="{3656BA42-00E0-4881-8157-4BAE8C1EF6B0}" destId="{C1D8363E-4F16-4BA3-A898-A113A3B6E195}" srcOrd="3" destOrd="0" presId="urn:microsoft.com/office/officeart/2005/8/layout/chevron2"/>
    <dgm:cxn modelId="{51179E1D-846D-40E9-B004-EDD37430EA37}" type="presParOf" srcId="{3656BA42-00E0-4881-8157-4BAE8C1EF6B0}" destId="{65AE5D6F-CE0A-4F62-952A-E13B61A05D85}" srcOrd="4" destOrd="0" presId="urn:microsoft.com/office/officeart/2005/8/layout/chevron2"/>
    <dgm:cxn modelId="{D7F5748E-C40D-485E-8E0A-EC5EA7954D10}" type="presParOf" srcId="{65AE5D6F-CE0A-4F62-952A-E13B61A05D85}" destId="{9A27B87E-2205-4EFD-A6AE-4CF7A44565DE}" srcOrd="0" destOrd="0" presId="urn:microsoft.com/office/officeart/2005/8/layout/chevron2"/>
    <dgm:cxn modelId="{3EF2334C-138B-4FD8-B111-5AEFADA9A102}" type="presParOf" srcId="{65AE5D6F-CE0A-4F62-952A-E13B61A05D85}" destId="{256A6381-A6C0-4611-8EC6-C677EE280CFB}" srcOrd="1" destOrd="0" presId="urn:microsoft.com/office/officeart/2005/8/layout/chevron2"/>
    <dgm:cxn modelId="{10127EBD-546B-4203-B1AF-4C8AE55CA930}" type="presParOf" srcId="{3656BA42-00E0-4881-8157-4BAE8C1EF6B0}" destId="{0D6FEAA4-6B92-4A70-B43F-86B29AD1D825}" srcOrd="5" destOrd="0" presId="urn:microsoft.com/office/officeart/2005/8/layout/chevron2"/>
    <dgm:cxn modelId="{67D3DABB-E14B-4BCF-8C7E-A6087DDAD2A5}" type="presParOf" srcId="{3656BA42-00E0-4881-8157-4BAE8C1EF6B0}" destId="{F373C677-47A0-422D-BEF7-001F8994706E}" srcOrd="6" destOrd="0" presId="urn:microsoft.com/office/officeart/2005/8/layout/chevron2"/>
    <dgm:cxn modelId="{5F51C4E0-0F24-4285-807C-926A84FC75D2}" type="presParOf" srcId="{F373C677-47A0-422D-BEF7-001F8994706E}" destId="{F6B659AE-D7DB-4341-B7E2-26E873F6D3AA}" srcOrd="0" destOrd="0" presId="urn:microsoft.com/office/officeart/2005/8/layout/chevron2"/>
    <dgm:cxn modelId="{C22A4A7D-2243-472F-97B6-CEAE9961252F}" type="presParOf" srcId="{F373C677-47A0-422D-BEF7-001F8994706E}" destId="{B30A0FD2-6EC9-44F9-A91E-009E7740A62E}" srcOrd="1" destOrd="0" presId="urn:microsoft.com/office/officeart/2005/8/layout/chevron2"/>
    <dgm:cxn modelId="{F3F4D54A-FBEB-452D-89B0-C86E793FB67F}" type="presParOf" srcId="{3656BA42-00E0-4881-8157-4BAE8C1EF6B0}" destId="{32DF2A75-D1B4-488F-8B53-FBE5128529AC}" srcOrd="7" destOrd="0" presId="urn:microsoft.com/office/officeart/2005/8/layout/chevron2"/>
    <dgm:cxn modelId="{42A5834D-1017-41F1-A1E8-B97393E30440}" type="presParOf" srcId="{3656BA42-00E0-4881-8157-4BAE8C1EF6B0}" destId="{AD23F131-6D6D-407C-9634-23B7C2CE4F81}" srcOrd="8" destOrd="0" presId="urn:microsoft.com/office/officeart/2005/8/layout/chevron2"/>
    <dgm:cxn modelId="{F695A199-879F-4FE4-9D7E-38C7037E0440}" type="presParOf" srcId="{AD23F131-6D6D-407C-9634-23B7C2CE4F81}" destId="{998D536B-9BE0-41EC-8C3F-9105D4EE04FB}" srcOrd="0" destOrd="0" presId="urn:microsoft.com/office/officeart/2005/8/layout/chevron2"/>
    <dgm:cxn modelId="{F7A484E3-3D14-4D0D-935C-ACDBC8F016B5}" type="presParOf" srcId="{AD23F131-6D6D-407C-9634-23B7C2CE4F81}" destId="{8577E768-94C6-422A-A3AC-265246B9689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9F205-D2F4-4DBA-9C0C-D99FFACF3B83}">
      <dsp:nvSpPr>
        <dsp:cNvPr id="0" name=""/>
        <dsp:cNvSpPr/>
      </dsp:nvSpPr>
      <dsp:spPr>
        <a:xfrm>
          <a:off x="1096773" y="131785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2400A-1241-4EBD-B99E-86175558FBFB}">
      <dsp:nvSpPr>
        <dsp:cNvPr id="0" name=""/>
        <dsp:cNvSpPr/>
      </dsp:nvSpPr>
      <dsp:spPr>
        <a:xfrm>
          <a:off x="1330773" y="155185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13E8A-B62B-444D-AFB8-0514A7CB3EBE}">
      <dsp:nvSpPr>
        <dsp:cNvPr id="0" name=""/>
        <dsp:cNvSpPr/>
      </dsp:nvSpPr>
      <dsp:spPr>
        <a:xfrm>
          <a:off x="745773" y="275785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Ram : Min 2 GB or more</a:t>
          </a:r>
          <a:endParaRPr lang="en-US" sz="1300" kern="1200" dirty="0"/>
        </a:p>
      </dsp:txBody>
      <dsp:txXfrm>
        <a:off x="745773" y="2757853"/>
        <a:ext cx="1800000" cy="720000"/>
      </dsp:txXfrm>
    </dsp:sp>
    <dsp:sp modelId="{F1090D49-0AA5-44FA-85F5-9A2C02120A3A}">
      <dsp:nvSpPr>
        <dsp:cNvPr id="0" name=""/>
        <dsp:cNvSpPr/>
      </dsp:nvSpPr>
      <dsp:spPr>
        <a:xfrm>
          <a:off x="3211773" y="131785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40DD7E-280A-4F7A-8EA2-B90399496BB9}">
      <dsp:nvSpPr>
        <dsp:cNvPr id="0" name=""/>
        <dsp:cNvSpPr/>
      </dsp:nvSpPr>
      <dsp:spPr>
        <a:xfrm>
          <a:off x="3445773" y="155185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B94479-A3EA-4F41-B00F-946D1BB27755}">
      <dsp:nvSpPr>
        <dsp:cNvPr id="0" name=""/>
        <dsp:cNvSpPr/>
      </dsp:nvSpPr>
      <dsp:spPr>
        <a:xfrm>
          <a:off x="2860773" y="275785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CPU :  2 GHz or faster </a:t>
          </a:r>
          <a:endParaRPr lang="en-US" sz="1300" kern="1200" dirty="0"/>
        </a:p>
      </dsp:txBody>
      <dsp:txXfrm>
        <a:off x="2860773" y="2757853"/>
        <a:ext cx="1800000" cy="720000"/>
      </dsp:txXfrm>
    </dsp:sp>
    <dsp:sp modelId="{ED262AF6-2011-4288-8972-F01716A465ED}">
      <dsp:nvSpPr>
        <dsp:cNvPr id="0" name=""/>
        <dsp:cNvSpPr/>
      </dsp:nvSpPr>
      <dsp:spPr>
        <a:xfrm>
          <a:off x="5326773" y="131785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17FE8-758B-49E3-86FD-8610D233CFC0}">
      <dsp:nvSpPr>
        <dsp:cNvPr id="0" name=""/>
        <dsp:cNvSpPr/>
      </dsp:nvSpPr>
      <dsp:spPr>
        <a:xfrm>
          <a:off x="5560773" y="155185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B410A-2F5C-4058-AD72-63A225323FE7}">
      <dsp:nvSpPr>
        <dsp:cNvPr id="0" name=""/>
        <dsp:cNvSpPr/>
      </dsp:nvSpPr>
      <dsp:spPr>
        <a:xfrm>
          <a:off x="4975773" y="275785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Architecture	:</a:t>
          </a:r>
        </a:p>
        <a:p>
          <a:pPr marL="0" lvl="0" indent="0" algn="ctr" defTabSz="577850">
            <a:lnSpc>
              <a:spcPct val="100000"/>
            </a:lnSpc>
            <a:spcBef>
              <a:spcPct val="0"/>
            </a:spcBef>
            <a:spcAft>
              <a:spcPct val="35000"/>
            </a:spcAft>
            <a:buNone/>
            <a:defRPr cap="all"/>
          </a:pPr>
          <a:r>
            <a:rPr lang="en-US" sz="1300" kern="1200"/>
            <a:t>  32-bit or 64-bit</a:t>
          </a:r>
          <a:endParaRPr lang="en-US" sz="1300" kern="1200" dirty="0"/>
        </a:p>
      </dsp:txBody>
      <dsp:txXfrm>
        <a:off x="4975773" y="2757853"/>
        <a:ext cx="1800000" cy="720000"/>
      </dsp:txXfrm>
    </dsp:sp>
    <dsp:sp modelId="{BE0A80CC-DE0A-4A6D-9F2D-C0F6B73CEFFD}">
      <dsp:nvSpPr>
        <dsp:cNvPr id="0" name=""/>
        <dsp:cNvSpPr/>
      </dsp:nvSpPr>
      <dsp:spPr>
        <a:xfrm>
          <a:off x="7441773" y="131785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FEEC0-BCD0-49DA-94EE-3AB3218DD436}">
      <dsp:nvSpPr>
        <dsp:cNvPr id="0" name=""/>
        <dsp:cNvSpPr/>
      </dsp:nvSpPr>
      <dsp:spPr>
        <a:xfrm>
          <a:off x="7675773" y="155185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9411B4-9898-4971-97BD-E89F8A53F260}">
      <dsp:nvSpPr>
        <dsp:cNvPr id="0" name=""/>
        <dsp:cNvSpPr/>
      </dsp:nvSpPr>
      <dsp:spPr>
        <a:xfrm>
          <a:off x="7090773" y="275785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Processor	</a:t>
          </a:r>
        </a:p>
        <a:p>
          <a:pPr marL="0" lvl="0" indent="0" algn="ctr" defTabSz="577850">
            <a:lnSpc>
              <a:spcPct val="100000"/>
            </a:lnSpc>
            <a:spcBef>
              <a:spcPct val="0"/>
            </a:spcBef>
            <a:spcAft>
              <a:spcPct val="35000"/>
            </a:spcAft>
            <a:buNone/>
            <a:defRPr cap="all"/>
          </a:pPr>
          <a:r>
            <a:rPr lang="en-US" sz="1300" kern="1200"/>
            <a:t>:  Processor – Intel Atom or higher</a:t>
          </a:r>
          <a:endParaRPr lang="en-US" sz="1300" kern="1200" dirty="0"/>
        </a:p>
      </dsp:txBody>
      <dsp:txXfrm>
        <a:off x="7090773" y="2757853"/>
        <a:ext cx="1800000" cy="720000"/>
      </dsp:txXfrm>
    </dsp:sp>
    <dsp:sp modelId="{400A3BCE-A829-455B-833C-549F36529859}">
      <dsp:nvSpPr>
        <dsp:cNvPr id="0" name=""/>
        <dsp:cNvSpPr/>
      </dsp:nvSpPr>
      <dsp:spPr>
        <a:xfrm>
          <a:off x="9556773" y="131785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DC3C9-D387-4B34-B1B7-DB0F275F8456}">
      <dsp:nvSpPr>
        <dsp:cNvPr id="0" name=""/>
        <dsp:cNvSpPr/>
      </dsp:nvSpPr>
      <dsp:spPr>
        <a:xfrm>
          <a:off x="9790773" y="155185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70615-FC5D-44A2-80B3-BC796991EC6F}">
      <dsp:nvSpPr>
        <dsp:cNvPr id="0" name=""/>
        <dsp:cNvSpPr/>
      </dsp:nvSpPr>
      <dsp:spPr>
        <a:xfrm>
          <a:off x="9205773" y="275785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Hard Disk :  Min 500GB or more</a:t>
          </a:r>
        </a:p>
      </dsp:txBody>
      <dsp:txXfrm>
        <a:off x="9205773" y="275785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008BC-8706-4F71-9046-E8367F6ADD48}">
      <dsp:nvSpPr>
        <dsp:cNvPr id="0" name=""/>
        <dsp:cNvSpPr/>
      </dsp:nvSpPr>
      <dsp:spPr>
        <a:xfrm>
          <a:off x="337994" y="490544"/>
          <a:ext cx="927227" cy="927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9A254-862A-49F9-B77F-EF0708D53591}">
      <dsp:nvSpPr>
        <dsp:cNvPr id="0" name=""/>
        <dsp:cNvSpPr/>
      </dsp:nvSpPr>
      <dsp:spPr>
        <a:xfrm>
          <a:off x="532712" y="685262"/>
          <a:ext cx="537792" cy="537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D4C16-B976-4475-AD30-5AE37D3580F0}">
      <dsp:nvSpPr>
        <dsp:cNvPr id="0" name=""/>
        <dsp:cNvSpPr/>
      </dsp:nvSpPr>
      <dsp:spPr>
        <a:xfrm>
          <a:off x="1463913" y="490544"/>
          <a:ext cx="2185608" cy="9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Operating System Compatibility: Windows OS , Mac OS, Linux</a:t>
          </a:r>
        </a:p>
      </dsp:txBody>
      <dsp:txXfrm>
        <a:off x="1463913" y="490544"/>
        <a:ext cx="2185608" cy="927227"/>
      </dsp:txXfrm>
    </dsp:sp>
    <dsp:sp modelId="{1FEE8DC7-F487-4155-AE5C-8B76B19C2B06}">
      <dsp:nvSpPr>
        <dsp:cNvPr id="0" name=""/>
        <dsp:cNvSpPr/>
      </dsp:nvSpPr>
      <dsp:spPr>
        <a:xfrm>
          <a:off x="4030348" y="490544"/>
          <a:ext cx="927227" cy="927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FB83A-96A1-4B4D-8748-4BA149CDB954}">
      <dsp:nvSpPr>
        <dsp:cNvPr id="0" name=""/>
        <dsp:cNvSpPr/>
      </dsp:nvSpPr>
      <dsp:spPr>
        <a:xfrm>
          <a:off x="4225065" y="685262"/>
          <a:ext cx="537792" cy="537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FDA66-0113-41E8-BEB7-36E31E00485A}">
      <dsp:nvSpPr>
        <dsp:cNvPr id="0" name=""/>
        <dsp:cNvSpPr/>
      </dsp:nvSpPr>
      <dsp:spPr>
        <a:xfrm>
          <a:off x="5156267" y="490544"/>
          <a:ext cx="2185608" cy="9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Text Editor: VS code , PyCharm, Notepad++</a:t>
          </a:r>
          <a:endParaRPr lang="en-US" sz="1700" kern="1200" dirty="0">
            <a:latin typeface="Times New Roman" panose="02020603050405020304" pitchFamily="18" charset="0"/>
            <a:cs typeface="Times New Roman" panose="02020603050405020304" pitchFamily="18" charset="0"/>
          </a:endParaRPr>
        </a:p>
      </dsp:txBody>
      <dsp:txXfrm>
        <a:off x="5156267" y="490544"/>
        <a:ext cx="2185608" cy="927227"/>
      </dsp:txXfrm>
    </dsp:sp>
    <dsp:sp modelId="{BAC10B89-8E31-485D-9187-7DF7A1D4C13B}">
      <dsp:nvSpPr>
        <dsp:cNvPr id="0" name=""/>
        <dsp:cNvSpPr/>
      </dsp:nvSpPr>
      <dsp:spPr>
        <a:xfrm>
          <a:off x="7722701" y="490544"/>
          <a:ext cx="927227" cy="927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959D5-CA45-4F0A-B1B4-D8D8CCF07280}">
      <dsp:nvSpPr>
        <dsp:cNvPr id="0" name=""/>
        <dsp:cNvSpPr/>
      </dsp:nvSpPr>
      <dsp:spPr>
        <a:xfrm>
          <a:off x="7917419" y="685262"/>
          <a:ext cx="537792" cy="537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0F319-EA9C-4816-B801-01B72E3F147A}">
      <dsp:nvSpPr>
        <dsp:cNvPr id="0" name=""/>
        <dsp:cNvSpPr/>
      </dsp:nvSpPr>
      <dsp:spPr>
        <a:xfrm>
          <a:off x="8848621" y="490544"/>
          <a:ext cx="2185608" cy="9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Python: 3.9 version</a:t>
          </a:r>
          <a:endParaRPr lang="en-US" sz="1700" kern="1200" dirty="0">
            <a:latin typeface="Times New Roman" panose="02020603050405020304" pitchFamily="18" charset="0"/>
            <a:cs typeface="Times New Roman" panose="02020603050405020304" pitchFamily="18" charset="0"/>
          </a:endParaRPr>
        </a:p>
      </dsp:txBody>
      <dsp:txXfrm>
        <a:off x="8848621" y="490544"/>
        <a:ext cx="2185608" cy="927227"/>
      </dsp:txXfrm>
    </dsp:sp>
    <dsp:sp modelId="{AAB51003-8842-47B8-96BC-BCC0993BFBBC}">
      <dsp:nvSpPr>
        <dsp:cNvPr id="0" name=""/>
        <dsp:cNvSpPr/>
      </dsp:nvSpPr>
      <dsp:spPr>
        <a:xfrm>
          <a:off x="337994" y="1998547"/>
          <a:ext cx="927227" cy="927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6E47C-45F2-43E8-BED8-70A9D0484616}">
      <dsp:nvSpPr>
        <dsp:cNvPr id="0" name=""/>
        <dsp:cNvSpPr/>
      </dsp:nvSpPr>
      <dsp:spPr>
        <a:xfrm>
          <a:off x="532712" y="2193265"/>
          <a:ext cx="537792" cy="5377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FE940-D054-4943-B83B-576B9B86EC21}">
      <dsp:nvSpPr>
        <dsp:cNvPr id="0" name=""/>
        <dsp:cNvSpPr/>
      </dsp:nvSpPr>
      <dsp:spPr>
        <a:xfrm>
          <a:off x="1463913" y="1998547"/>
          <a:ext cx="2185608" cy="9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Python Libraries: Streamlit, PyPDF2, HuggingFace, dotenv</a:t>
          </a:r>
          <a:endParaRPr lang="en-US" sz="1700" kern="1200" dirty="0">
            <a:latin typeface="Times New Roman" panose="02020603050405020304" pitchFamily="18" charset="0"/>
            <a:cs typeface="Times New Roman" panose="02020603050405020304" pitchFamily="18" charset="0"/>
          </a:endParaRPr>
        </a:p>
      </dsp:txBody>
      <dsp:txXfrm>
        <a:off x="1463913" y="1998547"/>
        <a:ext cx="2185608" cy="927227"/>
      </dsp:txXfrm>
    </dsp:sp>
    <dsp:sp modelId="{DA7EECAE-2E3A-4D85-AA3E-74B3922386F1}">
      <dsp:nvSpPr>
        <dsp:cNvPr id="0" name=""/>
        <dsp:cNvSpPr/>
      </dsp:nvSpPr>
      <dsp:spPr>
        <a:xfrm>
          <a:off x="4030348" y="1998547"/>
          <a:ext cx="927227" cy="927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6543B-68C5-4A06-B10C-A68370B8D9EF}">
      <dsp:nvSpPr>
        <dsp:cNvPr id="0" name=""/>
        <dsp:cNvSpPr/>
      </dsp:nvSpPr>
      <dsp:spPr>
        <a:xfrm>
          <a:off x="4225065" y="2193265"/>
          <a:ext cx="537792" cy="537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E8DBF-F100-4520-850F-82029FDDA309}">
      <dsp:nvSpPr>
        <dsp:cNvPr id="0" name=""/>
        <dsp:cNvSpPr/>
      </dsp:nvSpPr>
      <dsp:spPr>
        <a:xfrm>
          <a:off x="5156267" y="1998547"/>
          <a:ext cx="2185608" cy="9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API Key</a:t>
          </a:r>
          <a:endParaRPr lang="en-US" sz="1700" kern="1200" dirty="0">
            <a:latin typeface="Times New Roman" panose="02020603050405020304" pitchFamily="18" charset="0"/>
            <a:cs typeface="Times New Roman" panose="02020603050405020304" pitchFamily="18" charset="0"/>
          </a:endParaRPr>
        </a:p>
      </dsp:txBody>
      <dsp:txXfrm>
        <a:off x="5156267" y="1998547"/>
        <a:ext cx="2185608" cy="927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B62EA-007E-4D37-8F8E-E9C5B05809BC}">
      <dsp:nvSpPr>
        <dsp:cNvPr id="0" name=""/>
        <dsp:cNvSpPr/>
      </dsp:nvSpPr>
      <dsp:spPr>
        <a:xfrm rot="5400000">
          <a:off x="-116145" y="117864"/>
          <a:ext cx="774305" cy="542014"/>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Test</a:t>
          </a:r>
        </a:p>
      </dsp:txBody>
      <dsp:txXfrm rot="-5400000">
        <a:off x="1" y="272725"/>
        <a:ext cx="542014" cy="232291"/>
      </dsp:txXfrm>
    </dsp:sp>
    <dsp:sp modelId="{CB17FCA4-27E2-4CC1-B830-58CDC1C5B962}">
      <dsp:nvSpPr>
        <dsp:cNvPr id="0" name=""/>
        <dsp:cNvSpPr/>
      </dsp:nvSpPr>
      <dsp:spPr>
        <a:xfrm rot="5400000">
          <a:off x="5085070" y="-4541337"/>
          <a:ext cx="503298" cy="9589410"/>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Algerian" panose="04020705040A02060702" pitchFamily="82" charset="0"/>
            </a:rPr>
            <a:t>Test Case 1: Verify Home Page Display</a:t>
          </a:r>
        </a:p>
      </dsp:txBody>
      <dsp:txXfrm rot="-5400000">
        <a:off x="542015" y="26287"/>
        <a:ext cx="9564841" cy="454160"/>
      </dsp:txXfrm>
    </dsp:sp>
    <dsp:sp modelId="{1110339E-310A-48D0-AC26-45EC27E5D877}">
      <dsp:nvSpPr>
        <dsp:cNvPr id="0" name=""/>
        <dsp:cNvSpPr/>
      </dsp:nvSpPr>
      <dsp:spPr>
        <a:xfrm rot="5400000">
          <a:off x="-116145" y="769628"/>
          <a:ext cx="774305" cy="542014"/>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Test</a:t>
          </a:r>
        </a:p>
      </dsp:txBody>
      <dsp:txXfrm rot="-5400000">
        <a:off x="1" y="924489"/>
        <a:ext cx="542014" cy="232291"/>
      </dsp:txXfrm>
    </dsp:sp>
    <dsp:sp modelId="{E552CAFD-497E-4185-B195-B397CD268471}">
      <dsp:nvSpPr>
        <dsp:cNvPr id="0" name=""/>
        <dsp:cNvSpPr/>
      </dsp:nvSpPr>
      <dsp:spPr>
        <a:xfrm rot="5400000">
          <a:off x="5085070" y="-3889573"/>
          <a:ext cx="503298" cy="9589410"/>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Algerian" panose="04020705040A02060702" pitchFamily="82" charset="0"/>
            </a:rPr>
            <a:t>Test Case 2: PDF Upload</a:t>
          </a:r>
        </a:p>
      </dsp:txBody>
      <dsp:txXfrm rot="-5400000">
        <a:off x="542015" y="678051"/>
        <a:ext cx="9564841" cy="454160"/>
      </dsp:txXfrm>
    </dsp:sp>
    <dsp:sp modelId="{9A27B87E-2205-4EFD-A6AE-4CF7A44565DE}">
      <dsp:nvSpPr>
        <dsp:cNvPr id="0" name=""/>
        <dsp:cNvSpPr/>
      </dsp:nvSpPr>
      <dsp:spPr>
        <a:xfrm rot="5400000">
          <a:off x="-116145" y="1421392"/>
          <a:ext cx="774305" cy="542014"/>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Test</a:t>
          </a:r>
        </a:p>
      </dsp:txBody>
      <dsp:txXfrm rot="-5400000">
        <a:off x="1" y="1576253"/>
        <a:ext cx="542014" cy="232291"/>
      </dsp:txXfrm>
    </dsp:sp>
    <dsp:sp modelId="{256A6381-A6C0-4611-8EC6-C677EE280CFB}">
      <dsp:nvSpPr>
        <dsp:cNvPr id="0" name=""/>
        <dsp:cNvSpPr/>
      </dsp:nvSpPr>
      <dsp:spPr>
        <a:xfrm rot="5400000">
          <a:off x="5085070" y="-3237809"/>
          <a:ext cx="503298" cy="9589410"/>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Algerian" panose="04020705040A02060702" pitchFamily="82" charset="0"/>
            </a:rPr>
            <a:t>Test Case 3: PDF Processing</a:t>
          </a:r>
        </a:p>
      </dsp:txBody>
      <dsp:txXfrm rot="-5400000">
        <a:off x="542015" y="1329815"/>
        <a:ext cx="9564841" cy="454160"/>
      </dsp:txXfrm>
    </dsp:sp>
    <dsp:sp modelId="{F6B659AE-D7DB-4341-B7E2-26E873F6D3AA}">
      <dsp:nvSpPr>
        <dsp:cNvPr id="0" name=""/>
        <dsp:cNvSpPr/>
      </dsp:nvSpPr>
      <dsp:spPr>
        <a:xfrm rot="5400000">
          <a:off x="-116145" y="2073156"/>
          <a:ext cx="774305" cy="542014"/>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Test</a:t>
          </a:r>
        </a:p>
      </dsp:txBody>
      <dsp:txXfrm rot="-5400000">
        <a:off x="1" y="2228017"/>
        <a:ext cx="542014" cy="232291"/>
      </dsp:txXfrm>
    </dsp:sp>
    <dsp:sp modelId="{B30A0FD2-6EC9-44F9-A91E-009E7740A62E}">
      <dsp:nvSpPr>
        <dsp:cNvPr id="0" name=""/>
        <dsp:cNvSpPr/>
      </dsp:nvSpPr>
      <dsp:spPr>
        <a:xfrm rot="5400000">
          <a:off x="5085070" y="-2586045"/>
          <a:ext cx="503298" cy="9589410"/>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Algerian" panose="04020705040A02060702" pitchFamily="82" charset="0"/>
            </a:rPr>
            <a:t>Test Case 4: PDF-Based Query</a:t>
          </a:r>
        </a:p>
      </dsp:txBody>
      <dsp:txXfrm rot="-5400000">
        <a:off x="542015" y="1981579"/>
        <a:ext cx="9564841" cy="454160"/>
      </dsp:txXfrm>
    </dsp:sp>
    <dsp:sp modelId="{998D536B-9BE0-41EC-8C3F-9105D4EE04FB}">
      <dsp:nvSpPr>
        <dsp:cNvPr id="0" name=""/>
        <dsp:cNvSpPr/>
      </dsp:nvSpPr>
      <dsp:spPr>
        <a:xfrm rot="5400000">
          <a:off x="-116145" y="2724920"/>
          <a:ext cx="774305" cy="542014"/>
        </a:xfrm>
        <a:prstGeom prst="chevron">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Test</a:t>
          </a:r>
        </a:p>
      </dsp:txBody>
      <dsp:txXfrm rot="-5400000">
        <a:off x="1" y="2879781"/>
        <a:ext cx="542014" cy="232291"/>
      </dsp:txXfrm>
    </dsp:sp>
    <dsp:sp modelId="{8577E768-94C6-422A-A3AC-265246B96893}">
      <dsp:nvSpPr>
        <dsp:cNvPr id="0" name=""/>
        <dsp:cNvSpPr/>
      </dsp:nvSpPr>
      <dsp:spPr>
        <a:xfrm rot="5400000">
          <a:off x="5085070" y="-1934281"/>
          <a:ext cx="503298" cy="9589410"/>
        </a:xfrm>
        <a:prstGeom prst="round2Same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Algerian" panose="04020705040A02060702" pitchFamily="82" charset="0"/>
            </a:rPr>
            <a:t>Test Case 5: Non-PDF Query</a:t>
          </a:r>
        </a:p>
      </dsp:txBody>
      <dsp:txXfrm rot="-5400000">
        <a:off x="542015" y="2633343"/>
        <a:ext cx="9564841" cy="4541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6745-1A62-7B00-A0A5-062EFC4CD555}"/>
              </a:ext>
            </a:extLst>
          </p:cNvPr>
          <p:cNvSpPr>
            <a:spLocks noGrp="1"/>
          </p:cNvSpPr>
          <p:nvPr>
            <p:ph type="ctrTitle"/>
          </p:nvPr>
        </p:nvSpPr>
        <p:spPr>
          <a:xfrm>
            <a:off x="0" y="0"/>
            <a:ext cx="12192000" cy="1180588"/>
          </a:xfrm>
        </p:spPr>
        <p:txBody>
          <a:bodyPr/>
          <a:lstStyle/>
          <a:p>
            <a:pPr algn="ctr"/>
            <a:r>
              <a:rPr lang="en-US" b="1" dirty="0">
                <a:latin typeface="Times New Roman" panose="02020603050405020304" pitchFamily="18" charset="0"/>
                <a:cs typeface="Times New Roman" panose="02020603050405020304" pitchFamily="18" charset="0"/>
              </a:rPr>
              <a:t>KARNATAKA UNIVERSITY, DHARWAD</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BEF867-16FF-5698-3A54-E0E94F47F435}"/>
              </a:ext>
            </a:extLst>
          </p:cNvPr>
          <p:cNvSpPr>
            <a:spLocks noGrp="1"/>
          </p:cNvSpPr>
          <p:nvPr>
            <p:ph type="subTitle" idx="1"/>
          </p:nvPr>
        </p:nvSpPr>
        <p:spPr>
          <a:xfrm>
            <a:off x="4994274" y="5029324"/>
            <a:ext cx="7197726" cy="1749551"/>
          </a:xfrm>
        </p:spPr>
        <p:txBody>
          <a:bodyPr>
            <a:normAutofit lnSpcReduction="10000"/>
          </a:bodyPr>
          <a:lstStyle/>
          <a:p>
            <a:pPr algn="l"/>
            <a:r>
              <a:rPr lang="en-US" sz="2800" dirty="0">
                <a:latin typeface="Algerian" panose="04020705040A02060702" pitchFamily="82" charset="0"/>
                <a:cs typeface="Times New Roman" panose="02020603050405020304" pitchFamily="18" charset="0"/>
              </a:rPr>
              <a:t>Presented by : Puttaraj. K 										(p02gi21s0014)</a:t>
            </a:r>
          </a:p>
          <a:p>
            <a:pPr algn="l"/>
            <a:endParaRPr lang="en-IN" dirty="0"/>
          </a:p>
          <a:p>
            <a:pPr algn="l"/>
            <a:r>
              <a:rPr lang="en-IN" sz="2800" dirty="0">
                <a:latin typeface="Algerian" panose="04020705040A02060702" pitchFamily="82" charset="0"/>
              </a:rPr>
              <a:t>Under the </a:t>
            </a:r>
            <a:r>
              <a:rPr lang="en-US" sz="2800" dirty="0">
                <a:latin typeface="Algerian" panose="04020705040A02060702" pitchFamily="82" charset="0"/>
              </a:rPr>
              <a:t>guidance of : </a:t>
            </a:r>
            <a:r>
              <a:rPr lang="en-US" sz="2800" dirty="0" err="1">
                <a:latin typeface="Algerian" panose="04020705040A02060702" pitchFamily="82" charset="0"/>
              </a:rPr>
              <a:t>venkoba</a:t>
            </a:r>
            <a:endParaRPr lang="en-US" sz="2800" dirty="0">
              <a:latin typeface="Algerian" panose="04020705040A02060702" pitchFamily="82" charset="0"/>
            </a:endParaRPr>
          </a:p>
        </p:txBody>
      </p:sp>
      <p:sp>
        <p:nvSpPr>
          <p:cNvPr id="6" name="Title 1">
            <a:extLst>
              <a:ext uri="{FF2B5EF4-FFF2-40B4-BE49-F238E27FC236}">
                <a16:creationId xmlns:a16="http://schemas.microsoft.com/office/drawing/2014/main" id="{776206D1-72DE-A032-0A1C-BEF13996CE0D}"/>
              </a:ext>
            </a:extLst>
          </p:cNvPr>
          <p:cNvSpPr txBox="1">
            <a:spLocks/>
          </p:cNvSpPr>
          <p:nvPr/>
        </p:nvSpPr>
        <p:spPr>
          <a:xfrm>
            <a:off x="0" y="1341120"/>
            <a:ext cx="12192000" cy="101193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latin typeface="Times New Roman" panose="02020603050405020304" pitchFamily="18" charset="0"/>
                <a:cs typeface="Times New Roman" panose="02020603050405020304" pitchFamily="18" charset="0"/>
              </a:rPr>
              <a:t>MASTER OF COMPUTER SCIENCE (M.Sc. (CS)) </a:t>
            </a:r>
            <a:endParaRPr lang="en-IN" sz="32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789DD24-9FC7-8E33-C738-2D2A0B642B2B}"/>
              </a:ext>
            </a:extLst>
          </p:cNvPr>
          <p:cNvSpPr txBox="1">
            <a:spLocks/>
          </p:cNvSpPr>
          <p:nvPr/>
        </p:nvSpPr>
        <p:spPr>
          <a:xfrm>
            <a:off x="152400" y="3418844"/>
            <a:ext cx="12192000" cy="101193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Langchain</a:t>
            </a:r>
            <a:r>
              <a:rPr lang="en-US" sz="3200" b="1" dirty="0">
                <a:latin typeface="Times New Roman" panose="02020603050405020304" pitchFamily="18" charset="0"/>
                <a:cs typeface="Times New Roman" panose="02020603050405020304" pitchFamily="18" charset="0"/>
              </a:rPr>
              <a:t> chat pdf”</a:t>
            </a:r>
          </a:p>
          <a:p>
            <a:pPr algn="ctr"/>
            <a:endParaRPr lang="en-US" sz="24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37D96A4-EF90-056A-E816-1CEE7E673297}"/>
              </a:ext>
            </a:extLst>
          </p:cNvPr>
          <p:cNvSpPr txBox="1">
            <a:spLocks/>
          </p:cNvSpPr>
          <p:nvPr/>
        </p:nvSpPr>
        <p:spPr>
          <a:xfrm>
            <a:off x="152400" y="2665988"/>
            <a:ext cx="12192000" cy="101193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atin typeface="Times New Roman" panose="02020603050405020304" pitchFamily="18" charset="0"/>
                <a:cs typeface="Times New Roman" panose="02020603050405020304" pitchFamily="18" charset="0"/>
              </a:rPr>
              <a:t>Project presentation on </a:t>
            </a:r>
          </a:p>
          <a:p>
            <a:pPr algn="ct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57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D2F6-5389-BDC6-4626-DCB5A0CCFEE9}"/>
              </a:ext>
            </a:extLst>
          </p:cNvPr>
          <p:cNvSpPr>
            <a:spLocks noGrp="1"/>
          </p:cNvSpPr>
          <p:nvPr>
            <p:ph type="title"/>
          </p:nvPr>
        </p:nvSpPr>
        <p:spPr>
          <a:xfrm>
            <a:off x="685800" y="32564"/>
            <a:ext cx="10131425" cy="1034236"/>
          </a:xfrm>
        </p:spPr>
        <p:txBody>
          <a:bodyPr>
            <a:normAutofit fontScale="90000"/>
          </a:bodyPr>
          <a:lstStyle/>
          <a:p>
            <a:pPr algn="ct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b="1" kern="100" spc="-15" dirty="0" err="1">
                <a:effectLst/>
                <a:latin typeface="Times New Roman" panose="02020603050405020304" pitchFamily="18" charset="0"/>
                <a:ea typeface="Calibri" panose="020F0502020204030204" pitchFamily="34" charset="0"/>
                <a:cs typeface="Times New Roman" panose="02020603050405020304" pitchFamily="18" charset="0"/>
              </a:rPr>
              <a:t>LangChain</a:t>
            </a:r>
            <a:r>
              <a:rPr lang="en-IN" sz="3200" b="1" kern="100" spc="-15" dirty="0">
                <a:effectLst/>
                <a:latin typeface="Times New Roman" panose="02020603050405020304" pitchFamily="18" charset="0"/>
                <a:ea typeface="Calibri" panose="020F0502020204030204" pitchFamily="34" charset="0"/>
                <a:cs typeface="Times New Roman" panose="02020603050405020304" pitchFamily="18" charset="0"/>
              </a:rPr>
              <a:t> Architecture </a:t>
            </a:r>
            <a:endParaRPr lang="en-IN" sz="5400" dirty="0"/>
          </a:p>
        </p:txBody>
      </p:sp>
      <p:pic>
        <p:nvPicPr>
          <p:cNvPr id="7" name="Content Placeholder 6">
            <a:extLst>
              <a:ext uri="{FF2B5EF4-FFF2-40B4-BE49-F238E27FC236}">
                <a16:creationId xmlns:a16="http://schemas.microsoft.com/office/drawing/2014/main" id="{E25DD448-3ABC-5225-1E1A-572A59E323F8}"/>
              </a:ext>
            </a:extLst>
          </p:cNvPr>
          <p:cNvPicPr>
            <a:picLocks noGrp="1" noChangeAspect="1"/>
          </p:cNvPicPr>
          <p:nvPr>
            <p:ph idx="1"/>
          </p:nvPr>
        </p:nvPicPr>
        <p:blipFill>
          <a:blip r:embed="rId2"/>
          <a:stretch>
            <a:fillRect/>
          </a:stretch>
        </p:blipFill>
        <p:spPr>
          <a:xfrm>
            <a:off x="861473" y="1527505"/>
            <a:ext cx="10192692" cy="45517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97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C233-AE4C-8E6A-A4FB-59017646BB40}"/>
              </a:ext>
            </a:extLst>
          </p:cNvPr>
          <p:cNvSpPr>
            <a:spLocks noGrp="1"/>
          </p:cNvSpPr>
          <p:nvPr>
            <p:ph type="title"/>
          </p:nvPr>
        </p:nvSpPr>
        <p:spPr>
          <a:xfrm>
            <a:off x="685801" y="80387"/>
            <a:ext cx="10131425" cy="1181612"/>
          </a:xfrm>
        </p:spPr>
        <p:txBody>
          <a:bodyPr/>
          <a:lstStyle/>
          <a:p>
            <a:pPr algn="ctr"/>
            <a:r>
              <a:rPr lang="en-US" b="1" dirty="0">
                <a:latin typeface="Times New Roman" panose="02020603050405020304" pitchFamily="18" charset="0"/>
                <a:cs typeface="Times New Roman" panose="02020603050405020304" pitchFamily="18" charset="0"/>
              </a:rPr>
              <a:t>System Design</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F9426F5-1926-91E5-752A-69EB6CE8403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7028" y="1386673"/>
            <a:ext cx="9354612" cy="46282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759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C233-AE4C-8E6A-A4FB-59017646BB40}"/>
              </a:ext>
            </a:extLst>
          </p:cNvPr>
          <p:cNvSpPr>
            <a:spLocks noGrp="1"/>
          </p:cNvSpPr>
          <p:nvPr>
            <p:ph type="title"/>
          </p:nvPr>
        </p:nvSpPr>
        <p:spPr>
          <a:xfrm>
            <a:off x="685801" y="80387"/>
            <a:ext cx="10131425" cy="1181612"/>
          </a:xfrm>
        </p:spPr>
        <p:txBody>
          <a:bodyPr/>
          <a:lstStyle/>
          <a:p>
            <a:pPr algn="ctr"/>
            <a:r>
              <a:rPr lang="en-US" b="1" dirty="0">
                <a:latin typeface="Times New Roman" panose="02020603050405020304" pitchFamily="18" charset="0"/>
                <a:cs typeface="Times New Roman" panose="02020603050405020304" pitchFamily="18" charset="0"/>
              </a:rPr>
              <a:t>System Design</a:t>
            </a:r>
            <a:endParaRPr lang="en-IN" b="1" dirty="0">
              <a:latin typeface="Times New Roman" panose="02020603050405020304" pitchFamily="18" charset="0"/>
              <a:cs typeface="Times New Roman" panose="02020603050405020304" pitchFamily="18" charset="0"/>
            </a:endParaRPr>
          </a:p>
        </p:txBody>
      </p:sp>
      <p:pic>
        <p:nvPicPr>
          <p:cNvPr id="6" name="Content Placeholder 5" descr="What is LangChain Framework? + Example">
            <a:extLst>
              <a:ext uri="{FF2B5EF4-FFF2-40B4-BE49-F238E27FC236}">
                <a16:creationId xmlns:a16="http://schemas.microsoft.com/office/drawing/2014/main" id="{206C57E1-AB0A-D056-D41E-9BD1EBCEE5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156" y="1347787"/>
            <a:ext cx="8641582" cy="47862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726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AC3D-4BCE-4FE2-E2D3-68C209EB49C5}"/>
              </a:ext>
            </a:extLst>
          </p:cNvPr>
          <p:cNvSpPr>
            <a:spLocks noGrp="1"/>
          </p:cNvSpPr>
          <p:nvPr>
            <p:ph type="title"/>
          </p:nvPr>
        </p:nvSpPr>
        <p:spPr>
          <a:xfrm>
            <a:off x="685801" y="0"/>
            <a:ext cx="10131425" cy="1292144"/>
          </a:xfrm>
        </p:spPr>
        <p:txBody>
          <a:bodyPr/>
          <a:lstStyle/>
          <a:p>
            <a:pPr algn="ctr"/>
            <a:r>
              <a:rPr lang="en-US" b="1" dirty="0">
                <a:latin typeface="Times New Roman" panose="02020603050405020304" pitchFamily="18" charset="0"/>
                <a:cs typeface="Times New Roman" panose="02020603050405020304" pitchFamily="18" charset="0"/>
              </a:rPr>
              <a:t>IMPLEMENTATION architecture </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7F081F9-542A-5499-BFD0-844B14E6268E}"/>
              </a:ext>
            </a:extLst>
          </p:cNvPr>
          <p:cNvPicPr>
            <a:picLocks noGrp="1" noChangeAspect="1"/>
          </p:cNvPicPr>
          <p:nvPr>
            <p:ph idx="1"/>
          </p:nvPr>
        </p:nvPicPr>
        <p:blipFill>
          <a:blip r:embed="rId2"/>
          <a:stretch>
            <a:fillRect/>
          </a:stretch>
        </p:blipFill>
        <p:spPr>
          <a:xfrm>
            <a:off x="813916" y="1371000"/>
            <a:ext cx="9995549" cy="4647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413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AC3D-4BCE-4FE2-E2D3-68C209EB49C5}"/>
              </a:ext>
            </a:extLst>
          </p:cNvPr>
          <p:cNvSpPr>
            <a:spLocks noGrp="1"/>
          </p:cNvSpPr>
          <p:nvPr>
            <p:ph type="title"/>
          </p:nvPr>
        </p:nvSpPr>
        <p:spPr>
          <a:xfrm>
            <a:off x="685801" y="0"/>
            <a:ext cx="10131425" cy="1292144"/>
          </a:xfrm>
        </p:spPr>
        <p:txBody>
          <a:bodyPr/>
          <a:lstStyle/>
          <a:p>
            <a:pPr algn="ctr"/>
            <a:r>
              <a:rPr lang="en-US" b="1" dirty="0">
                <a:latin typeface="Times New Roman" panose="02020603050405020304" pitchFamily="18" charset="0"/>
                <a:cs typeface="Times New Roman" panose="02020603050405020304" pitchFamily="18" charset="0"/>
              </a:rPr>
              <a:t>Screenshots of workflow</a:t>
            </a:r>
            <a:endParaRPr lang="en-IN"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2196531-E75E-C133-6944-F23C398A4DBF}"/>
              </a:ext>
            </a:extLst>
          </p:cNvPr>
          <p:cNvPicPr>
            <a:picLocks noGrp="1" noChangeAspect="1"/>
          </p:cNvPicPr>
          <p:nvPr>
            <p:ph idx="1"/>
          </p:nvPr>
        </p:nvPicPr>
        <p:blipFill>
          <a:blip r:embed="rId2"/>
          <a:stretch>
            <a:fillRect/>
          </a:stretch>
        </p:blipFill>
        <p:spPr>
          <a:xfrm>
            <a:off x="1210671" y="1292144"/>
            <a:ext cx="9606555" cy="48433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88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AC3D-4BCE-4FE2-E2D3-68C209EB49C5}"/>
              </a:ext>
            </a:extLst>
          </p:cNvPr>
          <p:cNvSpPr>
            <a:spLocks noGrp="1"/>
          </p:cNvSpPr>
          <p:nvPr>
            <p:ph type="title"/>
          </p:nvPr>
        </p:nvSpPr>
        <p:spPr>
          <a:xfrm>
            <a:off x="685801" y="0"/>
            <a:ext cx="10131425" cy="1292144"/>
          </a:xfrm>
        </p:spPr>
        <p:txBody>
          <a:bodyPr/>
          <a:lstStyle/>
          <a:p>
            <a:pPr algn="ctr"/>
            <a:r>
              <a:rPr lang="en-US" b="1" dirty="0">
                <a:latin typeface="Times New Roman" panose="02020603050405020304" pitchFamily="18" charset="0"/>
                <a:cs typeface="Times New Roman" panose="02020603050405020304" pitchFamily="18" charset="0"/>
              </a:rPr>
              <a:t>Screenshots of workflow</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CF681C-FEF8-6743-D9A2-45F276B95082}"/>
              </a:ext>
            </a:extLst>
          </p:cNvPr>
          <p:cNvPicPr>
            <a:picLocks noGrp="1" noChangeAspect="1"/>
          </p:cNvPicPr>
          <p:nvPr>
            <p:ph idx="1"/>
          </p:nvPr>
        </p:nvPicPr>
        <p:blipFill>
          <a:blip r:embed="rId2"/>
          <a:stretch>
            <a:fillRect/>
          </a:stretch>
        </p:blipFill>
        <p:spPr>
          <a:xfrm>
            <a:off x="936598" y="1292144"/>
            <a:ext cx="9957329" cy="5028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9399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3BC0-62E2-8681-00FA-3AA81C5B5281}"/>
              </a:ext>
            </a:extLst>
          </p:cNvPr>
          <p:cNvSpPr>
            <a:spLocks noGrp="1"/>
          </p:cNvSpPr>
          <p:nvPr>
            <p:ph type="title"/>
          </p:nvPr>
        </p:nvSpPr>
        <p:spPr>
          <a:xfrm>
            <a:off x="615880" y="0"/>
            <a:ext cx="10960239" cy="1332337"/>
          </a:xfrm>
        </p:spPr>
        <p:txBody>
          <a:bodyPr/>
          <a:lstStyle/>
          <a:p>
            <a:pPr algn="ctr"/>
            <a:r>
              <a:rPr lang="en-US" b="1" dirty="0">
                <a:latin typeface="Times New Roman" panose="02020603050405020304" pitchFamily="18" charset="0"/>
                <a:cs typeface="Times New Roman" panose="02020603050405020304" pitchFamily="18" charset="0"/>
              </a:rPr>
              <a:t>Restrictions and future improvements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491887-9BCC-EFE7-E0BC-8B85A137373A}"/>
              </a:ext>
            </a:extLst>
          </p:cNvPr>
          <p:cNvSpPr>
            <a:spLocks noGrp="1"/>
          </p:cNvSpPr>
          <p:nvPr>
            <p:ph idx="1"/>
          </p:nvPr>
        </p:nvSpPr>
        <p:spPr>
          <a:xfrm>
            <a:off x="685800" y="1115367"/>
            <a:ext cx="10518111" cy="4675833"/>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Our current method has some issues, like the 4,096 token limit set by OpenAI, which restricts our ability to transfer data effectively. This can lead to missing important information or even entire documents. To improve, we can explore newer language models with higher token limits for better context. Additionally, we can enhance </a:t>
            </a:r>
            <a:r>
              <a:rPr lang="en-US" sz="2400" dirty="0" err="1">
                <a:latin typeface="Times New Roman" panose="02020603050405020304" pitchFamily="18" charset="0"/>
                <a:cs typeface="Times New Roman" panose="02020603050405020304" pitchFamily="18" charset="0"/>
              </a:rPr>
              <a:t>ChatPDF</a:t>
            </a:r>
            <a:r>
              <a:rPr lang="en-US" sz="2400" dirty="0">
                <a:latin typeface="Times New Roman" panose="02020603050405020304" pitchFamily="18" charset="0"/>
                <a:cs typeface="Times New Roman" panose="02020603050405020304" pitchFamily="18" charset="0"/>
              </a:rPr>
              <a:t> by supporting various document formats beyond PDFs, improving error messages, and offering customization options for users. These upgrades aim to make </a:t>
            </a:r>
            <a:r>
              <a:rPr lang="en-US" sz="2400" dirty="0" err="1">
                <a:latin typeface="Times New Roman" panose="02020603050405020304" pitchFamily="18" charset="0"/>
                <a:cs typeface="Times New Roman" panose="02020603050405020304" pitchFamily="18" charset="0"/>
              </a:rPr>
              <a:t>ChatPDF</a:t>
            </a:r>
            <a:r>
              <a:rPr lang="en-US" sz="2400" dirty="0">
                <a:latin typeface="Times New Roman" panose="02020603050405020304" pitchFamily="18" charset="0"/>
                <a:cs typeface="Times New Roman" panose="02020603050405020304" pitchFamily="18" charset="0"/>
              </a:rPr>
              <a:t> more efficient and user-friendly while providing more accurate and extensive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60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0AE4-2415-256D-ACC4-54541BB8D098}"/>
              </a:ext>
            </a:extLst>
          </p:cNvPr>
          <p:cNvSpPr>
            <a:spLocks noGrp="1"/>
          </p:cNvSpPr>
          <p:nvPr>
            <p:ph type="title"/>
          </p:nvPr>
        </p:nvSpPr>
        <p:spPr>
          <a:xfrm>
            <a:off x="685801" y="609600"/>
            <a:ext cx="10131425" cy="1456267"/>
          </a:xfrm>
        </p:spPr>
        <p:txBody>
          <a:bodyPr>
            <a:normAutofit/>
          </a:bodyPr>
          <a:lstStyle/>
          <a:p>
            <a:r>
              <a:rPr lang="en-US" b="1">
                <a:latin typeface="Times New Roman" panose="02020603050405020304" pitchFamily="18" charset="0"/>
                <a:cs typeface="Times New Roman" panose="02020603050405020304" pitchFamily="18" charset="0"/>
              </a:rPr>
              <a:t>testing</a:t>
            </a:r>
            <a:endParaRPr lang="en-IN" b="1">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E59AB311-772B-5809-B3F6-0F5A73CF98BF}"/>
              </a:ext>
            </a:extLst>
          </p:cNvPr>
          <p:cNvGraphicFramePr>
            <a:graphicFrameLocks noGrp="1"/>
          </p:cNvGraphicFramePr>
          <p:nvPr>
            <p:ph idx="1"/>
            <p:extLst>
              <p:ext uri="{D42A27DB-BD31-4B8C-83A1-F6EECF244321}">
                <p14:modId xmlns:p14="http://schemas.microsoft.com/office/powerpoint/2010/main" val="51589783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000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B90A-5D05-15DE-778D-6FD55C437C5E}"/>
              </a:ext>
            </a:extLst>
          </p:cNvPr>
          <p:cNvSpPr>
            <a:spLocks noGrp="1"/>
          </p:cNvSpPr>
          <p:nvPr>
            <p:ph type="title"/>
          </p:nvPr>
        </p:nvSpPr>
        <p:spPr>
          <a:xfrm>
            <a:off x="4583562" y="0"/>
            <a:ext cx="6282266" cy="1456267"/>
          </a:xfrm>
        </p:spPr>
        <p:txBody>
          <a:bodyPr>
            <a:normAutofit/>
          </a:bodyPr>
          <a:lstStyle/>
          <a:p>
            <a:r>
              <a:rPr lang="en-US" b="1" dirty="0">
                <a:latin typeface="Times New Roman" panose="02020603050405020304" pitchFamily="18" charset="0"/>
                <a:cs typeface="Times New Roman" panose="02020603050405020304" pitchFamily="18" charset="0"/>
              </a:rPr>
              <a:t>Conclusion</a:t>
            </a:r>
            <a:r>
              <a:rPr lang="en-US" b="1" dirty="0"/>
              <a:t> </a:t>
            </a:r>
            <a:endParaRPr lang="en-IN" b="1" dirty="0"/>
          </a:p>
        </p:txBody>
      </p:sp>
      <p:sp>
        <p:nvSpPr>
          <p:cNvPr id="3" name="Content Placeholder 2">
            <a:extLst>
              <a:ext uri="{FF2B5EF4-FFF2-40B4-BE49-F238E27FC236}">
                <a16:creationId xmlns:a16="http://schemas.microsoft.com/office/drawing/2014/main" id="{148C19F3-9CB2-35A0-B436-E07820134A99}"/>
              </a:ext>
            </a:extLst>
          </p:cNvPr>
          <p:cNvSpPr>
            <a:spLocks noGrp="1"/>
          </p:cNvSpPr>
          <p:nvPr>
            <p:ph idx="1"/>
          </p:nvPr>
        </p:nvSpPr>
        <p:spPr>
          <a:xfrm>
            <a:off x="4301412" y="1082350"/>
            <a:ext cx="7371183" cy="5682343"/>
          </a:xfrm>
        </p:spPr>
        <p:txBody>
          <a:bodyPr>
            <a:normAutofit lnSpcReduction="10000"/>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In conclusion, systematic testing of the embedded web application designed for PDF upload, processing, and query handling has affirmed its alignment with project requirements. This application effectively leverages the OpenAI API to provide relevant answers based on the content of uploaded PDFs while adeptly managing non-PDF queries. The testing results showcase its ability to allow users to upload PDF documents of up to 200MB in size, processing them without errors and promptly notifying users upon completion. Additionally, for PDF-based queries, the application successfully forwards user inquiries related to the content of uploaded PDFs to the OpenAI API, delivering answers that align with the PDF's information. When faced with non-PDF queries, the application exhibits proper handling by refraining from processing them through the OpenAI API and instead delivering informative messages to users, indicating the absence of relevant information. Overall, this embedded web application efficiently fulfills its intended objectives, offering a valuable solution for users seeking AI-powered assistance in extracting insights and answers from extensive PDF documents, while ongoing optimization efforts can further enhance its performance and responsiveness under various conditions.</a:t>
            </a:r>
            <a:endParaRPr lang="en-IN" sz="1600" dirty="0">
              <a:latin typeface="Times New Roman" panose="02020603050405020304" pitchFamily="18" charset="0"/>
              <a:cs typeface="Times New Roman" panose="02020603050405020304" pitchFamily="18" charset="0"/>
            </a:endParaRPr>
          </a:p>
        </p:txBody>
      </p:sp>
      <p:pic>
        <p:nvPicPr>
          <p:cNvPr id="17" name="Graphic 16" descr="Web Design">
            <a:extLst>
              <a:ext uri="{FF2B5EF4-FFF2-40B4-BE49-F238E27FC236}">
                <a16:creationId xmlns:a16="http://schemas.microsoft.com/office/drawing/2014/main" id="{211714A9-083B-B7AF-4BFE-1F56F2C67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 y="1707730"/>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6032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9967E67-7110-6F2D-B392-2A8F2415265D}"/>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6000" b="1" dirty="0">
                <a:latin typeface="Algerian" panose="04020705040A02060702" pitchFamily="82" charset="0"/>
              </a:rPr>
              <a:t>Thank YOU</a:t>
            </a:r>
          </a:p>
        </p:txBody>
      </p:sp>
      <p:pic>
        <p:nvPicPr>
          <p:cNvPr id="100" name="Graphic 5" descr="Smiling Face with No Fill">
            <a:extLst>
              <a:ext uri="{FF2B5EF4-FFF2-40B4-BE49-F238E27FC236}">
                <a16:creationId xmlns:a16="http://schemas.microsoft.com/office/drawing/2014/main" id="{74F33AF6-FF41-8BBE-BB1E-1BA800B3EB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5013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9DF6-4E56-61B0-62D8-03681E70AB36}"/>
              </a:ext>
            </a:extLst>
          </p:cNvPr>
          <p:cNvSpPr>
            <a:spLocks noGrp="1"/>
          </p:cNvSpPr>
          <p:nvPr>
            <p:ph type="title"/>
          </p:nvPr>
        </p:nvSpPr>
        <p:spPr>
          <a:xfrm>
            <a:off x="4955458" y="639097"/>
            <a:ext cx="6593075" cy="1612490"/>
          </a:xfrm>
        </p:spPr>
        <p:txBody>
          <a:bodyPr>
            <a:normAutofit/>
          </a:bodyPr>
          <a:lstStyle/>
          <a:p>
            <a:r>
              <a:rPr lang="en-US" b="1">
                <a:latin typeface="Times New Roman" panose="02020603050405020304" pitchFamily="18" charset="0"/>
                <a:cs typeface="Times New Roman" panose="02020603050405020304" pitchFamily="18" charset="0"/>
              </a:rPr>
              <a:t>Content</a:t>
            </a:r>
            <a:endParaRPr lang="en-IN" b="1">
              <a:latin typeface="Times New Roman" panose="02020603050405020304" pitchFamily="18" charset="0"/>
              <a:cs typeface="Times New Roman" panose="02020603050405020304" pitchFamily="18" charset="0"/>
            </a:endParaRPr>
          </a:p>
        </p:txBody>
      </p:sp>
      <p:pic>
        <p:nvPicPr>
          <p:cNvPr id="5" name="Picture 4" descr="Light bulb on yellow background with sketched light beams and cord">
            <a:extLst>
              <a:ext uri="{FF2B5EF4-FFF2-40B4-BE49-F238E27FC236}">
                <a16:creationId xmlns:a16="http://schemas.microsoft.com/office/drawing/2014/main" id="{E423FCE4-DD7F-488E-6712-55DE5452F1EB}"/>
              </a:ext>
            </a:extLst>
          </p:cNvPr>
          <p:cNvPicPr>
            <a:picLocks noChangeAspect="1"/>
          </p:cNvPicPr>
          <p:nvPr/>
        </p:nvPicPr>
        <p:blipFill rotWithShape="1">
          <a:blip r:embed="rId3"/>
          <a:srcRect l="51342" r="708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7706AF28-27CD-CFFF-967A-C8C8061F0848}"/>
              </a:ext>
            </a:extLst>
          </p:cNvPr>
          <p:cNvSpPr>
            <a:spLocks noGrp="1"/>
          </p:cNvSpPr>
          <p:nvPr>
            <p:ph idx="1"/>
          </p:nvPr>
        </p:nvSpPr>
        <p:spPr>
          <a:xfrm>
            <a:off x="4955458" y="2251587"/>
            <a:ext cx="6593075" cy="3972232"/>
          </a:xfrm>
        </p:spPr>
        <p:txBody>
          <a:bodyPr>
            <a:normAutofit/>
          </a:bodyPr>
          <a:lstStyle/>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INTRODUCTION</a:t>
            </a: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RESOURCE REQUIREMENTS</a:t>
            </a:r>
            <a:endParaRPr lang="en-US" b="1" dirty="0">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ARCHITECTURE  OF LANGCHAIN </a:t>
            </a: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SYSTEM DESIGN</a:t>
            </a:r>
            <a:endParaRPr lang="en-US" b="1" dirty="0">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SCREENSHOT</a:t>
            </a: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RESTRICTIONS AND FUTURE IMPROVEMENTS </a:t>
            </a:r>
            <a:endParaRPr lang="en-US" b="1" dirty="0">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TESTING</a:t>
            </a:r>
          </a:p>
          <a:p>
            <a:pPr>
              <a:buFont typeface="Wingdings" panose="05000000000000000000" pitchFamily="2" charset="2"/>
              <a:buChar char="v"/>
            </a:pPr>
            <a:r>
              <a:rPr lang="en-US" b="1" dirty="0">
                <a:effectLst/>
                <a:latin typeface="Times New Roman" panose="02020603050405020304" pitchFamily="18" charset="0"/>
                <a:ea typeface="Calibri" panose="020F0502020204030204" pitchFamily="34" charset="0"/>
              </a:rPr>
              <a:t>CONCLUSION </a:t>
            </a:r>
            <a:endParaRPr lang="en-IN" dirty="0"/>
          </a:p>
        </p:txBody>
      </p:sp>
    </p:spTree>
    <p:extLst>
      <p:ext uri="{BB962C8B-B14F-4D97-AF65-F5344CB8AC3E}">
        <p14:creationId xmlns:p14="http://schemas.microsoft.com/office/powerpoint/2010/main" val="27473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8B3F-F195-4B00-B84B-117A3B99EA3D}"/>
              </a:ext>
            </a:extLst>
          </p:cNvPr>
          <p:cNvSpPr>
            <a:spLocks noGrp="1"/>
          </p:cNvSpPr>
          <p:nvPr>
            <p:ph type="title"/>
          </p:nvPr>
        </p:nvSpPr>
        <p:spPr>
          <a:xfrm>
            <a:off x="595366" y="0"/>
            <a:ext cx="10327192" cy="1396721"/>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4C0AE7-71A9-F784-9489-C971E2DDF95B}"/>
              </a:ext>
            </a:extLst>
          </p:cNvPr>
          <p:cNvSpPr>
            <a:spLocks noGrp="1"/>
          </p:cNvSpPr>
          <p:nvPr>
            <p:ph idx="1"/>
          </p:nvPr>
        </p:nvSpPr>
        <p:spPr>
          <a:xfrm>
            <a:off x="685801" y="1165609"/>
            <a:ext cx="11161206" cy="4625591"/>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Understanding information in PDFs is tough due to their wealth of data in the modern digital era. </a:t>
            </a:r>
            <a:r>
              <a:rPr lang="en-US" sz="2400" dirty="0" err="1">
                <a:latin typeface="Times New Roman" panose="02020603050405020304" pitchFamily="18" charset="0"/>
                <a:cs typeface="Times New Roman" panose="02020603050405020304" pitchFamily="18" charset="0"/>
              </a:rPr>
              <a:t>Langchain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Chatpdf</a:t>
            </a:r>
            <a:r>
              <a:rPr lang="en-US" sz="2400" dirty="0">
                <a:latin typeface="Times New Roman" panose="02020603050405020304" pitchFamily="18" charset="0"/>
                <a:cs typeface="Times New Roman" panose="02020603050405020304" pitchFamily="18" charset="0"/>
              </a:rPr>
              <a:t> changes how we interact with PDFs by using OpenAI API and free large language models (LLMs). It allows us to ask questions in everyday language and get answers from multiple PDFs. This new method makes searching easier and finding information quicker. </a:t>
            </a:r>
            <a:r>
              <a:rPr lang="en-US" sz="2400" dirty="0" err="1">
                <a:latin typeface="Times New Roman" panose="02020603050405020304" pitchFamily="18" charset="0"/>
                <a:cs typeface="Times New Roman" panose="02020603050405020304" pitchFamily="18" charset="0"/>
              </a:rPr>
              <a:t>Chatpdf</a:t>
            </a:r>
            <a:r>
              <a:rPr lang="en-US" sz="2400" dirty="0">
                <a:latin typeface="Times New Roman" panose="02020603050405020304" pitchFamily="18" charset="0"/>
                <a:cs typeface="Times New Roman" panose="02020603050405020304" pitchFamily="18" charset="0"/>
              </a:rPr>
              <a:t>, like </a:t>
            </a:r>
            <a:r>
              <a:rPr lang="en-US" sz="2400" dirty="0" err="1">
                <a:latin typeface="Times New Roman" panose="02020603050405020304" pitchFamily="18" charset="0"/>
                <a:cs typeface="Times New Roman" panose="02020603050405020304" pitchFamily="18" charset="0"/>
              </a:rPr>
              <a:t>Langchain</a:t>
            </a:r>
            <a:r>
              <a:rPr lang="en-US" sz="2400" dirty="0">
                <a:latin typeface="Times New Roman" panose="02020603050405020304" pitchFamily="18" charset="0"/>
                <a:cs typeface="Times New Roman" panose="02020603050405020304" pitchFamily="18" charset="0"/>
              </a:rPr>
              <a:t>, helps businesses stay competitive by providing fast and accurate access to vital information, saving time and money in today's data-driven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1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8B3F-F195-4B00-B84B-117A3B99EA3D}"/>
              </a:ext>
            </a:extLst>
          </p:cNvPr>
          <p:cNvSpPr>
            <a:spLocks noGrp="1"/>
          </p:cNvSpPr>
          <p:nvPr>
            <p:ph type="title"/>
          </p:nvPr>
        </p:nvSpPr>
        <p:spPr>
          <a:xfrm>
            <a:off x="1102808" y="0"/>
            <a:ext cx="10327192" cy="1396721"/>
          </a:xfrm>
        </p:spPr>
        <p:txBody>
          <a:bodyPr/>
          <a:lstStyle/>
          <a:p>
            <a:pPr algn="ctr" fontAlgn="base"/>
            <a:r>
              <a:rPr lang="en-US" b="1" dirty="0">
                <a:effectLst/>
                <a:latin typeface="Times New Roman" panose="02020603050405020304" pitchFamily="18" charset="0"/>
                <a:cs typeface="Times New Roman" panose="02020603050405020304" pitchFamily="18" charset="0"/>
              </a:rPr>
              <a:t>How a Large Language Model Is Built?</a:t>
            </a:r>
          </a:p>
        </p:txBody>
      </p:sp>
      <p:sp>
        <p:nvSpPr>
          <p:cNvPr id="3" name="Content Placeholder 2">
            <a:extLst>
              <a:ext uri="{FF2B5EF4-FFF2-40B4-BE49-F238E27FC236}">
                <a16:creationId xmlns:a16="http://schemas.microsoft.com/office/drawing/2014/main" id="{5A4C0AE7-71A9-F784-9489-C971E2DDF95B}"/>
              </a:ext>
            </a:extLst>
          </p:cNvPr>
          <p:cNvSpPr>
            <a:spLocks noGrp="1"/>
          </p:cNvSpPr>
          <p:nvPr>
            <p:ph idx="1"/>
          </p:nvPr>
        </p:nvSpPr>
        <p:spPr>
          <a:xfrm>
            <a:off x="685801" y="1165609"/>
            <a:ext cx="11161206" cy="5692391"/>
          </a:xfrm>
        </p:spPr>
        <p:txBody>
          <a:bodyPr>
            <a:noAutofit/>
          </a:bodyPr>
          <a:lstStyle/>
          <a:p>
            <a:pPr algn="just" fontAlgn="base"/>
            <a:r>
              <a:rPr lang="en-US" sz="2400" dirty="0">
                <a:latin typeface="Times New Roman" panose="02020603050405020304" pitchFamily="18" charset="0"/>
                <a:cs typeface="Times New Roman" panose="02020603050405020304" pitchFamily="18" charset="0"/>
              </a:rPr>
              <a:t>A large language model is a transformer model on a large scale. It is so large that usually cannot be run on a single computer. Hence it is naturally a service provided over API or a web interface. As you can expect, such large model is learned from a vast amount of text before it can remember the patterns and structures of language.</a:t>
            </a:r>
          </a:p>
          <a:p>
            <a:pPr algn="just" fontAlgn="base"/>
            <a:r>
              <a:rPr lang="en-US" sz="2400" dirty="0">
                <a:latin typeface="Times New Roman" panose="02020603050405020304" pitchFamily="18" charset="0"/>
                <a:cs typeface="Times New Roman" panose="02020603050405020304" pitchFamily="18" charset="0"/>
              </a:rPr>
              <a:t>For example, the GPT-3 model that is backing the ChatGPT service was trained on massive amounts of text data from the internet. This includes books, articles, websites, and various other sources. During the training process, the model learns the statistical relationships between words, phrases, and sentences, allowing it to generate coherent and contextually relevant responses when given a prompt or query.</a:t>
            </a:r>
          </a:p>
          <a:p>
            <a:pPr algn="just" fontAlgn="base"/>
            <a:r>
              <a:rPr lang="en-US" sz="2400" dirty="0">
                <a:latin typeface="Times New Roman" panose="02020603050405020304" pitchFamily="18" charset="0"/>
                <a:cs typeface="Times New Roman" panose="02020603050405020304" pitchFamily="18" charset="0"/>
              </a:rPr>
              <a:t>Distilling from this vast amount of text, the GPT-3 model can therefore understand multiple languages and possess knowledge of various topics. That’s why it can produce text in different style. While you may be amazed that large language model can perform translation, text summarization, and question answering, it is not surprised if you consider these are special “grammars” that match the leading text.</a:t>
            </a:r>
          </a:p>
        </p:txBody>
      </p:sp>
    </p:spTree>
    <p:extLst>
      <p:ext uri="{BB962C8B-B14F-4D97-AF65-F5344CB8AC3E}">
        <p14:creationId xmlns:p14="http://schemas.microsoft.com/office/powerpoint/2010/main" val="22289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D60E-51F8-6BAE-5593-8DF99B9E7275}"/>
              </a:ext>
            </a:extLst>
          </p:cNvPr>
          <p:cNvSpPr>
            <a:spLocks noGrp="1"/>
          </p:cNvSpPr>
          <p:nvPr>
            <p:ph type="title"/>
          </p:nvPr>
        </p:nvSpPr>
        <p:spPr>
          <a:xfrm>
            <a:off x="685799" y="0"/>
            <a:ext cx="10131425" cy="1256044"/>
          </a:xfrm>
        </p:spPr>
        <p:txBody>
          <a:bodyPr/>
          <a:lstStyle/>
          <a:p>
            <a:pPr algn="ctr"/>
            <a:r>
              <a:rPr lang="en-US">
                <a:latin typeface="Times New Roman" panose="02020603050405020304" pitchFamily="18" charset="0"/>
                <a:cs typeface="Times New Roman" panose="02020603050405020304" pitchFamily="18" charset="0"/>
              </a:rPr>
              <a:t>Resource requirements</a:t>
            </a:r>
            <a:endParaRPr lang="en-IN" dirty="0">
              <a:latin typeface="Times New Roman" panose="02020603050405020304" pitchFamily="18" charset="0"/>
              <a:cs typeface="Times New Roman" panose="02020603050405020304" pitchFamily="18" charset="0"/>
            </a:endParaRPr>
          </a:p>
        </p:txBody>
      </p:sp>
      <p:graphicFrame>
        <p:nvGraphicFramePr>
          <p:cNvPr id="9" name="Content Placeholder 1">
            <a:extLst>
              <a:ext uri="{FF2B5EF4-FFF2-40B4-BE49-F238E27FC236}">
                <a16:creationId xmlns:a16="http://schemas.microsoft.com/office/drawing/2014/main" id="{423B48AF-5764-21C7-0F12-E6184DE72622}"/>
              </a:ext>
            </a:extLst>
          </p:cNvPr>
          <p:cNvGraphicFramePr>
            <a:graphicFrameLocks noGrp="1"/>
          </p:cNvGraphicFramePr>
          <p:nvPr>
            <p:ph idx="1"/>
            <p:extLst>
              <p:ext uri="{D42A27DB-BD31-4B8C-83A1-F6EECF244321}">
                <p14:modId xmlns:p14="http://schemas.microsoft.com/office/powerpoint/2010/main" val="2775824376"/>
              </p:ext>
            </p:extLst>
          </p:nvPr>
        </p:nvGraphicFramePr>
        <p:xfrm>
          <a:off x="195943" y="1899846"/>
          <a:ext cx="11751547" cy="4795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275E08F-7F46-F5C9-ACAB-DEB8DC6ABFB8}"/>
              </a:ext>
            </a:extLst>
          </p:cNvPr>
          <p:cNvSpPr txBox="1"/>
          <p:nvPr/>
        </p:nvSpPr>
        <p:spPr>
          <a:xfrm>
            <a:off x="3629608" y="1899846"/>
            <a:ext cx="3780202" cy="523220"/>
          </a:xfrm>
          <a:prstGeom prst="rect">
            <a:avLst/>
          </a:prstGeom>
          <a:noFill/>
        </p:spPr>
        <p:txBody>
          <a:bodyPr wrap="none" rtlCol="0">
            <a:spAutoFit/>
          </a:bodyPr>
          <a:lstStyle/>
          <a:p>
            <a:pPr algn="ctr"/>
            <a:r>
              <a:rPr lang="en-US" sz="2800" dirty="0">
                <a:effectLst/>
                <a:latin typeface="Times New Roman" pitchFamily="18" charset="0"/>
                <a:cs typeface="Times New Roman" pitchFamily="18" charset="0"/>
              </a:rPr>
              <a:t>Hardware Requirements:</a:t>
            </a:r>
            <a:endParaRPr lang="en-IN" sz="2800" dirty="0"/>
          </a:p>
        </p:txBody>
      </p:sp>
    </p:spTree>
    <p:extLst>
      <p:ext uri="{BB962C8B-B14F-4D97-AF65-F5344CB8AC3E}">
        <p14:creationId xmlns:p14="http://schemas.microsoft.com/office/powerpoint/2010/main" val="320027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D60E-51F8-6BAE-5593-8DF99B9E7275}"/>
              </a:ext>
            </a:extLst>
          </p:cNvPr>
          <p:cNvSpPr>
            <a:spLocks noGrp="1"/>
          </p:cNvSpPr>
          <p:nvPr>
            <p:ph type="title"/>
          </p:nvPr>
        </p:nvSpPr>
        <p:spPr>
          <a:xfrm>
            <a:off x="685799" y="0"/>
            <a:ext cx="10131425" cy="1256044"/>
          </a:xfrm>
        </p:spPr>
        <p:txBody>
          <a:bodyPr/>
          <a:lstStyle/>
          <a:p>
            <a:pPr algn="ctr"/>
            <a:r>
              <a:rPr lang="en-US">
                <a:latin typeface="Times New Roman" panose="02020603050405020304" pitchFamily="18" charset="0"/>
                <a:cs typeface="Times New Roman" panose="02020603050405020304" pitchFamily="18" charset="0"/>
              </a:rPr>
              <a:t>Resource requirements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64DDA3-CD13-5C1E-EB73-CDF9F5BD6D1A}"/>
              </a:ext>
            </a:extLst>
          </p:cNvPr>
          <p:cNvSpPr txBox="1"/>
          <p:nvPr/>
        </p:nvSpPr>
        <p:spPr>
          <a:xfrm>
            <a:off x="3755571" y="1791028"/>
            <a:ext cx="3661580" cy="523220"/>
          </a:xfrm>
          <a:prstGeom prst="rect">
            <a:avLst/>
          </a:prstGeom>
          <a:noFill/>
        </p:spPr>
        <p:txBody>
          <a:bodyPr wrap="none" rtlCol="0">
            <a:spAutoFit/>
          </a:bodyPr>
          <a:lstStyle/>
          <a:p>
            <a:r>
              <a:rPr lang="en-US" sz="2800" dirty="0">
                <a:effectLst/>
                <a:latin typeface="Times New Roman" pitchFamily="18" charset="0"/>
                <a:cs typeface="Times New Roman" pitchFamily="18" charset="0"/>
              </a:rPr>
              <a:t>Software Requirements:</a:t>
            </a:r>
            <a:endParaRPr lang="en-IN" sz="2800" dirty="0"/>
          </a:p>
        </p:txBody>
      </p:sp>
      <p:graphicFrame>
        <p:nvGraphicFramePr>
          <p:cNvPr id="12" name="TextBox 9">
            <a:extLst>
              <a:ext uri="{FF2B5EF4-FFF2-40B4-BE49-F238E27FC236}">
                <a16:creationId xmlns:a16="http://schemas.microsoft.com/office/drawing/2014/main" id="{C7A53414-FB90-1207-E13D-5F122B8EED11}"/>
              </a:ext>
            </a:extLst>
          </p:cNvPr>
          <p:cNvGraphicFramePr/>
          <p:nvPr>
            <p:extLst>
              <p:ext uri="{D42A27DB-BD31-4B8C-83A1-F6EECF244321}">
                <p14:modId xmlns:p14="http://schemas.microsoft.com/office/powerpoint/2010/main" val="3322410533"/>
              </p:ext>
            </p:extLst>
          </p:nvPr>
        </p:nvGraphicFramePr>
        <p:xfrm>
          <a:off x="685800" y="2401364"/>
          <a:ext cx="11372224"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5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D2F6-5389-BDC6-4626-DCB5A0CCFEE9}"/>
              </a:ext>
            </a:extLst>
          </p:cNvPr>
          <p:cNvSpPr>
            <a:spLocks noGrp="1"/>
          </p:cNvSpPr>
          <p:nvPr>
            <p:ph type="title"/>
          </p:nvPr>
        </p:nvSpPr>
        <p:spPr>
          <a:xfrm>
            <a:off x="685800" y="32564"/>
            <a:ext cx="10131425" cy="1034236"/>
          </a:xfrm>
        </p:spPr>
        <p:txBody>
          <a:bodyPr>
            <a:normAutofit fontScale="90000"/>
          </a:bodyPr>
          <a:lstStyle/>
          <a:p>
            <a:pPr algn="ct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b="1" kern="100" spc="-15" dirty="0" err="1">
                <a:effectLst/>
                <a:latin typeface="Times New Roman" panose="02020603050405020304" pitchFamily="18" charset="0"/>
                <a:ea typeface="Calibri" panose="020F0502020204030204" pitchFamily="34" charset="0"/>
                <a:cs typeface="Times New Roman" panose="02020603050405020304" pitchFamily="18" charset="0"/>
              </a:rPr>
              <a:t>LangChain</a:t>
            </a:r>
            <a:r>
              <a:rPr lang="en-IN" sz="3200" b="1" kern="100" spc="-15" dirty="0">
                <a:effectLst/>
                <a:latin typeface="Times New Roman" panose="02020603050405020304" pitchFamily="18" charset="0"/>
                <a:ea typeface="Calibri" panose="020F0502020204030204" pitchFamily="34" charset="0"/>
                <a:cs typeface="Times New Roman" panose="02020603050405020304" pitchFamily="18" charset="0"/>
              </a:rPr>
              <a:t> Architecture </a:t>
            </a:r>
            <a:endParaRPr lang="en-IN" sz="5400" dirty="0"/>
          </a:p>
        </p:txBody>
      </p:sp>
      <p:pic>
        <p:nvPicPr>
          <p:cNvPr id="5" name="Content Placeholder 4">
            <a:extLst>
              <a:ext uri="{FF2B5EF4-FFF2-40B4-BE49-F238E27FC236}">
                <a16:creationId xmlns:a16="http://schemas.microsoft.com/office/drawing/2014/main" id="{E385AE3F-4C7C-A9B3-92C2-D9802669830D}"/>
              </a:ext>
            </a:extLst>
          </p:cNvPr>
          <p:cNvPicPr>
            <a:picLocks noGrp="1" noChangeAspect="1"/>
          </p:cNvPicPr>
          <p:nvPr>
            <p:ph idx="1"/>
          </p:nvPr>
        </p:nvPicPr>
        <p:blipFill>
          <a:blip r:embed="rId2"/>
          <a:stretch>
            <a:fillRect/>
          </a:stretch>
        </p:blipFill>
        <p:spPr>
          <a:xfrm>
            <a:off x="1045029" y="1203548"/>
            <a:ext cx="9525837" cy="4684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0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796-8AB1-0B8E-5416-3016B4F891B7}"/>
              </a:ext>
            </a:extLst>
          </p:cNvPr>
          <p:cNvSpPr>
            <a:spLocks noGrp="1"/>
          </p:cNvSpPr>
          <p:nvPr>
            <p:ph type="title"/>
          </p:nvPr>
        </p:nvSpPr>
        <p:spPr>
          <a:xfrm>
            <a:off x="1030287" y="0"/>
            <a:ext cx="10131425" cy="999067"/>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From Transformer Model to Large Language Model</a:t>
            </a:r>
            <a:endParaRPr lang="en-IN" dirty="0"/>
          </a:p>
        </p:txBody>
      </p:sp>
      <p:sp>
        <p:nvSpPr>
          <p:cNvPr id="3" name="Content Placeholder 2">
            <a:extLst>
              <a:ext uri="{FF2B5EF4-FFF2-40B4-BE49-F238E27FC236}">
                <a16:creationId xmlns:a16="http://schemas.microsoft.com/office/drawing/2014/main" id="{1B9A48CF-203E-7967-6765-DEA84F18A16D}"/>
              </a:ext>
            </a:extLst>
          </p:cNvPr>
          <p:cNvSpPr>
            <a:spLocks noGrp="1"/>
          </p:cNvSpPr>
          <p:nvPr>
            <p:ph idx="1"/>
          </p:nvPr>
        </p:nvSpPr>
        <p:spPr>
          <a:xfrm>
            <a:off x="685801" y="1105319"/>
            <a:ext cx="10131425" cy="5576835"/>
          </a:xfrm>
        </p:spPr>
        <p:txBody>
          <a:bodyPr>
            <a:normAutofit lnSpcReduction="10000"/>
          </a:bodyPr>
          <a:lstStyle/>
          <a:p>
            <a:pPr algn="just"/>
            <a:r>
              <a:rPr lang="en-US" sz="2800" b="0" i="0" dirty="0">
                <a:effectLst/>
                <a:latin typeface="Times New Roman" panose="02020603050405020304" pitchFamily="18" charset="0"/>
                <a:cs typeface="Times New Roman" panose="02020603050405020304" pitchFamily="18" charset="0"/>
              </a:rPr>
              <a:t>As humans, we perceive text as a collection of words. Sentences are sequences of words. Documents are sequences of chapters, sections, and paragraphs. However, for computers, text is merely a sequence of characters. To enable machines to comprehend text, </a:t>
            </a:r>
            <a:r>
              <a:rPr lang="en-US" sz="2800" b="0" i="0" u="none" strike="noStrike" dirty="0">
                <a:effectLst/>
                <a:latin typeface="Times New Roman" panose="02020603050405020304" pitchFamily="18" charset="0"/>
                <a:cs typeface="Times New Roman" panose="02020603050405020304" pitchFamily="18" charset="0"/>
              </a:rPr>
              <a:t>a model based on recurrent neural networks</a:t>
            </a:r>
            <a:r>
              <a:rPr lang="en-US" sz="2800" b="0" i="0" dirty="0">
                <a:effectLst/>
                <a:latin typeface="Times New Roman" panose="02020603050405020304" pitchFamily="18" charset="0"/>
                <a:cs typeface="Times New Roman" panose="02020603050405020304" pitchFamily="18" charset="0"/>
              </a:rPr>
              <a:t> can be built. This model processes one word or character at a time and provides an output once the entire input text has been consumed.</a:t>
            </a:r>
          </a:p>
          <a:p>
            <a:pPr algn="just"/>
            <a:r>
              <a:rPr lang="en-US" sz="2800" b="0" i="0" dirty="0">
                <a:effectLst/>
                <a:latin typeface="Times New Roman" panose="02020603050405020304" pitchFamily="18" charset="0"/>
                <a:cs typeface="Times New Roman" panose="02020603050405020304" pitchFamily="18" charset="0"/>
              </a:rPr>
              <a:t>To process a text input with a transformer model, you first need to tokenize it into a sequence of words. These tokens are then encoded as numbers and converted into embeddings, which are vector-space representations of the tokens that preserve their meaning. Next, the encoder in the transformer transforms the embeddings of all the tokens into a context vector.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1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796-8AB1-0B8E-5416-3016B4F891B7}"/>
              </a:ext>
            </a:extLst>
          </p:cNvPr>
          <p:cNvSpPr>
            <a:spLocks noGrp="1"/>
          </p:cNvSpPr>
          <p:nvPr>
            <p:ph type="title"/>
          </p:nvPr>
        </p:nvSpPr>
        <p:spPr>
          <a:xfrm>
            <a:off x="685801" y="0"/>
            <a:ext cx="10131425" cy="999067"/>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From Transformer Model to Large Language Model</a:t>
            </a:r>
            <a:endParaRPr lang="en-IN" dirty="0"/>
          </a:p>
        </p:txBody>
      </p:sp>
      <p:pic>
        <p:nvPicPr>
          <p:cNvPr id="5" name="Content Placeholder 4">
            <a:extLst>
              <a:ext uri="{FF2B5EF4-FFF2-40B4-BE49-F238E27FC236}">
                <a16:creationId xmlns:a16="http://schemas.microsoft.com/office/drawing/2014/main" id="{A40E71B8-11FD-B256-AF14-D60B016E1FC2}"/>
              </a:ext>
            </a:extLst>
          </p:cNvPr>
          <p:cNvPicPr>
            <a:picLocks noGrp="1" noChangeAspect="1"/>
          </p:cNvPicPr>
          <p:nvPr>
            <p:ph idx="1"/>
          </p:nvPr>
        </p:nvPicPr>
        <p:blipFill>
          <a:blip r:embed="rId2"/>
          <a:stretch>
            <a:fillRect/>
          </a:stretch>
        </p:blipFill>
        <p:spPr>
          <a:xfrm>
            <a:off x="685801" y="1270777"/>
            <a:ext cx="10055456" cy="5089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218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146</TotalTime>
  <Words>981</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Calibri Light</vt:lpstr>
      <vt:lpstr>Times New Roman</vt:lpstr>
      <vt:lpstr>Wingdings</vt:lpstr>
      <vt:lpstr>Celestial</vt:lpstr>
      <vt:lpstr>KARNATAKA UNIVERSITY, DHARWAD</vt:lpstr>
      <vt:lpstr>Content</vt:lpstr>
      <vt:lpstr>introduction</vt:lpstr>
      <vt:lpstr>How a Large Language Model Is Built?</vt:lpstr>
      <vt:lpstr>Resource requirements</vt:lpstr>
      <vt:lpstr>Resource requirements</vt:lpstr>
      <vt:lpstr> LangChain Architecture </vt:lpstr>
      <vt:lpstr>From Transformer Model to Large Language Model</vt:lpstr>
      <vt:lpstr>From Transformer Model to Large Language Model</vt:lpstr>
      <vt:lpstr> LangChain Architecture </vt:lpstr>
      <vt:lpstr>System Design</vt:lpstr>
      <vt:lpstr>System Design</vt:lpstr>
      <vt:lpstr>IMPLEMENTATION architecture </vt:lpstr>
      <vt:lpstr>Screenshots of workflow</vt:lpstr>
      <vt:lpstr>Screenshots of workflow</vt:lpstr>
      <vt:lpstr>Restrictions and future improvements </vt:lpstr>
      <vt:lpstr>testing</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KARNATAKA UNIVERSITY, DHARWAD</dc:title>
  <dc:creator>Puttaraj K</dc:creator>
  <cp:lastModifiedBy>Puttaraj K</cp:lastModifiedBy>
  <cp:revision>11</cp:revision>
  <dcterms:created xsi:type="dcterms:W3CDTF">2023-09-26T17:27:17Z</dcterms:created>
  <dcterms:modified xsi:type="dcterms:W3CDTF">2023-09-27T06:04:01Z</dcterms:modified>
</cp:coreProperties>
</file>