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3" r:id="rId8"/>
    <p:sldId id="261" r:id="rId9"/>
    <p:sldId id="264" r:id="rId10"/>
    <p:sldId id="265" r:id="rId11"/>
    <p:sldId id="266" r:id="rId12"/>
    <p:sldId id="267" r:id="rId13"/>
    <p:sldId id="268" r:id="rId14"/>
    <p:sldId id="269" r:id="rId15"/>
    <p:sldId id="274" r:id="rId16"/>
    <p:sldId id="270" r:id="rId17"/>
    <p:sldId id="271" r:id="rId18"/>
    <p:sldId id="272" r:id="rId19"/>
    <p:sldId id="275" r:id="rId20"/>
    <p:sldId id="273" r:id="rId21"/>
    <p:sldId id="276" r:id="rId22"/>
  </p:sldIdLst>
  <p:sldSz cx="9144000" cy="6858000" type="screen4x3"/>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44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3478EC-54E5-4375-AA9E-B0047CF9FF1B}" type="datetimeFigureOut">
              <a:rPr lang="en-US" smtClean="0"/>
              <a:t>16/07/2019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D699B-3D21-407E-A908-73E7F2801E5C}" type="slidenum">
              <a:rPr lang="en-US" smtClean="0"/>
              <a:t>‹#›</a:t>
            </a:fld>
            <a:endParaRPr lang="en-US"/>
          </a:p>
        </p:txBody>
      </p:sp>
    </p:spTree>
    <p:extLst>
      <p:ext uri="{BB962C8B-B14F-4D97-AF65-F5344CB8AC3E}">
        <p14:creationId xmlns:p14="http://schemas.microsoft.com/office/powerpoint/2010/main" val="1614970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3478EC-54E5-4375-AA9E-B0047CF9FF1B}" type="datetimeFigureOut">
              <a:rPr lang="en-US" smtClean="0"/>
              <a:t>16/07/2019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D699B-3D21-407E-A908-73E7F2801E5C}" type="slidenum">
              <a:rPr lang="en-US" smtClean="0"/>
              <a:t>‹#›</a:t>
            </a:fld>
            <a:endParaRPr lang="en-US"/>
          </a:p>
        </p:txBody>
      </p:sp>
    </p:spTree>
    <p:extLst>
      <p:ext uri="{BB962C8B-B14F-4D97-AF65-F5344CB8AC3E}">
        <p14:creationId xmlns:p14="http://schemas.microsoft.com/office/powerpoint/2010/main" val="178315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3478EC-54E5-4375-AA9E-B0047CF9FF1B}" type="datetimeFigureOut">
              <a:rPr lang="en-US" smtClean="0"/>
              <a:t>16/07/2019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D699B-3D21-407E-A908-73E7F2801E5C}" type="slidenum">
              <a:rPr lang="en-US" smtClean="0"/>
              <a:t>‹#›</a:t>
            </a:fld>
            <a:endParaRPr lang="en-US"/>
          </a:p>
        </p:txBody>
      </p:sp>
    </p:spTree>
    <p:extLst>
      <p:ext uri="{BB962C8B-B14F-4D97-AF65-F5344CB8AC3E}">
        <p14:creationId xmlns:p14="http://schemas.microsoft.com/office/powerpoint/2010/main" val="2892342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3478EC-54E5-4375-AA9E-B0047CF9FF1B}" type="datetimeFigureOut">
              <a:rPr lang="en-US" smtClean="0"/>
              <a:t>16/07/2019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D699B-3D21-407E-A908-73E7F2801E5C}" type="slidenum">
              <a:rPr lang="en-US" smtClean="0"/>
              <a:t>‹#›</a:t>
            </a:fld>
            <a:endParaRPr lang="en-US"/>
          </a:p>
        </p:txBody>
      </p:sp>
    </p:spTree>
    <p:extLst>
      <p:ext uri="{BB962C8B-B14F-4D97-AF65-F5344CB8AC3E}">
        <p14:creationId xmlns:p14="http://schemas.microsoft.com/office/powerpoint/2010/main" val="583664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3478EC-54E5-4375-AA9E-B0047CF9FF1B}" type="datetimeFigureOut">
              <a:rPr lang="en-US" smtClean="0"/>
              <a:t>16/07/2019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D699B-3D21-407E-A908-73E7F2801E5C}" type="slidenum">
              <a:rPr lang="en-US" smtClean="0"/>
              <a:t>‹#›</a:t>
            </a:fld>
            <a:endParaRPr lang="en-US"/>
          </a:p>
        </p:txBody>
      </p:sp>
    </p:spTree>
    <p:extLst>
      <p:ext uri="{BB962C8B-B14F-4D97-AF65-F5344CB8AC3E}">
        <p14:creationId xmlns:p14="http://schemas.microsoft.com/office/powerpoint/2010/main" val="2444277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3478EC-54E5-4375-AA9E-B0047CF9FF1B}" type="datetimeFigureOut">
              <a:rPr lang="en-US" smtClean="0"/>
              <a:t>16/07/2019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D699B-3D21-407E-A908-73E7F2801E5C}" type="slidenum">
              <a:rPr lang="en-US" smtClean="0"/>
              <a:t>‹#›</a:t>
            </a:fld>
            <a:endParaRPr lang="en-US"/>
          </a:p>
        </p:txBody>
      </p:sp>
    </p:spTree>
    <p:extLst>
      <p:ext uri="{BB962C8B-B14F-4D97-AF65-F5344CB8AC3E}">
        <p14:creationId xmlns:p14="http://schemas.microsoft.com/office/powerpoint/2010/main" val="4230905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3478EC-54E5-4375-AA9E-B0047CF9FF1B}" type="datetimeFigureOut">
              <a:rPr lang="en-US" smtClean="0"/>
              <a:t>16/07/2019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2D699B-3D21-407E-A908-73E7F2801E5C}" type="slidenum">
              <a:rPr lang="en-US" smtClean="0"/>
              <a:t>‹#›</a:t>
            </a:fld>
            <a:endParaRPr lang="en-US"/>
          </a:p>
        </p:txBody>
      </p:sp>
    </p:spTree>
    <p:extLst>
      <p:ext uri="{BB962C8B-B14F-4D97-AF65-F5344CB8AC3E}">
        <p14:creationId xmlns:p14="http://schemas.microsoft.com/office/powerpoint/2010/main" val="1710933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3478EC-54E5-4375-AA9E-B0047CF9FF1B}" type="datetimeFigureOut">
              <a:rPr lang="en-US" smtClean="0"/>
              <a:t>16/07/2019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2D699B-3D21-407E-A908-73E7F2801E5C}" type="slidenum">
              <a:rPr lang="en-US" smtClean="0"/>
              <a:t>‹#›</a:t>
            </a:fld>
            <a:endParaRPr lang="en-US"/>
          </a:p>
        </p:txBody>
      </p:sp>
    </p:spTree>
    <p:extLst>
      <p:ext uri="{BB962C8B-B14F-4D97-AF65-F5344CB8AC3E}">
        <p14:creationId xmlns:p14="http://schemas.microsoft.com/office/powerpoint/2010/main" val="2922216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478EC-54E5-4375-AA9E-B0047CF9FF1B}" type="datetimeFigureOut">
              <a:rPr lang="en-US" smtClean="0"/>
              <a:t>16/07/2019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2D699B-3D21-407E-A908-73E7F2801E5C}" type="slidenum">
              <a:rPr lang="en-US" smtClean="0"/>
              <a:t>‹#›</a:t>
            </a:fld>
            <a:endParaRPr lang="en-US"/>
          </a:p>
        </p:txBody>
      </p:sp>
    </p:spTree>
    <p:extLst>
      <p:ext uri="{BB962C8B-B14F-4D97-AF65-F5344CB8AC3E}">
        <p14:creationId xmlns:p14="http://schemas.microsoft.com/office/powerpoint/2010/main" val="3560291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3478EC-54E5-4375-AA9E-B0047CF9FF1B}" type="datetimeFigureOut">
              <a:rPr lang="en-US" smtClean="0"/>
              <a:t>16/07/2019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D699B-3D21-407E-A908-73E7F2801E5C}" type="slidenum">
              <a:rPr lang="en-US" smtClean="0"/>
              <a:t>‹#›</a:t>
            </a:fld>
            <a:endParaRPr lang="en-US"/>
          </a:p>
        </p:txBody>
      </p:sp>
    </p:spTree>
    <p:extLst>
      <p:ext uri="{BB962C8B-B14F-4D97-AF65-F5344CB8AC3E}">
        <p14:creationId xmlns:p14="http://schemas.microsoft.com/office/powerpoint/2010/main" val="3324638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3478EC-54E5-4375-AA9E-B0047CF9FF1B}" type="datetimeFigureOut">
              <a:rPr lang="en-US" smtClean="0"/>
              <a:t>16/07/2019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D699B-3D21-407E-A908-73E7F2801E5C}" type="slidenum">
              <a:rPr lang="en-US" smtClean="0"/>
              <a:t>‹#›</a:t>
            </a:fld>
            <a:endParaRPr lang="en-US"/>
          </a:p>
        </p:txBody>
      </p:sp>
    </p:spTree>
    <p:extLst>
      <p:ext uri="{BB962C8B-B14F-4D97-AF65-F5344CB8AC3E}">
        <p14:creationId xmlns:p14="http://schemas.microsoft.com/office/powerpoint/2010/main" val="2349645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3478EC-54E5-4375-AA9E-B0047CF9FF1B}" type="datetimeFigureOut">
              <a:rPr lang="en-US" smtClean="0"/>
              <a:t>16/07/2019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2D699B-3D21-407E-A908-73E7F2801E5C}" type="slidenum">
              <a:rPr lang="en-US" smtClean="0"/>
              <a:t>‹#›</a:t>
            </a:fld>
            <a:endParaRPr lang="en-US"/>
          </a:p>
        </p:txBody>
      </p:sp>
    </p:spTree>
    <p:extLst>
      <p:ext uri="{BB962C8B-B14F-4D97-AF65-F5344CB8AC3E}">
        <p14:creationId xmlns:p14="http://schemas.microsoft.com/office/powerpoint/2010/main" val="1634626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fteryoudessertcafe.com/en/"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Current cluster by environment of the branch of After You Desert Cafe</a:t>
            </a:r>
            <a:endParaRPr lang="en-US" dirty="0"/>
          </a:p>
        </p:txBody>
      </p:sp>
      <p:sp>
        <p:nvSpPr>
          <p:cNvPr id="3" name="Subtitle 2"/>
          <p:cNvSpPr>
            <a:spLocks noGrp="1"/>
          </p:cNvSpPr>
          <p:nvPr>
            <p:ph type="subTitle" idx="1"/>
          </p:nvPr>
        </p:nvSpPr>
        <p:spPr/>
        <p:txBody>
          <a:bodyPr/>
          <a:lstStyle/>
          <a:p>
            <a:r>
              <a:rPr lang="en-US" dirty="0" smtClean="0"/>
              <a:t>Where they are… by the location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41"/>
            <a:ext cx="3635896" cy="1910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5268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to scrape</a:t>
            </a:r>
            <a:endParaRPr lang="en-US" dirty="0"/>
          </a:p>
        </p:txBody>
      </p:sp>
      <p:sp>
        <p:nvSpPr>
          <p:cNvPr id="3" name="Content Placeholder 2"/>
          <p:cNvSpPr>
            <a:spLocks noGrp="1"/>
          </p:cNvSpPr>
          <p:nvPr>
            <p:ph idx="1"/>
          </p:nvPr>
        </p:nvSpPr>
        <p:spPr/>
        <p:txBody>
          <a:bodyPr>
            <a:normAutofit/>
          </a:bodyPr>
          <a:lstStyle/>
          <a:p>
            <a:r>
              <a:rPr lang="en-US" sz="2800" dirty="0" err="1" smtClean="0"/>
              <a:t>Beautifulsoup</a:t>
            </a:r>
            <a:r>
              <a:rPr lang="en-US" sz="2800" dirty="0" smtClean="0"/>
              <a:t> is used to get data of</a:t>
            </a:r>
          </a:p>
          <a:p>
            <a:pPr lvl="1"/>
            <a:r>
              <a:rPr lang="en-US" sz="2400" dirty="0" smtClean="0"/>
              <a:t>Branch name</a:t>
            </a:r>
          </a:p>
          <a:p>
            <a:pPr lvl="2"/>
            <a:r>
              <a:rPr lang="en-US" sz="2000" dirty="0" smtClean="0"/>
              <a:t>(Please note that some branches are in Thai and will be </a:t>
            </a:r>
            <a:r>
              <a:rPr lang="en-US" sz="2000" dirty="0" err="1" smtClean="0"/>
              <a:t>unicode</a:t>
            </a:r>
            <a:r>
              <a:rPr lang="en-US" sz="2000" dirty="0" smtClean="0"/>
              <a:t>)</a:t>
            </a:r>
          </a:p>
          <a:p>
            <a:pPr lvl="1"/>
            <a:r>
              <a:rPr lang="en-US" sz="2400" dirty="0" smtClean="0"/>
              <a:t>Location</a:t>
            </a:r>
          </a:p>
          <a:p>
            <a:pPr lvl="2"/>
            <a:r>
              <a:rPr lang="en-US" sz="2000" dirty="0" smtClean="0"/>
              <a:t>Latitude</a:t>
            </a:r>
          </a:p>
          <a:p>
            <a:pPr lvl="2"/>
            <a:r>
              <a:rPr lang="en-US" sz="2000" dirty="0" smtClean="0"/>
              <a:t>longitude</a:t>
            </a:r>
            <a:endParaRPr lang="en-US" sz="20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437112"/>
            <a:ext cx="8634802" cy="2068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6600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 and location are tracked</a:t>
            </a:r>
            <a:endParaRPr lang="en-US" dirty="0"/>
          </a:p>
        </p:txBody>
      </p:sp>
      <p:sp>
        <p:nvSpPr>
          <p:cNvPr id="3" name="Content Placeholder 2"/>
          <p:cNvSpPr>
            <a:spLocks noGrp="1"/>
          </p:cNvSpPr>
          <p:nvPr>
            <p:ph idx="1"/>
          </p:nvPr>
        </p:nvSpPr>
        <p:spPr/>
        <p:txBody>
          <a:bodyPr/>
          <a:lstStyle/>
          <a:p>
            <a:r>
              <a:rPr lang="en-US" dirty="0" smtClean="0"/>
              <a:t>Using regular expression and panda, the table of all branches are tracked</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941624"/>
            <a:ext cx="6408712" cy="3862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490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Folium to get map point</a:t>
            </a:r>
            <a:endParaRPr lang="en-US" dirty="0"/>
          </a:p>
        </p:txBody>
      </p:sp>
      <p:sp>
        <p:nvSpPr>
          <p:cNvPr id="3" name="Content Placeholder 2"/>
          <p:cNvSpPr>
            <a:spLocks noGrp="1"/>
          </p:cNvSpPr>
          <p:nvPr>
            <p:ph idx="1"/>
          </p:nvPr>
        </p:nvSpPr>
        <p:spPr/>
        <p:txBody>
          <a:bodyPr/>
          <a:lstStyle/>
          <a:p>
            <a:r>
              <a:rPr lang="en-US" dirty="0" smtClean="0"/>
              <a:t>Most of the Branches are in Bangkok</a:t>
            </a:r>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348880"/>
            <a:ext cx="3624764" cy="4251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952" y="3428999"/>
            <a:ext cx="3785169" cy="2288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1115616" y="4077072"/>
            <a:ext cx="792088" cy="496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1907704" y="4325112"/>
            <a:ext cx="2952328" cy="14975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136075" y="6525344"/>
            <a:ext cx="989373" cy="369332"/>
          </a:xfrm>
          <a:prstGeom prst="rect">
            <a:avLst/>
          </a:prstGeom>
        </p:spPr>
        <p:txBody>
          <a:bodyPr wrap="none">
            <a:spAutoFit/>
          </a:bodyPr>
          <a:lstStyle/>
          <a:p>
            <a:r>
              <a:rPr lang="en-US" dirty="0" smtClean="0"/>
              <a:t>Thailand</a:t>
            </a:r>
            <a:endParaRPr lang="en-US" dirty="0"/>
          </a:p>
        </p:txBody>
      </p:sp>
      <p:sp>
        <p:nvSpPr>
          <p:cNvPr id="11" name="Rectangle 10"/>
          <p:cNvSpPr/>
          <p:nvPr/>
        </p:nvSpPr>
        <p:spPr>
          <a:xfrm>
            <a:off x="6115849" y="5717306"/>
            <a:ext cx="973600" cy="369332"/>
          </a:xfrm>
          <a:prstGeom prst="rect">
            <a:avLst/>
          </a:prstGeom>
        </p:spPr>
        <p:txBody>
          <a:bodyPr wrap="none">
            <a:spAutoFit/>
          </a:bodyPr>
          <a:lstStyle/>
          <a:p>
            <a:r>
              <a:rPr lang="en-US" dirty="0" smtClean="0"/>
              <a:t>Bangkok</a:t>
            </a:r>
            <a:endParaRPr lang="en-US" dirty="0"/>
          </a:p>
        </p:txBody>
      </p:sp>
    </p:spTree>
    <p:extLst>
      <p:ext uri="{BB962C8B-B14F-4D97-AF65-F5344CB8AC3E}">
        <p14:creationId xmlns:p14="http://schemas.microsoft.com/office/powerpoint/2010/main" val="40567408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Foursqure</a:t>
            </a:r>
            <a:r>
              <a:rPr lang="en-US" dirty="0" smtClean="0"/>
              <a:t> time!</a:t>
            </a:r>
            <a:endParaRPr lang="en-US" dirty="0"/>
          </a:p>
        </p:txBody>
      </p:sp>
      <p:sp>
        <p:nvSpPr>
          <p:cNvPr id="3" name="Content Placeholder 2"/>
          <p:cNvSpPr>
            <a:spLocks noGrp="1"/>
          </p:cNvSpPr>
          <p:nvPr>
            <p:ph idx="1"/>
          </p:nvPr>
        </p:nvSpPr>
        <p:spPr/>
        <p:txBody>
          <a:bodyPr/>
          <a:lstStyle/>
          <a:p>
            <a:r>
              <a:rPr lang="en-US" dirty="0" smtClean="0"/>
              <a:t>Using </a:t>
            </a:r>
            <a:r>
              <a:rPr lang="en-US" dirty="0" err="1" smtClean="0"/>
              <a:t>Foursqure</a:t>
            </a:r>
            <a:r>
              <a:rPr lang="en-US" dirty="0" smtClean="0"/>
              <a:t> to track nearby </a:t>
            </a:r>
            <a:r>
              <a:rPr lang="en-US" dirty="0" err="1" smtClean="0"/>
              <a:t>palce</a:t>
            </a:r>
            <a:r>
              <a:rPr lang="en-US" dirty="0" smtClean="0"/>
              <a:t> in 200 meter. Here is some example:</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241619"/>
            <a:ext cx="2985947" cy="3396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444" y="3191293"/>
            <a:ext cx="2751097" cy="3396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3140968"/>
            <a:ext cx="3011109" cy="3497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52992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Adjust data in Table</a:t>
            </a:r>
            <a:endParaRPr lang="en-US" dirty="0"/>
          </a:p>
        </p:txBody>
      </p:sp>
      <p:sp>
        <p:nvSpPr>
          <p:cNvPr id="3" name="Content Placeholder 2"/>
          <p:cNvSpPr>
            <a:spLocks noGrp="1"/>
          </p:cNvSpPr>
          <p:nvPr>
            <p:ph idx="1"/>
          </p:nvPr>
        </p:nvSpPr>
        <p:spPr/>
        <p:txBody>
          <a:bodyPr/>
          <a:lstStyle/>
          <a:p>
            <a:r>
              <a:rPr lang="en-US" dirty="0" smtClean="0"/>
              <a:t>Show each data with most common value</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560" y="3068960"/>
            <a:ext cx="9468544" cy="1909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2957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Main result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1584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 by adding cluster</a:t>
            </a:r>
            <a:endParaRPr lang="en-US" dirty="0"/>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72816"/>
            <a:ext cx="9252520" cy="4017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8651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Cluster assumption</a:t>
            </a:r>
            <a:endParaRPr lang="en-US" dirty="0"/>
          </a:p>
        </p:txBody>
      </p:sp>
      <p:sp>
        <p:nvSpPr>
          <p:cNvPr id="3" name="Content Placeholder 2"/>
          <p:cNvSpPr>
            <a:spLocks noGrp="1"/>
          </p:cNvSpPr>
          <p:nvPr>
            <p:ph idx="1"/>
          </p:nvPr>
        </p:nvSpPr>
        <p:spPr/>
        <p:txBody>
          <a:bodyPr/>
          <a:lstStyle/>
          <a:p>
            <a:r>
              <a:rPr lang="en-US" dirty="0" smtClean="0"/>
              <a:t>Cluster0: Nearby Restaurant</a:t>
            </a:r>
            <a:endParaRPr lang="en-US" dirty="0" smtClean="0"/>
          </a:p>
          <a:p>
            <a:r>
              <a:rPr lang="en-US" dirty="0" smtClean="0"/>
              <a:t>Cluster1: Nearby Cafe</a:t>
            </a:r>
          </a:p>
          <a:p>
            <a:r>
              <a:rPr lang="en-US" dirty="0" smtClean="0"/>
              <a:t>Cluster2: Nearby Hotel/Bar/Spa</a:t>
            </a:r>
            <a:endParaRPr lang="en-US" dirty="0"/>
          </a:p>
          <a:p>
            <a:r>
              <a:rPr lang="en-US" dirty="0" smtClean="0"/>
              <a:t>Cluster3: Nearby Shopping center</a:t>
            </a:r>
          </a:p>
        </p:txBody>
      </p:sp>
    </p:spTree>
    <p:extLst>
      <p:ext uri="{BB962C8B-B14F-4D97-AF65-F5344CB8AC3E}">
        <p14:creationId xmlns:p14="http://schemas.microsoft.com/office/powerpoint/2010/main" val="913918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111"/>
            <a:ext cx="1954560" cy="778098"/>
          </a:xfrm>
        </p:spPr>
        <p:txBody>
          <a:bodyPr>
            <a:normAutofit/>
          </a:bodyPr>
          <a:lstStyle/>
          <a:p>
            <a:pPr algn="l"/>
            <a:r>
              <a:rPr lang="en-US" sz="2800" dirty="0" smtClean="0"/>
              <a:t>Folium Plot</a:t>
            </a:r>
            <a:endParaRPr lang="en-US" sz="2800"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2523163"/>
            <a:ext cx="3384376" cy="3710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356992"/>
            <a:ext cx="3960195" cy="2876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a:off x="1429936" y="4002195"/>
            <a:ext cx="792088" cy="496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2222024" y="4250235"/>
            <a:ext cx="2952328" cy="14975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612175" y="6263295"/>
            <a:ext cx="989373" cy="369332"/>
          </a:xfrm>
          <a:prstGeom prst="rect">
            <a:avLst/>
          </a:prstGeom>
        </p:spPr>
        <p:txBody>
          <a:bodyPr wrap="none">
            <a:spAutoFit/>
          </a:bodyPr>
          <a:lstStyle/>
          <a:p>
            <a:r>
              <a:rPr lang="en-US" dirty="0" smtClean="0"/>
              <a:t>Thailand</a:t>
            </a:r>
            <a:endParaRPr lang="en-US" dirty="0"/>
          </a:p>
        </p:txBody>
      </p:sp>
      <p:sp>
        <p:nvSpPr>
          <p:cNvPr id="9" name="Rectangle 8"/>
          <p:cNvSpPr/>
          <p:nvPr/>
        </p:nvSpPr>
        <p:spPr>
          <a:xfrm>
            <a:off x="5849273" y="6263295"/>
            <a:ext cx="973600" cy="369332"/>
          </a:xfrm>
          <a:prstGeom prst="rect">
            <a:avLst/>
          </a:prstGeom>
        </p:spPr>
        <p:txBody>
          <a:bodyPr wrap="none">
            <a:spAutoFit/>
          </a:bodyPr>
          <a:lstStyle/>
          <a:p>
            <a:r>
              <a:rPr lang="en-US" dirty="0" smtClean="0"/>
              <a:t>Bangkok</a:t>
            </a:r>
            <a:endParaRPr lang="en-US" dirty="0"/>
          </a:p>
        </p:txBody>
      </p:sp>
      <p:sp>
        <p:nvSpPr>
          <p:cNvPr id="10" name="Content Placeholder 2"/>
          <p:cNvSpPr txBox="1">
            <a:spLocks/>
          </p:cNvSpPr>
          <p:nvPr/>
        </p:nvSpPr>
        <p:spPr>
          <a:xfrm>
            <a:off x="0" y="692696"/>
            <a:ext cx="8229600" cy="22629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smtClean="0"/>
              <a:t>It can be noticed that the branch in Phuket (Nearby Hotel) and Nakhon Ratchasima  (Nearby Café) (non-Bangkok is different cluster.</a:t>
            </a:r>
          </a:p>
          <a:p>
            <a:r>
              <a:rPr lang="en-US" sz="1600" dirty="0" smtClean="0"/>
              <a:t>In Bangkok, most of them are the same cluster</a:t>
            </a:r>
          </a:p>
          <a:p>
            <a:r>
              <a:rPr lang="en-US" sz="1600" dirty="0" smtClean="0"/>
              <a:t>Only 3 branches are different:</a:t>
            </a:r>
          </a:p>
          <a:p>
            <a:pPr lvl="1"/>
            <a:r>
              <a:rPr lang="en-US" sz="1400" dirty="0" smtClean="0"/>
              <a:t>The Portal </a:t>
            </a:r>
            <a:r>
              <a:rPr lang="en-US" sz="1400" dirty="0" err="1" smtClean="0"/>
              <a:t>Mueng</a:t>
            </a:r>
            <a:r>
              <a:rPr lang="en-US" sz="1400" dirty="0" smtClean="0"/>
              <a:t> Thong (Nearby Shopping Center)</a:t>
            </a:r>
          </a:p>
          <a:p>
            <a:pPr lvl="1"/>
            <a:r>
              <a:rPr lang="en-US" sz="1400" dirty="0" smtClean="0"/>
              <a:t>Eleven </a:t>
            </a:r>
            <a:r>
              <a:rPr lang="en-US" sz="1400" dirty="0" err="1" smtClean="0"/>
              <a:t>bangkok</a:t>
            </a:r>
            <a:r>
              <a:rPr lang="en-US" sz="1400" dirty="0" smtClean="0"/>
              <a:t> (Nearby Hotel)</a:t>
            </a:r>
          </a:p>
          <a:p>
            <a:pPr lvl="1"/>
            <a:r>
              <a:rPr lang="en-US" sz="1400" dirty="0" smtClean="0"/>
              <a:t>Terminal 21 (Nearby Hotel)</a:t>
            </a:r>
            <a:endParaRPr lang="en-US" sz="1400" dirty="0"/>
          </a:p>
        </p:txBody>
      </p:sp>
    </p:spTree>
    <p:extLst>
      <p:ext uri="{BB962C8B-B14F-4D97-AF65-F5344CB8AC3E}">
        <p14:creationId xmlns:p14="http://schemas.microsoft.com/office/powerpoint/2010/main" val="32126797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Discussion &amp; Conclusion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84426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Background</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37463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92500" lnSpcReduction="10000"/>
          </a:bodyPr>
          <a:lstStyle/>
          <a:p>
            <a:r>
              <a:rPr lang="en-US" sz="2800" dirty="0" smtClean="0"/>
              <a:t>From the different between branch in Bangkok and other provinces are cluster. This may be because of Bangkok are main economy city with containing numbers of restaurant.</a:t>
            </a:r>
          </a:p>
          <a:p>
            <a:r>
              <a:rPr lang="en-US" sz="2800" dirty="0" smtClean="0"/>
              <a:t>It should be focus on performance of different cluster (Phuket and Nakhon Ratchasima) if it perform well or not?</a:t>
            </a:r>
          </a:p>
          <a:p>
            <a:pPr lvl="1"/>
            <a:r>
              <a:rPr lang="en-US" sz="2400" dirty="0" smtClean="0"/>
              <a:t>If it perform well, it is possible to open new branch which have nearby area like these province</a:t>
            </a:r>
          </a:p>
          <a:p>
            <a:r>
              <a:rPr lang="en-US" sz="2800" dirty="0"/>
              <a:t>It </a:t>
            </a:r>
            <a:r>
              <a:rPr lang="en-US" sz="2800" dirty="0" smtClean="0"/>
              <a:t>should be focus on performance of different cluster in Bangkok (The Portal </a:t>
            </a:r>
            <a:r>
              <a:rPr lang="en-US" sz="2800" dirty="0" err="1" smtClean="0"/>
              <a:t>Mueng</a:t>
            </a:r>
            <a:r>
              <a:rPr lang="en-US" sz="2800" dirty="0" smtClean="0"/>
              <a:t> Thong, Eleven </a:t>
            </a:r>
            <a:r>
              <a:rPr lang="en-US" sz="2800" dirty="0" err="1" smtClean="0"/>
              <a:t>bangkok</a:t>
            </a:r>
            <a:r>
              <a:rPr lang="en-US" sz="2800" dirty="0" smtClean="0"/>
              <a:t>, Terminal 21 -  Nearby Hotel and shopping center).</a:t>
            </a:r>
          </a:p>
          <a:p>
            <a:pPr lvl="1"/>
            <a:r>
              <a:rPr lang="en-US" sz="2400" dirty="0" smtClean="0"/>
              <a:t>It should be compared with other branches (nearby restaurant). Which cluster perform better?</a:t>
            </a:r>
          </a:p>
          <a:p>
            <a:endParaRPr lang="en-US" sz="2800" dirty="0"/>
          </a:p>
        </p:txBody>
      </p:sp>
    </p:spTree>
    <p:extLst>
      <p:ext uri="{BB962C8B-B14F-4D97-AF65-F5344CB8AC3E}">
        <p14:creationId xmlns:p14="http://schemas.microsoft.com/office/powerpoint/2010/main" val="34687430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92500"/>
          </a:bodyPr>
          <a:lstStyle/>
          <a:p>
            <a:r>
              <a:rPr lang="en-US" dirty="0" smtClean="0"/>
              <a:t>Most of the branches of After You will open nearby restaurant.</a:t>
            </a:r>
          </a:p>
          <a:p>
            <a:r>
              <a:rPr lang="en-US" dirty="0" smtClean="0"/>
              <a:t>For non-Bangkok, it also mainly nearby restaurant but some is nearby restaurant and café</a:t>
            </a:r>
          </a:p>
          <a:p>
            <a:r>
              <a:rPr lang="en-US" dirty="0" smtClean="0"/>
              <a:t>It should be explored more information compare between the branches nearby restaurant and other types in term of sales. However, the data is limited. It should be proposed to  After You Company.</a:t>
            </a:r>
            <a:endParaRPr lang="en-US" dirty="0"/>
          </a:p>
        </p:txBody>
      </p:sp>
    </p:spTree>
    <p:extLst>
      <p:ext uri="{BB962C8B-B14F-4D97-AF65-F5344CB8AC3E}">
        <p14:creationId xmlns:p14="http://schemas.microsoft.com/office/powerpoint/2010/main" val="2484871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76672"/>
            <a:ext cx="8229600" cy="5606083"/>
          </a:xfrm>
        </p:spPr>
        <p:txBody>
          <a:bodyPr/>
          <a:lstStyle/>
          <a:p>
            <a:r>
              <a:rPr lang="en-US" dirty="0" smtClean="0"/>
              <a:t>After You Desert Café is very famous in Thailand. There are many desert which is high sales in each year.</a:t>
            </a:r>
          </a:p>
          <a:p>
            <a:r>
              <a:rPr lang="en-US" dirty="0" smtClean="0"/>
              <a:t>You can find more detail on </a:t>
            </a:r>
            <a:r>
              <a:rPr lang="en-US" dirty="0" smtClean="0">
                <a:hlinkClick r:id="rId2"/>
              </a:rPr>
              <a:t>https://www.afteryoudessertcafe.com/en/</a:t>
            </a:r>
            <a:endParaRPr lang="en-US" dirty="0" smtClean="0"/>
          </a:p>
          <a:p>
            <a:pPr marL="0" indent="0">
              <a:buNone/>
            </a:pP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827" y="3501008"/>
            <a:ext cx="3413833" cy="2466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355" y="3501008"/>
            <a:ext cx="3827645" cy="2424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6040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60648"/>
            <a:ext cx="8229600" cy="4525963"/>
          </a:xfrm>
        </p:spPr>
        <p:txBody>
          <a:bodyPr/>
          <a:lstStyle/>
          <a:p>
            <a:r>
              <a:rPr lang="en-US" dirty="0" smtClean="0"/>
              <a:t>The company is listed in stock exchange in Thailand. You can find more information in</a:t>
            </a:r>
          </a:p>
          <a:p>
            <a:r>
              <a:rPr lang="en-US" sz="2000" dirty="0" smtClean="0"/>
              <a:t>https://www.set.or.th/set/mainpage.do?language=en&amp;country=US</a:t>
            </a:r>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132856"/>
            <a:ext cx="8172400" cy="4162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9031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ISSUE!!!</a:t>
            </a:r>
            <a:endParaRPr lang="en-US" dirty="0"/>
          </a:p>
        </p:txBody>
      </p:sp>
      <p:sp>
        <p:nvSpPr>
          <p:cNvPr id="3" name="Content Placeholder 2"/>
          <p:cNvSpPr>
            <a:spLocks noGrp="1"/>
          </p:cNvSpPr>
          <p:nvPr>
            <p:ph idx="1"/>
          </p:nvPr>
        </p:nvSpPr>
        <p:spPr/>
        <p:txBody>
          <a:bodyPr/>
          <a:lstStyle/>
          <a:p>
            <a:r>
              <a:rPr lang="en-US" dirty="0" smtClean="0"/>
              <a:t>So the company has to open new branch to expand more accessibility but have to ensure the location is suitable</a:t>
            </a:r>
          </a:p>
          <a:p>
            <a:r>
              <a:rPr lang="en-US" dirty="0" smtClean="0"/>
              <a:t>One big lesson learn is the new branch in ‘airport’ was opened but do not perform well and have to be closed one year later.</a:t>
            </a:r>
            <a:endParaRPr lang="en-US" dirty="0"/>
          </a:p>
        </p:txBody>
      </p:sp>
    </p:spTree>
    <p:extLst>
      <p:ext uri="{BB962C8B-B14F-4D97-AF65-F5344CB8AC3E}">
        <p14:creationId xmlns:p14="http://schemas.microsoft.com/office/powerpoint/2010/main" val="4171994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ASSUMTION and question</a:t>
            </a:r>
            <a:endParaRPr lang="en-US" dirty="0"/>
          </a:p>
        </p:txBody>
      </p:sp>
      <p:sp>
        <p:nvSpPr>
          <p:cNvPr id="3" name="Content Placeholder 2"/>
          <p:cNvSpPr>
            <a:spLocks noGrp="1"/>
          </p:cNvSpPr>
          <p:nvPr>
            <p:ph idx="1"/>
          </p:nvPr>
        </p:nvSpPr>
        <p:spPr/>
        <p:txBody>
          <a:bodyPr/>
          <a:lstStyle/>
          <a:p>
            <a:r>
              <a:rPr lang="en-US" dirty="0" smtClean="0"/>
              <a:t>Location may be the issue. If we know the current situation of current branches (n = 74) and cluster them into group, it may be some clues about growth to be predict.</a:t>
            </a:r>
          </a:p>
          <a:p>
            <a:r>
              <a:rPr lang="en-US" dirty="0" smtClean="0"/>
              <a:t>I would like to know if there is any different between  all branches of After You in Thailand by nearby location?</a:t>
            </a:r>
            <a:endParaRPr lang="en-US" dirty="0"/>
          </a:p>
        </p:txBody>
      </p:sp>
    </p:spTree>
    <p:extLst>
      <p:ext uri="{BB962C8B-B14F-4D97-AF65-F5344CB8AC3E}">
        <p14:creationId xmlns:p14="http://schemas.microsoft.com/office/powerpoint/2010/main" val="1429835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Methodology</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97241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74 branches</a:t>
            </a:r>
            <a:endParaRPr lang="en-US" dirty="0"/>
          </a:p>
        </p:txBody>
      </p:sp>
      <p:sp>
        <p:nvSpPr>
          <p:cNvPr id="3" name="Content Placeholder 2"/>
          <p:cNvSpPr>
            <a:spLocks noGrp="1"/>
          </p:cNvSpPr>
          <p:nvPr>
            <p:ph idx="1"/>
          </p:nvPr>
        </p:nvSpPr>
        <p:spPr/>
        <p:txBody>
          <a:bodyPr>
            <a:normAutofit/>
          </a:bodyPr>
          <a:lstStyle/>
          <a:p>
            <a:r>
              <a:rPr lang="en-US" sz="2400" dirty="0" smtClean="0"/>
              <a:t>We will find out all of the branches in the website. </a:t>
            </a:r>
          </a:p>
          <a:p>
            <a:r>
              <a:rPr lang="en-US" sz="2400" dirty="0" smtClean="0"/>
              <a:t>https://www.afteryoudessertcafe.com/en/branches/</a:t>
            </a:r>
            <a:endParaRPr 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836107"/>
            <a:ext cx="6048672" cy="3594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1007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Clues is here</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22388"/>
            <a:ext cx="8229600" cy="4081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70406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0</TotalTime>
  <Words>574</Words>
  <Application>Microsoft Office PowerPoint</Application>
  <PresentationFormat>On-screen Show (4:3)</PresentationFormat>
  <Paragraphs>61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Current cluster by environment of the branch of After You Desert Cafe</vt:lpstr>
      <vt:lpstr>Background</vt:lpstr>
      <vt:lpstr>PowerPoint Presentation</vt:lpstr>
      <vt:lpstr>PowerPoint Presentation</vt:lpstr>
      <vt:lpstr>THE ISSUE!!!</vt:lpstr>
      <vt:lpstr>The ASSUMTION and question</vt:lpstr>
      <vt:lpstr>Methodology</vt:lpstr>
      <vt:lpstr>The 74 branches</vt:lpstr>
      <vt:lpstr>Clues is here</vt:lpstr>
      <vt:lpstr>Starting to scrape</vt:lpstr>
      <vt:lpstr>Name and location are tracked</vt:lpstr>
      <vt:lpstr>Using Folium to get map point</vt:lpstr>
      <vt:lpstr>Foursqure time!</vt:lpstr>
      <vt:lpstr>Adjust data in Table</vt:lpstr>
      <vt:lpstr>Main result</vt:lpstr>
      <vt:lpstr>Analyze by adding cluster</vt:lpstr>
      <vt:lpstr>4 Cluster assumption</vt:lpstr>
      <vt:lpstr>Folium Plot</vt:lpstr>
      <vt:lpstr>Discussion &amp; Conclusion</vt:lpstr>
      <vt:lpstr>PowerPoint Presentation</vt:lpstr>
      <vt:lpstr>Conclusions</vt:lpstr>
    </vt:vector>
  </TitlesOfParts>
  <Company>Bayer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cluster by environment of the branch of After You Desert Cafe</dc:title>
  <dc:creator>Puttavee Charoenwanthanang</dc:creator>
  <cp:lastModifiedBy>Puttavee Charoenwanthanang</cp:lastModifiedBy>
  <cp:revision>7</cp:revision>
  <dcterms:created xsi:type="dcterms:W3CDTF">2019-07-15T17:04:26Z</dcterms:created>
  <dcterms:modified xsi:type="dcterms:W3CDTF">2019-07-15T17:56:11Z</dcterms:modified>
</cp:coreProperties>
</file>