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3810913" cy="12142788"/>
  <p:notesSz cx="6858000" cy="9144000"/>
  <p:defaultTextStyle>
    <a:defPPr>
      <a:defRPr lang="en-US"/>
    </a:defPPr>
    <a:lvl1pPr marL="0" algn="l" defTabSz="1725747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1pPr>
    <a:lvl2pPr marL="862874" algn="l" defTabSz="1725747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2pPr>
    <a:lvl3pPr marL="1725747" algn="l" defTabSz="1725747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3pPr>
    <a:lvl4pPr marL="2588621" algn="l" defTabSz="1725747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4pPr>
    <a:lvl5pPr marL="3451494" algn="l" defTabSz="1725747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5pPr>
    <a:lvl6pPr marL="4314368" algn="l" defTabSz="1725747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6pPr>
    <a:lvl7pPr marL="5177241" algn="l" defTabSz="1725747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7pPr>
    <a:lvl8pPr marL="6040115" algn="l" defTabSz="1725747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8pPr>
    <a:lvl9pPr marL="6902988" algn="l" defTabSz="1725747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สไตล์สีปานกลาง 2 - เน้น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3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6364" y="1987258"/>
            <a:ext cx="17858185" cy="4227489"/>
          </a:xfrm>
        </p:spPr>
        <p:txBody>
          <a:bodyPr anchor="b"/>
          <a:lstStyle>
            <a:lvl1pPr algn="ctr">
              <a:defRPr sz="10624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6364" y="6377776"/>
            <a:ext cx="17858185" cy="2931695"/>
          </a:xfrm>
        </p:spPr>
        <p:txBody>
          <a:bodyPr/>
          <a:lstStyle>
            <a:lvl1pPr marL="0" indent="0" algn="ctr">
              <a:buNone/>
              <a:defRPr sz="4249"/>
            </a:lvl1pPr>
            <a:lvl2pPr marL="809518" indent="0" algn="ctr">
              <a:buNone/>
              <a:defRPr sz="3541"/>
            </a:lvl2pPr>
            <a:lvl3pPr marL="1619037" indent="0" algn="ctr">
              <a:buNone/>
              <a:defRPr sz="3187"/>
            </a:lvl3pPr>
            <a:lvl4pPr marL="2428555" indent="0" algn="ctr">
              <a:buNone/>
              <a:defRPr sz="2833"/>
            </a:lvl4pPr>
            <a:lvl5pPr marL="3238073" indent="0" algn="ctr">
              <a:buNone/>
              <a:defRPr sz="2833"/>
            </a:lvl5pPr>
            <a:lvl6pPr marL="4047592" indent="0" algn="ctr">
              <a:buNone/>
              <a:defRPr sz="2833"/>
            </a:lvl6pPr>
            <a:lvl7pPr marL="4857110" indent="0" algn="ctr">
              <a:buNone/>
              <a:defRPr sz="2833"/>
            </a:lvl7pPr>
            <a:lvl8pPr marL="5666628" indent="0" algn="ctr">
              <a:buNone/>
              <a:defRPr sz="2833"/>
            </a:lvl8pPr>
            <a:lvl9pPr marL="6476147" indent="0" algn="ctr">
              <a:buNone/>
              <a:defRPr sz="2833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0AB7-05F1-465A-992F-725290CEB1B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EE3D-1776-4E0F-8E23-1EF2E11B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0AB7-05F1-465A-992F-725290CEB1B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EE3D-1776-4E0F-8E23-1EF2E11B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6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39685" y="646491"/>
            <a:ext cx="5134228" cy="10290452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7000" y="646491"/>
            <a:ext cx="15105048" cy="10290452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0AB7-05F1-465A-992F-725290CEB1B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EE3D-1776-4E0F-8E23-1EF2E11B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3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0AB7-05F1-465A-992F-725290CEB1B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EE3D-1776-4E0F-8E23-1EF2E11B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599" y="3027266"/>
            <a:ext cx="20536912" cy="5051062"/>
          </a:xfrm>
        </p:spPr>
        <p:txBody>
          <a:bodyPr anchor="b"/>
          <a:lstStyle>
            <a:lvl1pPr>
              <a:defRPr sz="10624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599" y="8126113"/>
            <a:ext cx="20536912" cy="2656234"/>
          </a:xfrm>
        </p:spPr>
        <p:txBody>
          <a:bodyPr/>
          <a:lstStyle>
            <a:lvl1pPr marL="0" indent="0">
              <a:buNone/>
              <a:defRPr sz="4249">
                <a:solidFill>
                  <a:schemeClr val="tx1">
                    <a:tint val="75000"/>
                  </a:schemeClr>
                </a:solidFill>
              </a:defRPr>
            </a:lvl1pPr>
            <a:lvl2pPr marL="809518" indent="0">
              <a:buNone/>
              <a:defRPr sz="3541">
                <a:solidFill>
                  <a:schemeClr val="tx1">
                    <a:tint val="75000"/>
                  </a:schemeClr>
                </a:solidFill>
              </a:defRPr>
            </a:lvl2pPr>
            <a:lvl3pPr marL="1619037" indent="0">
              <a:buNone/>
              <a:defRPr sz="3187">
                <a:solidFill>
                  <a:schemeClr val="tx1">
                    <a:tint val="75000"/>
                  </a:schemeClr>
                </a:solidFill>
              </a:defRPr>
            </a:lvl3pPr>
            <a:lvl4pPr marL="2428555" indent="0">
              <a:buNone/>
              <a:defRPr sz="2833">
                <a:solidFill>
                  <a:schemeClr val="tx1">
                    <a:tint val="75000"/>
                  </a:schemeClr>
                </a:solidFill>
              </a:defRPr>
            </a:lvl4pPr>
            <a:lvl5pPr marL="3238073" indent="0">
              <a:buNone/>
              <a:defRPr sz="2833">
                <a:solidFill>
                  <a:schemeClr val="tx1">
                    <a:tint val="75000"/>
                  </a:schemeClr>
                </a:solidFill>
              </a:defRPr>
            </a:lvl5pPr>
            <a:lvl6pPr marL="4047592" indent="0">
              <a:buNone/>
              <a:defRPr sz="2833">
                <a:solidFill>
                  <a:schemeClr val="tx1">
                    <a:tint val="75000"/>
                  </a:schemeClr>
                </a:solidFill>
              </a:defRPr>
            </a:lvl6pPr>
            <a:lvl7pPr marL="4857110" indent="0">
              <a:buNone/>
              <a:defRPr sz="2833">
                <a:solidFill>
                  <a:schemeClr val="tx1">
                    <a:tint val="75000"/>
                  </a:schemeClr>
                </a:solidFill>
              </a:defRPr>
            </a:lvl7pPr>
            <a:lvl8pPr marL="5666628" indent="0">
              <a:buNone/>
              <a:defRPr sz="2833">
                <a:solidFill>
                  <a:schemeClr val="tx1">
                    <a:tint val="75000"/>
                  </a:schemeClr>
                </a:solidFill>
              </a:defRPr>
            </a:lvl8pPr>
            <a:lvl9pPr marL="6476147" indent="0">
              <a:buNone/>
              <a:defRPr sz="28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0AB7-05F1-465A-992F-725290CEB1B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EE3D-1776-4E0F-8E23-1EF2E11B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7000" y="3232455"/>
            <a:ext cx="10119638" cy="77044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54275" y="3232455"/>
            <a:ext cx="10119638" cy="77044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0AB7-05F1-465A-992F-725290CEB1B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EE3D-1776-4E0F-8E23-1EF2E11B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3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02" y="646492"/>
            <a:ext cx="20536912" cy="2347044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0103" y="2976671"/>
            <a:ext cx="10073131" cy="1458820"/>
          </a:xfrm>
        </p:spPr>
        <p:txBody>
          <a:bodyPr anchor="b"/>
          <a:lstStyle>
            <a:lvl1pPr marL="0" indent="0">
              <a:buNone/>
              <a:defRPr sz="4249" b="1"/>
            </a:lvl1pPr>
            <a:lvl2pPr marL="809518" indent="0">
              <a:buNone/>
              <a:defRPr sz="3541" b="1"/>
            </a:lvl2pPr>
            <a:lvl3pPr marL="1619037" indent="0">
              <a:buNone/>
              <a:defRPr sz="3187" b="1"/>
            </a:lvl3pPr>
            <a:lvl4pPr marL="2428555" indent="0">
              <a:buNone/>
              <a:defRPr sz="2833" b="1"/>
            </a:lvl4pPr>
            <a:lvl5pPr marL="3238073" indent="0">
              <a:buNone/>
              <a:defRPr sz="2833" b="1"/>
            </a:lvl5pPr>
            <a:lvl6pPr marL="4047592" indent="0">
              <a:buNone/>
              <a:defRPr sz="2833" b="1"/>
            </a:lvl6pPr>
            <a:lvl7pPr marL="4857110" indent="0">
              <a:buNone/>
              <a:defRPr sz="2833" b="1"/>
            </a:lvl7pPr>
            <a:lvl8pPr marL="5666628" indent="0">
              <a:buNone/>
              <a:defRPr sz="2833" b="1"/>
            </a:lvl8pPr>
            <a:lvl9pPr marL="6476147" indent="0">
              <a:buNone/>
              <a:defRPr sz="2833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103" y="4435490"/>
            <a:ext cx="10073131" cy="6523939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54275" y="2976671"/>
            <a:ext cx="10122739" cy="1458820"/>
          </a:xfrm>
        </p:spPr>
        <p:txBody>
          <a:bodyPr anchor="b"/>
          <a:lstStyle>
            <a:lvl1pPr marL="0" indent="0">
              <a:buNone/>
              <a:defRPr sz="4249" b="1"/>
            </a:lvl1pPr>
            <a:lvl2pPr marL="809518" indent="0">
              <a:buNone/>
              <a:defRPr sz="3541" b="1"/>
            </a:lvl2pPr>
            <a:lvl3pPr marL="1619037" indent="0">
              <a:buNone/>
              <a:defRPr sz="3187" b="1"/>
            </a:lvl3pPr>
            <a:lvl4pPr marL="2428555" indent="0">
              <a:buNone/>
              <a:defRPr sz="2833" b="1"/>
            </a:lvl4pPr>
            <a:lvl5pPr marL="3238073" indent="0">
              <a:buNone/>
              <a:defRPr sz="2833" b="1"/>
            </a:lvl5pPr>
            <a:lvl6pPr marL="4047592" indent="0">
              <a:buNone/>
              <a:defRPr sz="2833" b="1"/>
            </a:lvl6pPr>
            <a:lvl7pPr marL="4857110" indent="0">
              <a:buNone/>
              <a:defRPr sz="2833" b="1"/>
            </a:lvl7pPr>
            <a:lvl8pPr marL="5666628" indent="0">
              <a:buNone/>
              <a:defRPr sz="2833" b="1"/>
            </a:lvl8pPr>
            <a:lvl9pPr marL="6476147" indent="0">
              <a:buNone/>
              <a:defRPr sz="2833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54275" y="4435490"/>
            <a:ext cx="10122739" cy="6523939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0AB7-05F1-465A-992F-725290CEB1B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EE3D-1776-4E0F-8E23-1EF2E11B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0AB7-05F1-465A-992F-725290CEB1B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EE3D-1776-4E0F-8E23-1EF2E11B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6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0AB7-05F1-465A-992F-725290CEB1B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EE3D-1776-4E0F-8E23-1EF2E11B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8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02" y="809519"/>
            <a:ext cx="7679639" cy="2833317"/>
          </a:xfrm>
        </p:spPr>
        <p:txBody>
          <a:bodyPr anchor="b"/>
          <a:lstStyle>
            <a:lvl1pPr>
              <a:defRPr sz="5666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2739" y="1748337"/>
            <a:ext cx="12054275" cy="8629250"/>
          </a:xfrm>
        </p:spPr>
        <p:txBody>
          <a:bodyPr/>
          <a:lstStyle>
            <a:lvl1pPr>
              <a:defRPr sz="5666"/>
            </a:lvl1pPr>
            <a:lvl2pPr>
              <a:defRPr sz="4958"/>
            </a:lvl2pPr>
            <a:lvl3pPr>
              <a:defRPr sz="4249"/>
            </a:lvl3pPr>
            <a:lvl4pPr>
              <a:defRPr sz="3541"/>
            </a:lvl4pPr>
            <a:lvl5pPr>
              <a:defRPr sz="3541"/>
            </a:lvl5pPr>
            <a:lvl6pPr>
              <a:defRPr sz="3541"/>
            </a:lvl6pPr>
            <a:lvl7pPr>
              <a:defRPr sz="3541"/>
            </a:lvl7pPr>
            <a:lvl8pPr>
              <a:defRPr sz="3541"/>
            </a:lvl8pPr>
            <a:lvl9pPr>
              <a:defRPr sz="354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0102" y="3642836"/>
            <a:ext cx="7679639" cy="6748805"/>
          </a:xfrm>
        </p:spPr>
        <p:txBody>
          <a:bodyPr/>
          <a:lstStyle>
            <a:lvl1pPr marL="0" indent="0">
              <a:buNone/>
              <a:defRPr sz="2833"/>
            </a:lvl1pPr>
            <a:lvl2pPr marL="809518" indent="0">
              <a:buNone/>
              <a:defRPr sz="2479"/>
            </a:lvl2pPr>
            <a:lvl3pPr marL="1619037" indent="0">
              <a:buNone/>
              <a:defRPr sz="2125"/>
            </a:lvl3pPr>
            <a:lvl4pPr marL="2428555" indent="0">
              <a:buNone/>
              <a:defRPr sz="1771"/>
            </a:lvl4pPr>
            <a:lvl5pPr marL="3238073" indent="0">
              <a:buNone/>
              <a:defRPr sz="1771"/>
            </a:lvl5pPr>
            <a:lvl6pPr marL="4047592" indent="0">
              <a:buNone/>
              <a:defRPr sz="1771"/>
            </a:lvl6pPr>
            <a:lvl7pPr marL="4857110" indent="0">
              <a:buNone/>
              <a:defRPr sz="1771"/>
            </a:lvl7pPr>
            <a:lvl8pPr marL="5666628" indent="0">
              <a:buNone/>
              <a:defRPr sz="1771"/>
            </a:lvl8pPr>
            <a:lvl9pPr marL="6476147" indent="0">
              <a:buNone/>
              <a:defRPr sz="177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0AB7-05F1-465A-992F-725290CEB1B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EE3D-1776-4E0F-8E23-1EF2E11B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6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02" y="809519"/>
            <a:ext cx="7679639" cy="2833317"/>
          </a:xfrm>
        </p:spPr>
        <p:txBody>
          <a:bodyPr anchor="b"/>
          <a:lstStyle>
            <a:lvl1pPr>
              <a:defRPr sz="5666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22739" y="1748337"/>
            <a:ext cx="12054275" cy="8629250"/>
          </a:xfrm>
        </p:spPr>
        <p:txBody>
          <a:bodyPr anchor="t"/>
          <a:lstStyle>
            <a:lvl1pPr marL="0" indent="0">
              <a:buNone/>
              <a:defRPr sz="5666"/>
            </a:lvl1pPr>
            <a:lvl2pPr marL="809518" indent="0">
              <a:buNone/>
              <a:defRPr sz="4958"/>
            </a:lvl2pPr>
            <a:lvl3pPr marL="1619037" indent="0">
              <a:buNone/>
              <a:defRPr sz="4249"/>
            </a:lvl3pPr>
            <a:lvl4pPr marL="2428555" indent="0">
              <a:buNone/>
              <a:defRPr sz="3541"/>
            </a:lvl4pPr>
            <a:lvl5pPr marL="3238073" indent="0">
              <a:buNone/>
              <a:defRPr sz="3541"/>
            </a:lvl5pPr>
            <a:lvl6pPr marL="4047592" indent="0">
              <a:buNone/>
              <a:defRPr sz="3541"/>
            </a:lvl6pPr>
            <a:lvl7pPr marL="4857110" indent="0">
              <a:buNone/>
              <a:defRPr sz="3541"/>
            </a:lvl7pPr>
            <a:lvl8pPr marL="5666628" indent="0">
              <a:buNone/>
              <a:defRPr sz="3541"/>
            </a:lvl8pPr>
            <a:lvl9pPr marL="6476147" indent="0">
              <a:buNone/>
              <a:defRPr sz="3541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0102" y="3642836"/>
            <a:ext cx="7679639" cy="6748805"/>
          </a:xfrm>
        </p:spPr>
        <p:txBody>
          <a:bodyPr/>
          <a:lstStyle>
            <a:lvl1pPr marL="0" indent="0">
              <a:buNone/>
              <a:defRPr sz="2833"/>
            </a:lvl1pPr>
            <a:lvl2pPr marL="809518" indent="0">
              <a:buNone/>
              <a:defRPr sz="2479"/>
            </a:lvl2pPr>
            <a:lvl3pPr marL="1619037" indent="0">
              <a:buNone/>
              <a:defRPr sz="2125"/>
            </a:lvl3pPr>
            <a:lvl4pPr marL="2428555" indent="0">
              <a:buNone/>
              <a:defRPr sz="1771"/>
            </a:lvl4pPr>
            <a:lvl5pPr marL="3238073" indent="0">
              <a:buNone/>
              <a:defRPr sz="1771"/>
            </a:lvl5pPr>
            <a:lvl6pPr marL="4047592" indent="0">
              <a:buNone/>
              <a:defRPr sz="1771"/>
            </a:lvl6pPr>
            <a:lvl7pPr marL="4857110" indent="0">
              <a:buNone/>
              <a:defRPr sz="1771"/>
            </a:lvl7pPr>
            <a:lvl8pPr marL="5666628" indent="0">
              <a:buNone/>
              <a:defRPr sz="1771"/>
            </a:lvl8pPr>
            <a:lvl9pPr marL="6476147" indent="0">
              <a:buNone/>
              <a:defRPr sz="177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0AB7-05F1-465A-992F-725290CEB1B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EE3D-1776-4E0F-8E23-1EF2E11B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0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7001" y="646492"/>
            <a:ext cx="20536912" cy="2347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001" y="3232455"/>
            <a:ext cx="20536912" cy="7704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7000" y="11254566"/>
            <a:ext cx="5357455" cy="646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A0AB7-05F1-465A-992F-725290CEB1B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87365" y="11254566"/>
            <a:ext cx="8036183" cy="646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816458" y="11254566"/>
            <a:ext cx="5357455" cy="646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DEE3D-1776-4E0F-8E23-1EF2E11B5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6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19037" rtl="0" eaLnBrk="1" latinLnBrk="0" hangingPunct="1">
        <a:lnSpc>
          <a:spcPct val="90000"/>
        </a:lnSpc>
        <a:spcBef>
          <a:spcPct val="0"/>
        </a:spcBef>
        <a:buNone/>
        <a:defRPr sz="77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759" indent="-404759" algn="l" defTabSz="1619037" rtl="0" eaLnBrk="1" latinLnBrk="0" hangingPunct="1">
        <a:lnSpc>
          <a:spcPct val="90000"/>
        </a:lnSpc>
        <a:spcBef>
          <a:spcPts val="1771"/>
        </a:spcBef>
        <a:buFont typeface="Arial" panose="020B0604020202020204" pitchFamily="34" charset="0"/>
        <a:buChar char="•"/>
        <a:defRPr sz="4958" kern="1200">
          <a:solidFill>
            <a:schemeClr val="tx1"/>
          </a:solidFill>
          <a:latin typeface="+mn-lt"/>
          <a:ea typeface="+mn-ea"/>
          <a:cs typeface="+mn-cs"/>
        </a:defRPr>
      </a:lvl1pPr>
      <a:lvl2pPr marL="1214277" indent="-404759" algn="l" defTabSz="1619037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4249" kern="1200">
          <a:solidFill>
            <a:schemeClr val="tx1"/>
          </a:solidFill>
          <a:latin typeface="+mn-lt"/>
          <a:ea typeface="+mn-ea"/>
          <a:cs typeface="+mn-cs"/>
        </a:defRPr>
      </a:lvl2pPr>
      <a:lvl3pPr marL="2023796" indent="-404759" algn="l" defTabSz="1619037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3541" kern="1200">
          <a:solidFill>
            <a:schemeClr val="tx1"/>
          </a:solidFill>
          <a:latin typeface="+mn-lt"/>
          <a:ea typeface="+mn-ea"/>
          <a:cs typeface="+mn-cs"/>
        </a:defRPr>
      </a:lvl3pPr>
      <a:lvl4pPr marL="2833314" indent="-404759" algn="l" defTabSz="1619037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3187" kern="1200">
          <a:solidFill>
            <a:schemeClr val="tx1"/>
          </a:solidFill>
          <a:latin typeface="+mn-lt"/>
          <a:ea typeface="+mn-ea"/>
          <a:cs typeface="+mn-cs"/>
        </a:defRPr>
      </a:lvl4pPr>
      <a:lvl5pPr marL="3642832" indent="-404759" algn="l" defTabSz="1619037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3187" kern="1200">
          <a:solidFill>
            <a:schemeClr val="tx1"/>
          </a:solidFill>
          <a:latin typeface="+mn-lt"/>
          <a:ea typeface="+mn-ea"/>
          <a:cs typeface="+mn-cs"/>
        </a:defRPr>
      </a:lvl5pPr>
      <a:lvl6pPr marL="4452351" indent="-404759" algn="l" defTabSz="1619037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3187" kern="1200">
          <a:solidFill>
            <a:schemeClr val="tx1"/>
          </a:solidFill>
          <a:latin typeface="+mn-lt"/>
          <a:ea typeface="+mn-ea"/>
          <a:cs typeface="+mn-cs"/>
        </a:defRPr>
      </a:lvl6pPr>
      <a:lvl7pPr marL="5261869" indent="-404759" algn="l" defTabSz="1619037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3187" kern="1200">
          <a:solidFill>
            <a:schemeClr val="tx1"/>
          </a:solidFill>
          <a:latin typeface="+mn-lt"/>
          <a:ea typeface="+mn-ea"/>
          <a:cs typeface="+mn-cs"/>
        </a:defRPr>
      </a:lvl7pPr>
      <a:lvl8pPr marL="6071387" indent="-404759" algn="l" defTabSz="1619037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3187" kern="1200">
          <a:solidFill>
            <a:schemeClr val="tx1"/>
          </a:solidFill>
          <a:latin typeface="+mn-lt"/>
          <a:ea typeface="+mn-ea"/>
          <a:cs typeface="+mn-cs"/>
        </a:defRPr>
      </a:lvl8pPr>
      <a:lvl9pPr marL="6880906" indent="-404759" algn="l" defTabSz="1619037" rtl="0" eaLnBrk="1" latinLnBrk="0" hangingPunct="1">
        <a:lnSpc>
          <a:spcPct val="90000"/>
        </a:lnSpc>
        <a:spcBef>
          <a:spcPts val="885"/>
        </a:spcBef>
        <a:buFont typeface="Arial" panose="020B0604020202020204" pitchFamily="34" charset="0"/>
        <a:buChar char="•"/>
        <a:defRPr sz="31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9037" rtl="0" eaLnBrk="1" latinLnBrk="0" hangingPunct="1">
        <a:defRPr sz="3187" kern="1200">
          <a:solidFill>
            <a:schemeClr val="tx1"/>
          </a:solidFill>
          <a:latin typeface="+mn-lt"/>
          <a:ea typeface="+mn-ea"/>
          <a:cs typeface="+mn-cs"/>
        </a:defRPr>
      </a:lvl1pPr>
      <a:lvl2pPr marL="809518" algn="l" defTabSz="1619037" rtl="0" eaLnBrk="1" latinLnBrk="0" hangingPunct="1">
        <a:defRPr sz="3187" kern="1200">
          <a:solidFill>
            <a:schemeClr val="tx1"/>
          </a:solidFill>
          <a:latin typeface="+mn-lt"/>
          <a:ea typeface="+mn-ea"/>
          <a:cs typeface="+mn-cs"/>
        </a:defRPr>
      </a:lvl2pPr>
      <a:lvl3pPr marL="1619037" algn="l" defTabSz="1619037" rtl="0" eaLnBrk="1" latinLnBrk="0" hangingPunct="1">
        <a:defRPr sz="3187" kern="1200">
          <a:solidFill>
            <a:schemeClr val="tx1"/>
          </a:solidFill>
          <a:latin typeface="+mn-lt"/>
          <a:ea typeface="+mn-ea"/>
          <a:cs typeface="+mn-cs"/>
        </a:defRPr>
      </a:lvl3pPr>
      <a:lvl4pPr marL="2428555" algn="l" defTabSz="1619037" rtl="0" eaLnBrk="1" latinLnBrk="0" hangingPunct="1">
        <a:defRPr sz="3187" kern="1200">
          <a:solidFill>
            <a:schemeClr val="tx1"/>
          </a:solidFill>
          <a:latin typeface="+mn-lt"/>
          <a:ea typeface="+mn-ea"/>
          <a:cs typeface="+mn-cs"/>
        </a:defRPr>
      </a:lvl4pPr>
      <a:lvl5pPr marL="3238073" algn="l" defTabSz="1619037" rtl="0" eaLnBrk="1" latinLnBrk="0" hangingPunct="1">
        <a:defRPr sz="3187" kern="1200">
          <a:solidFill>
            <a:schemeClr val="tx1"/>
          </a:solidFill>
          <a:latin typeface="+mn-lt"/>
          <a:ea typeface="+mn-ea"/>
          <a:cs typeface="+mn-cs"/>
        </a:defRPr>
      </a:lvl5pPr>
      <a:lvl6pPr marL="4047592" algn="l" defTabSz="1619037" rtl="0" eaLnBrk="1" latinLnBrk="0" hangingPunct="1">
        <a:defRPr sz="3187" kern="1200">
          <a:solidFill>
            <a:schemeClr val="tx1"/>
          </a:solidFill>
          <a:latin typeface="+mn-lt"/>
          <a:ea typeface="+mn-ea"/>
          <a:cs typeface="+mn-cs"/>
        </a:defRPr>
      </a:lvl6pPr>
      <a:lvl7pPr marL="4857110" algn="l" defTabSz="1619037" rtl="0" eaLnBrk="1" latinLnBrk="0" hangingPunct="1">
        <a:defRPr sz="3187" kern="1200">
          <a:solidFill>
            <a:schemeClr val="tx1"/>
          </a:solidFill>
          <a:latin typeface="+mn-lt"/>
          <a:ea typeface="+mn-ea"/>
          <a:cs typeface="+mn-cs"/>
        </a:defRPr>
      </a:lvl7pPr>
      <a:lvl8pPr marL="5666628" algn="l" defTabSz="1619037" rtl="0" eaLnBrk="1" latinLnBrk="0" hangingPunct="1">
        <a:defRPr sz="3187" kern="1200">
          <a:solidFill>
            <a:schemeClr val="tx1"/>
          </a:solidFill>
          <a:latin typeface="+mn-lt"/>
          <a:ea typeface="+mn-ea"/>
          <a:cs typeface="+mn-cs"/>
        </a:defRPr>
      </a:lvl8pPr>
      <a:lvl9pPr marL="6476147" algn="l" defTabSz="1619037" rtl="0" eaLnBrk="1" latinLnBrk="0" hangingPunct="1">
        <a:defRPr sz="31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ตาราง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56892"/>
              </p:ext>
            </p:extLst>
          </p:nvPr>
        </p:nvGraphicFramePr>
        <p:xfrm>
          <a:off x="-1" y="0"/>
          <a:ext cx="23810913" cy="121427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36971"/>
                <a:gridCol w="7936971"/>
                <a:gridCol w="7936971"/>
              </a:tblGrid>
              <a:tr h="60713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713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51" y="393241"/>
            <a:ext cx="4284720" cy="4284720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094" y="393241"/>
            <a:ext cx="4532722" cy="4532722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806" y="599718"/>
            <a:ext cx="4119768" cy="4119768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600" y="6444632"/>
            <a:ext cx="4053708" cy="4053708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78" y="6809183"/>
            <a:ext cx="4311102" cy="4311102"/>
          </a:xfrm>
          <a:prstGeom prst="rect">
            <a:avLst/>
          </a:prstGeom>
        </p:spPr>
      </p:pic>
      <p:sp>
        <p:nvSpPr>
          <p:cNvPr id="11" name="กล่องข้อความ 10"/>
          <p:cNvSpPr txBox="1"/>
          <p:nvPr/>
        </p:nvSpPr>
        <p:spPr>
          <a:xfrm>
            <a:off x="1063871" y="4723113"/>
            <a:ext cx="6526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GOST Common" panose="020B0604020202020204" pitchFamily="34" charset="0"/>
              </a:rPr>
              <a:t>PROJECT INFO</a:t>
            </a: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9745105" y="4735930"/>
            <a:ext cx="4320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GOST Common" panose="020B0604020202020204" pitchFamily="34" charset="0"/>
              </a:rPr>
              <a:t>DRAWING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17689934" y="4657484"/>
            <a:ext cx="45208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GOST Common" panose="020B0604020202020204" pitchFamily="34" charset="0"/>
              </a:rPr>
              <a:t>PAYMENT</a:t>
            </a:r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1452076" y="10969817"/>
            <a:ext cx="52409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GOST Common" panose="020B0604020202020204" pitchFamily="34" charset="0"/>
              </a:rPr>
              <a:t>APPROVAL</a:t>
            </a:r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9582069" y="10819349"/>
            <a:ext cx="4863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GOST Common" panose="020B0604020202020204" pitchFamily="34" charset="0"/>
              </a:rPr>
              <a:t>MATERIAL </a:t>
            </a:r>
          </a:p>
        </p:txBody>
      </p:sp>
      <p:pic>
        <p:nvPicPr>
          <p:cNvPr id="19" name="รูปภาพ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481" y="6495105"/>
            <a:ext cx="4143304" cy="4143302"/>
          </a:xfrm>
          <a:prstGeom prst="rect">
            <a:avLst/>
          </a:prstGeom>
        </p:spPr>
      </p:pic>
      <p:sp>
        <p:nvSpPr>
          <p:cNvPr id="20" name="กล่องข้อความ 19"/>
          <p:cNvSpPr txBox="1"/>
          <p:nvPr/>
        </p:nvSpPr>
        <p:spPr>
          <a:xfrm>
            <a:off x="17536169" y="10579317"/>
            <a:ext cx="5400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GOST Common" panose="020B0604020202020204" pitchFamily="34" charset="0"/>
              </a:rPr>
              <a:t>Admin Zone</a:t>
            </a:r>
          </a:p>
        </p:txBody>
      </p:sp>
    </p:spTree>
    <p:extLst>
      <p:ext uri="{BB962C8B-B14F-4D97-AF65-F5344CB8AC3E}">
        <p14:creationId xmlns:p14="http://schemas.microsoft.com/office/powerpoint/2010/main" val="274944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50790"/>
              </p:ext>
            </p:extLst>
          </p:nvPr>
        </p:nvGraphicFramePr>
        <p:xfrm>
          <a:off x="-1" y="0"/>
          <a:ext cx="23810914" cy="12142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5457"/>
                <a:gridCol w="11905457"/>
              </a:tblGrid>
              <a:tr h="60713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713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กล่องข้อความ 10"/>
          <p:cNvSpPr txBox="1"/>
          <p:nvPr/>
        </p:nvSpPr>
        <p:spPr>
          <a:xfrm>
            <a:off x="402961" y="4246899"/>
            <a:ext cx="3970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GOST Common" panose="020B0604020202020204" pitchFamily="34" charset="0"/>
              </a:rPr>
              <a:t>UPLOAD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18552643" y="4251620"/>
            <a:ext cx="45208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GOST Common" panose="020B0604020202020204" pitchFamily="34" charset="0"/>
              </a:rPr>
              <a:t>FORWARD</a:t>
            </a:r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402961" y="10438332"/>
            <a:ext cx="3886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GOST Common" panose="020B0604020202020204" pitchFamily="34" charset="0"/>
              </a:rPr>
              <a:t>SEARCH</a:t>
            </a:r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9473735" y="10771947"/>
            <a:ext cx="4863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GOST Common" panose="020B0604020202020204" pitchFamily="34" charset="0"/>
              </a:rPr>
              <a:t> </a:t>
            </a:r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16721693" y="10438332"/>
            <a:ext cx="6771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atin typeface="GOST Common" panose="020B0604020202020204" pitchFamily="34" charset="0"/>
              </a:rPr>
              <a:t>BACK TO MENU</a:t>
            </a: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42" y="200779"/>
            <a:ext cx="5202371" cy="5202371"/>
          </a:xfrm>
          <a:prstGeom prst="rect">
            <a:avLst/>
          </a:prstGeom>
        </p:spPr>
      </p:pic>
      <p:pic>
        <p:nvPicPr>
          <p:cNvPr id="13" name="รูปภาพ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5096" y="200779"/>
            <a:ext cx="5202371" cy="5202371"/>
          </a:xfrm>
          <a:prstGeom prst="rect">
            <a:avLst/>
          </a:prstGeom>
        </p:spPr>
      </p:pic>
      <p:pic>
        <p:nvPicPr>
          <p:cNvPr id="18" name="รูปภาพ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30" y="6469046"/>
            <a:ext cx="5202371" cy="5202371"/>
          </a:xfrm>
          <a:prstGeom prst="rect">
            <a:avLst/>
          </a:prstGeom>
        </p:spPr>
      </p:pic>
      <p:pic>
        <p:nvPicPr>
          <p:cNvPr id="19" name="รูปภาพ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508" y="6071393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69750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15</Words>
  <Application>Microsoft Office PowerPoint</Application>
  <PresentationFormat>กำหนดเอง</PresentationFormat>
  <Paragraphs>11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9" baseType="lpstr">
      <vt:lpstr>Angsana New</vt:lpstr>
      <vt:lpstr>Arial</vt:lpstr>
      <vt:lpstr>Calibri</vt:lpstr>
      <vt:lpstr>Calibri Light</vt:lpstr>
      <vt:lpstr>Cordia New</vt:lpstr>
      <vt:lpstr>GOST Common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พุฒิพงศ์ ลิมสถายุรัตน์</dc:creator>
  <cp:lastModifiedBy>พุฒิพงศ์ ลิมสถายุรัตน์</cp:lastModifiedBy>
  <cp:revision>3</cp:revision>
  <dcterms:created xsi:type="dcterms:W3CDTF">2019-07-02T14:01:16Z</dcterms:created>
  <dcterms:modified xsi:type="dcterms:W3CDTF">2019-07-02T14:21:36Z</dcterms:modified>
</cp:coreProperties>
</file>