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8128000" cy="4572000"/>
  <p:notesSz cx="8128000" cy="4572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859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9600" y="1417320"/>
            <a:ext cx="6908800" cy="960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1" i="0">
                <a:solidFill>
                  <a:srgbClr val="0A0707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19200" y="2560320"/>
            <a:ext cx="5689600" cy="114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rgbClr val="0A0707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rgbClr val="0A0707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0640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18592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18825" cy="455366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rgbClr val="0A0707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45964" y="161655"/>
            <a:ext cx="3538598" cy="1342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1" i="0">
                <a:solidFill>
                  <a:srgbClr val="0A0707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6400" y="1051560"/>
            <a:ext cx="731520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63520" y="4251960"/>
            <a:ext cx="260096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0640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85216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8052" y="1635858"/>
            <a:ext cx="4072254" cy="121793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9685" marR="5080" indent="-4445">
              <a:lnSpc>
                <a:spcPts val="3470"/>
              </a:lnSpc>
              <a:spcBef>
                <a:spcPts val="680"/>
              </a:spcBef>
            </a:pPr>
            <a:r>
              <a:rPr sz="3350" dirty="0">
                <a:solidFill>
                  <a:srgbClr val="05080F"/>
                </a:solidFill>
              </a:rPr>
              <a:t>Automatic</a:t>
            </a:r>
            <a:r>
              <a:rPr sz="3350" spc="260" dirty="0">
                <a:solidFill>
                  <a:srgbClr val="05080F"/>
                </a:solidFill>
              </a:rPr>
              <a:t> </a:t>
            </a:r>
            <a:r>
              <a:rPr sz="3350" spc="-10" dirty="0">
                <a:solidFill>
                  <a:srgbClr val="05080F"/>
                </a:solidFill>
              </a:rPr>
              <a:t>Reflection </a:t>
            </a:r>
            <a:r>
              <a:rPr sz="3350" dirty="0">
                <a:solidFill>
                  <a:srgbClr val="05080F"/>
                </a:solidFill>
              </a:rPr>
              <a:t>Removal</a:t>
            </a:r>
            <a:r>
              <a:rPr sz="3350" spc="100" dirty="0">
                <a:solidFill>
                  <a:srgbClr val="05080F"/>
                </a:solidFill>
              </a:rPr>
              <a:t> </a:t>
            </a:r>
            <a:r>
              <a:rPr sz="3350" spc="70" dirty="0">
                <a:solidFill>
                  <a:srgbClr val="05080F"/>
                </a:solidFill>
              </a:rPr>
              <a:t>from</a:t>
            </a:r>
            <a:r>
              <a:rPr sz="3350" spc="-95" dirty="0">
                <a:solidFill>
                  <a:srgbClr val="05080F"/>
                </a:solidFill>
              </a:rPr>
              <a:t> </a:t>
            </a:r>
            <a:r>
              <a:rPr sz="3350" spc="45" dirty="0">
                <a:solidFill>
                  <a:srgbClr val="05080F"/>
                </a:solidFill>
              </a:rPr>
              <a:t>Photos</a:t>
            </a:r>
            <a:endParaRPr sz="3350"/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900" b="0" dirty="0">
                <a:solidFill>
                  <a:srgbClr val="46494D"/>
                </a:solidFill>
                <a:latin typeface="Arial"/>
                <a:cs typeface="Arial"/>
              </a:rPr>
              <a:t>Reflections</a:t>
            </a:r>
            <a:r>
              <a:rPr sz="900" b="0" spc="165" dirty="0">
                <a:solidFill>
                  <a:srgbClr val="46494D"/>
                </a:solidFill>
                <a:latin typeface="Arial"/>
                <a:cs typeface="Arial"/>
              </a:rPr>
              <a:t> </a:t>
            </a:r>
            <a:r>
              <a:rPr sz="900" b="0" dirty="0">
                <a:solidFill>
                  <a:srgbClr val="46494D"/>
                </a:solidFill>
                <a:latin typeface="Arial"/>
                <a:cs typeface="Arial"/>
              </a:rPr>
              <a:t>obstruct</a:t>
            </a:r>
            <a:r>
              <a:rPr sz="900" b="0" spc="155" dirty="0">
                <a:solidFill>
                  <a:srgbClr val="46494D"/>
                </a:solidFill>
                <a:latin typeface="Arial"/>
                <a:cs typeface="Arial"/>
              </a:rPr>
              <a:t> </a:t>
            </a:r>
            <a:r>
              <a:rPr sz="900" b="0" dirty="0">
                <a:solidFill>
                  <a:srgbClr val="46494D"/>
                </a:solidFill>
                <a:latin typeface="Arial"/>
                <a:cs typeface="Arial"/>
              </a:rPr>
              <a:t>visibility</a:t>
            </a:r>
            <a:r>
              <a:rPr sz="900" b="0" spc="90" dirty="0">
                <a:solidFill>
                  <a:srgbClr val="46494D"/>
                </a:solidFill>
                <a:latin typeface="Arial"/>
                <a:cs typeface="Arial"/>
              </a:rPr>
              <a:t> </a:t>
            </a:r>
            <a:r>
              <a:rPr sz="900" b="0" dirty="0">
                <a:solidFill>
                  <a:srgbClr val="46494D"/>
                </a:solidFill>
                <a:latin typeface="Arial"/>
                <a:cs typeface="Arial"/>
              </a:rPr>
              <a:t>in</a:t>
            </a:r>
            <a:r>
              <a:rPr sz="900" b="0" spc="15" dirty="0">
                <a:solidFill>
                  <a:srgbClr val="46494D"/>
                </a:solidFill>
                <a:latin typeface="Arial"/>
                <a:cs typeface="Arial"/>
              </a:rPr>
              <a:t> </a:t>
            </a:r>
            <a:r>
              <a:rPr sz="900" b="0" spc="-10" dirty="0">
                <a:solidFill>
                  <a:srgbClr val="46494D"/>
                </a:solidFill>
                <a:latin typeface="Arial"/>
                <a:cs typeface="Arial"/>
              </a:rPr>
              <a:t>photos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D195D2-FD3D-E049-5DDD-3019C476C637}"/>
              </a:ext>
            </a:extLst>
          </p:cNvPr>
          <p:cNvSpPr/>
          <p:nvPr/>
        </p:nvSpPr>
        <p:spPr>
          <a:xfrm>
            <a:off x="5283200" y="304800"/>
            <a:ext cx="2844800" cy="426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636" y="299533"/>
            <a:ext cx="4785833" cy="391184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67297" y="281281"/>
            <a:ext cx="1240155" cy="352425"/>
          </a:xfrm>
          <a:prstGeom prst="rect">
            <a:avLst/>
          </a:prstGeom>
          <a:solidFill>
            <a:srgbClr val="387CCD"/>
          </a:solidFill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2000" spc="-10" dirty="0">
                <a:solidFill>
                  <a:srgbClr val="F2F7F9"/>
                </a:solidFill>
              </a:rPr>
              <a:t>Conclusion</a:t>
            </a:r>
            <a:endParaRPr sz="2000"/>
          </a:p>
        </p:txBody>
      </p:sp>
      <p:sp>
        <p:nvSpPr>
          <p:cNvPr id="4" name="object 4"/>
          <p:cNvSpPr/>
          <p:nvPr/>
        </p:nvSpPr>
        <p:spPr>
          <a:xfrm>
            <a:off x="5814538" y="3948601"/>
            <a:ext cx="1984375" cy="156845"/>
          </a:xfrm>
          <a:custGeom>
            <a:avLst/>
            <a:gdLst/>
            <a:ahLst/>
            <a:cxnLst/>
            <a:rect l="l" t="t" r="r" b="b"/>
            <a:pathLst>
              <a:path w="1984375" h="156845">
                <a:moveTo>
                  <a:pt x="1983924" y="156350"/>
                </a:moveTo>
                <a:lnTo>
                  <a:pt x="0" y="156350"/>
                </a:lnTo>
                <a:lnTo>
                  <a:pt x="0" y="0"/>
                </a:lnTo>
                <a:lnTo>
                  <a:pt x="1983924" y="0"/>
                </a:lnTo>
                <a:lnTo>
                  <a:pt x="1983924" y="156350"/>
                </a:lnTo>
                <a:close/>
              </a:path>
            </a:pathLst>
          </a:custGeom>
          <a:solidFill>
            <a:srgbClr val="387C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801836" y="3940433"/>
            <a:ext cx="202755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2F7F9"/>
                </a:solidFill>
                <a:latin typeface="Arial"/>
                <a:cs typeface="Arial"/>
              </a:rPr>
              <a:t>ReflectionRemover</a:t>
            </a:r>
            <a:r>
              <a:rPr sz="900" spc="40" dirty="0">
                <a:solidFill>
                  <a:srgbClr val="F2F7F9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2F7F9"/>
                </a:solidFill>
                <a:latin typeface="Arial"/>
                <a:cs typeface="Arial"/>
              </a:rPr>
              <a:t>AI:</a:t>
            </a:r>
            <a:r>
              <a:rPr sz="900" spc="100" dirty="0">
                <a:solidFill>
                  <a:srgbClr val="F2F7F9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F2F7F9"/>
                </a:solidFill>
                <a:latin typeface="Arial"/>
                <a:cs typeface="Arial"/>
              </a:rPr>
              <a:t>Revolutionizing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12962"/>
            <a:ext cx="2905685" cy="341063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39981" y="996330"/>
            <a:ext cx="2075488" cy="216373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905685" y="812962"/>
            <a:ext cx="5213350" cy="3093085"/>
            <a:chOff x="2905685" y="812962"/>
            <a:chExt cx="5213350" cy="3093085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61975" y="812962"/>
              <a:ext cx="2856849" cy="309280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905685" y="828243"/>
              <a:ext cx="2356485" cy="0"/>
            </a:xfrm>
            <a:custGeom>
              <a:avLst/>
              <a:gdLst/>
              <a:ahLst/>
              <a:cxnLst/>
              <a:rect l="l" t="t" r="r" b="b"/>
              <a:pathLst>
                <a:path w="2356485">
                  <a:moveTo>
                    <a:pt x="0" y="0"/>
                  </a:moveTo>
                  <a:lnTo>
                    <a:pt x="2356291" y="0"/>
                  </a:lnTo>
                </a:path>
              </a:pathLst>
            </a:custGeom>
            <a:ln w="122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5396273" y="4214433"/>
            <a:ext cx="1233170" cy="0"/>
          </a:xfrm>
          <a:custGeom>
            <a:avLst/>
            <a:gdLst/>
            <a:ahLst/>
            <a:cxnLst/>
            <a:rect l="l" t="t" r="r" b="b"/>
            <a:pathLst>
              <a:path w="1233170">
                <a:moveTo>
                  <a:pt x="0" y="0"/>
                </a:moveTo>
                <a:lnTo>
                  <a:pt x="1233085" y="0"/>
                </a:lnTo>
              </a:path>
            </a:pathLst>
          </a:custGeom>
          <a:ln w="1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69059" y="4214433"/>
            <a:ext cx="2417445" cy="0"/>
          </a:xfrm>
          <a:custGeom>
            <a:avLst/>
            <a:gdLst/>
            <a:ahLst/>
            <a:cxnLst/>
            <a:rect l="l" t="t" r="r" b="b"/>
            <a:pathLst>
              <a:path w="2417445">
                <a:moveTo>
                  <a:pt x="0" y="0"/>
                </a:moveTo>
                <a:lnTo>
                  <a:pt x="2417335" y="0"/>
                </a:lnTo>
              </a:path>
            </a:pathLst>
          </a:custGeom>
          <a:ln w="1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436" rIns="0" bIns="0" rtlCol="0">
            <a:spAutoFit/>
          </a:bodyPr>
          <a:lstStyle/>
          <a:p>
            <a:pPr marL="16002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C0705"/>
                </a:solidFill>
              </a:rPr>
              <a:t>Problem</a:t>
            </a:r>
            <a:r>
              <a:rPr sz="2000" spc="10" dirty="0">
                <a:solidFill>
                  <a:srgbClr val="0C0705"/>
                </a:solidFill>
              </a:rPr>
              <a:t> </a:t>
            </a:r>
            <a:r>
              <a:rPr sz="2000" spc="-10" dirty="0">
                <a:solidFill>
                  <a:srgbClr val="0C0705"/>
                </a:solidFill>
              </a:rPr>
              <a:t>Statement</a:t>
            </a:r>
            <a:endParaRPr sz="2000"/>
          </a:p>
        </p:txBody>
      </p:sp>
      <p:sp>
        <p:nvSpPr>
          <p:cNvPr id="10" name="object 10"/>
          <p:cNvSpPr txBox="1"/>
          <p:nvPr/>
        </p:nvSpPr>
        <p:spPr>
          <a:xfrm>
            <a:off x="3029093" y="3353402"/>
            <a:ext cx="1828164" cy="532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950" b="1" dirty="0">
                <a:solidFill>
                  <a:srgbClr val="0C0705"/>
                </a:solidFill>
                <a:latin typeface="Times New Roman"/>
                <a:cs typeface="Times New Roman"/>
              </a:rPr>
              <a:t>Impact</a:t>
            </a:r>
            <a:r>
              <a:rPr sz="950" b="1" spc="95" dirty="0">
                <a:solidFill>
                  <a:srgbClr val="0C0705"/>
                </a:solidFill>
                <a:latin typeface="Times New Roman"/>
                <a:cs typeface="Times New Roman"/>
              </a:rPr>
              <a:t> </a:t>
            </a:r>
            <a:r>
              <a:rPr sz="950" b="1" dirty="0">
                <a:solidFill>
                  <a:srgbClr val="0C0705"/>
                </a:solidFill>
                <a:latin typeface="Times New Roman"/>
                <a:cs typeface="Times New Roman"/>
              </a:rPr>
              <a:t>on</a:t>
            </a:r>
            <a:r>
              <a:rPr sz="950" b="1" spc="185" dirty="0">
                <a:solidFill>
                  <a:srgbClr val="0C0705"/>
                </a:solidFill>
                <a:latin typeface="Times New Roman"/>
                <a:cs typeface="Times New Roman"/>
              </a:rPr>
              <a:t> </a:t>
            </a:r>
            <a:r>
              <a:rPr sz="950" b="1" dirty="0">
                <a:solidFill>
                  <a:srgbClr val="0C0705"/>
                </a:solidFill>
                <a:latin typeface="Times New Roman"/>
                <a:cs typeface="Times New Roman"/>
              </a:rPr>
              <a:t>Personal</a:t>
            </a:r>
            <a:r>
              <a:rPr sz="950" b="1" spc="135" dirty="0">
                <a:solidFill>
                  <a:srgbClr val="0C0705"/>
                </a:solidFill>
                <a:latin typeface="Times New Roman"/>
                <a:cs typeface="Times New Roman"/>
              </a:rPr>
              <a:t> </a:t>
            </a:r>
            <a:r>
              <a:rPr sz="950" b="1" spc="-10" dirty="0">
                <a:solidFill>
                  <a:srgbClr val="0C0705"/>
                </a:solidFill>
                <a:latin typeface="Times New Roman"/>
                <a:cs typeface="Times New Roman"/>
              </a:rPr>
              <a:t>Photos</a:t>
            </a:r>
            <a:endParaRPr sz="950">
              <a:latin typeface="Times New Roman"/>
              <a:cs typeface="Times New Roman"/>
            </a:endParaRPr>
          </a:p>
          <a:p>
            <a:pPr marL="13335" marR="5080" indent="-1270">
              <a:lnSpc>
                <a:spcPct val="136400"/>
              </a:lnSpc>
              <a:spcBef>
                <a:spcPts val="395"/>
              </a:spcBef>
            </a:pPr>
            <a:r>
              <a:rPr sz="750" spc="20" dirty="0">
                <a:solidFill>
                  <a:srgbClr val="0C0705"/>
                </a:solidFill>
                <a:latin typeface="Arial"/>
                <a:cs typeface="Arial"/>
              </a:rPr>
              <a:t>Distorted</a:t>
            </a:r>
            <a:r>
              <a:rPr sz="750" spc="15" dirty="0">
                <a:solidFill>
                  <a:srgbClr val="0C0705"/>
                </a:solidFill>
                <a:latin typeface="Arial"/>
                <a:cs typeface="Arial"/>
              </a:rPr>
              <a:t> </a:t>
            </a:r>
            <a:r>
              <a:rPr sz="750" spc="20" dirty="0">
                <a:solidFill>
                  <a:srgbClr val="211307"/>
                </a:solidFill>
                <a:latin typeface="Arial"/>
                <a:cs typeface="Arial"/>
              </a:rPr>
              <a:t>personal</a:t>
            </a:r>
            <a:r>
              <a:rPr sz="750" spc="-10" dirty="0">
                <a:solidFill>
                  <a:srgbClr val="211307"/>
                </a:solidFill>
                <a:latin typeface="Arial"/>
                <a:cs typeface="Arial"/>
              </a:rPr>
              <a:t> </a:t>
            </a:r>
            <a:r>
              <a:rPr sz="750" spc="20" dirty="0">
                <a:solidFill>
                  <a:srgbClr val="0C0705"/>
                </a:solidFill>
                <a:latin typeface="Arial"/>
                <a:cs typeface="Arial"/>
              </a:rPr>
              <a:t>photos</a:t>
            </a:r>
            <a:r>
              <a:rPr sz="750" spc="45" dirty="0">
                <a:solidFill>
                  <a:srgbClr val="0C0705"/>
                </a:solidFill>
                <a:latin typeface="Arial"/>
                <a:cs typeface="Arial"/>
              </a:rPr>
              <a:t> </a:t>
            </a:r>
            <a:r>
              <a:rPr sz="750" spc="20" dirty="0">
                <a:solidFill>
                  <a:srgbClr val="0C0705"/>
                </a:solidFill>
                <a:latin typeface="Arial"/>
                <a:cs typeface="Arial"/>
              </a:rPr>
              <a:t>resulting</a:t>
            </a:r>
            <a:r>
              <a:rPr sz="750" spc="-50" dirty="0">
                <a:solidFill>
                  <a:srgbClr val="0C0705"/>
                </a:solidFill>
                <a:latin typeface="Arial"/>
                <a:cs typeface="Arial"/>
              </a:rPr>
              <a:t> </a:t>
            </a:r>
            <a:r>
              <a:rPr sz="750" spc="-20" dirty="0">
                <a:solidFill>
                  <a:srgbClr val="0C0705"/>
                </a:solidFill>
                <a:latin typeface="Arial"/>
                <a:cs typeface="Arial"/>
              </a:rPr>
              <a:t>from</a:t>
            </a:r>
            <a:r>
              <a:rPr sz="750" spc="-10" dirty="0">
                <a:solidFill>
                  <a:srgbClr val="0C0705"/>
                </a:solidFill>
                <a:latin typeface="Arial"/>
                <a:cs typeface="Arial"/>
              </a:rPr>
              <a:t> reflections</a:t>
            </a:r>
            <a:r>
              <a:rPr sz="750" spc="-10" dirty="0">
                <a:solidFill>
                  <a:srgbClr val="3B1F00"/>
                </a:solidFill>
                <a:latin typeface="Arial"/>
                <a:cs typeface="Arial"/>
              </a:rPr>
              <a:t>.</a:t>
            </a:r>
            <a:endParaRPr sz="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93803" y="1742025"/>
            <a:ext cx="0" cy="1794510"/>
          </a:xfrm>
          <a:custGeom>
            <a:avLst/>
            <a:gdLst/>
            <a:ahLst/>
            <a:cxnLst/>
            <a:rect l="l" t="t" r="r" b="b"/>
            <a:pathLst>
              <a:path h="1794510">
                <a:moveTo>
                  <a:pt x="0" y="1793947"/>
                </a:moveTo>
                <a:lnTo>
                  <a:pt x="0" y="0"/>
                </a:lnTo>
              </a:path>
            </a:pathLst>
          </a:custGeom>
          <a:ln w="122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65518" y="1742025"/>
            <a:ext cx="0" cy="1794510"/>
          </a:xfrm>
          <a:custGeom>
            <a:avLst/>
            <a:gdLst/>
            <a:ahLst/>
            <a:cxnLst/>
            <a:rect l="l" t="t" r="r" b="b"/>
            <a:pathLst>
              <a:path h="1794510">
                <a:moveTo>
                  <a:pt x="0" y="1793947"/>
                </a:moveTo>
                <a:lnTo>
                  <a:pt x="0" y="0"/>
                </a:lnTo>
              </a:path>
            </a:pathLst>
          </a:custGeom>
          <a:ln w="122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37233" y="1742025"/>
            <a:ext cx="0" cy="1794510"/>
          </a:xfrm>
          <a:custGeom>
            <a:avLst/>
            <a:gdLst/>
            <a:ahLst/>
            <a:cxnLst/>
            <a:rect l="l" t="t" r="r" b="b"/>
            <a:pathLst>
              <a:path h="1794510">
                <a:moveTo>
                  <a:pt x="0" y="1793947"/>
                </a:moveTo>
                <a:lnTo>
                  <a:pt x="0" y="0"/>
                </a:lnTo>
              </a:path>
            </a:pathLst>
          </a:custGeom>
          <a:ln w="122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38802" y="161655"/>
            <a:ext cx="2051050" cy="64770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5"/>
              </a:spcBef>
            </a:pPr>
            <a:r>
              <a:rPr sz="1950" dirty="0">
                <a:solidFill>
                  <a:srgbClr val="0E0F13"/>
                </a:solidFill>
              </a:rPr>
              <a:t>Solution</a:t>
            </a:r>
            <a:r>
              <a:rPr sz="1950" spc="295" dirty="0">
                <a:solidFill>
                  <a:srgbClr val="0E0F13"/>
                </a:solidFill>
              </a:rPr>
              <a:t> </a:t>
            </a:r>
            <a:r>
              <a:rPr sz="1950" spc="-10" dirty="0">
                <a:solidFill>
                  <a:srgbClr val="0E0F13"/>
                </a:solidFill>
              </a:rPr>
              <a:t>Overview</a:t>
            </a:r>
            <a:endParaRPr sz="1950"/>
          </a:p>
          <a:p>
            <a:pPr marL="6350" algn="ctr">
              <a:lnSpc>
                <a:spcPct val="100000"/>
              </a:lnSpc>
              <a:spcBef>
                <a:spcPts val="470"/>
              </a:spcBef>
            </a:pPr>
            <a:r>
              <a:rPr sz="900" b="0" dirty="0">
                <a:solidFill>
                  <a:srgbClr val="424448"/>
                </a:solidFill>
                <a:latin typeface="Arial"/>
                <a:cs typeface="Arial"/>
              </a:rPr>
              <a:t>Introducing</a:t>
            </a:r>
            <a:r>
              <a:rPr sz="900" b="0" spc="85" dirty="0">
                <a:solidFill>
                  <a:srgbClr val="424448"/>
                </a:solidFill>
                <a:latin typeface="Arial"/>
                <a:cs typeface="Arial"/>
              </a:rPr>
              <a:t> </a:t>
            </a:r>
            <a:r>
              <a:rPr sz="900" b="0" spc="-10" dirty="0">
                <a:solidFill>
                  <a:srgbClr val="424448"/>
                </a:solidFill>
                <a:latin typeface="Arial"/>
                <a:cs typeface="Arial"/>
              </a:rPr>
              <a:t>Reflection</a:t>
            </a:r>
            <a:r>
              <a:rPr sz="900" b="0" spc="-120" dirty="0">
                <a:solidFill>
                  <a:srgbClr val="424448"/>
                </a:solidFill>
                <a:latin typeface="Arial"/>
                <a:cs typeface="Arial"/>
              </a:rPr>
              <a:t> </a:t>
            </a:r>
            <a:r>
              <a:rPr sz="900" b="0" dirty="0">
                <a:solidFill>
                  <a:srgbClr val="424448"/>
                </a:solidFill>
                <a:latin typeface="Arial"/>
                <a:cs typeface="Arial"/>
              </a:rPr>
              <a:t>Remover</a:t>
            </a:r>
            <a:r>
              <a:rPr sz="900" b="0" spc="225" dirty="0">
                <a:solidFill>
                  <a:srgbClr val="424448"/>
                </a:solidFill>
                <a:latin typeface="Arial"/>
                <a:cs typeface="Arial"/>
              </a:rPr>
              <a:t> </a:t>
            </a:r>
            <a:r>
              <a:rPr sz="900" b="0" spc="-25" dirty="0">
                <a:solidFill>
                  <a:srgbClr val="424448"/>
                </a:solidFill>
                <a:latin typeface="Arial"/>
                <a:cs typeface="Arial"/>
              </a:rPr>
              <a:t>AI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5533" y="1671004"/>
            <a:ext cx="1202055" cy="36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indent="-635">
              <a:lnSpc>
                <a:spcPct val="116100"/>
              </a:lnSpc>
              <a:spcBef>
                <a:spcPts val="100"/>
              </a:spcBef>
            </a:pPr>
            <a:r>
              <a:rPr sz="950" b="1" spc="-10" dirty="0">
                <a:solidFill>
                  <a:srgbClr val="0E0F13"/>
                </a:solidFill>
                <a:latin typeface="Times New Roman"/>
                <a:cs typeface="Times New Roman"/>
              </a:rPr>
              <a:t>Introducing </a:t>
            </a:r>
            <a:r>
              <a:rPr sz="950" b="1" spc="20" dirty="0">
                <a:solidFill>
                  <a:srgbClr val="0E0F13"/>
                </a:solidFill>
                <a:latin typeface="Times New Roman"/>
                <a:cs typeface="Times New Roman"/>
              </a:rPr>
              <a:t>ReflectionRemover</a:t>
            </a:r>
            <a:r>
              <a:rPr sz="950" b="1" spc="75" dirty="0">
                <a:solidFill>
                  <a:srgbClr val="0E0F13"/>
                </a:solidFill>
                <a:latin typeface="Times New Roman"/>
                <a:cs typeface="Times New Roman"/>
              </a:rPr>
              <a:t> </a:t>
            </a:r>
            <a:r>
              <a:rPr sz="950" b="1" spc="-65" dirty="0">
                <a:solidFill>
                  <a:srgbClr val="0E0F13"/>
                </a:solidFill>
                <a:latin typeface="Times New Roman"/>
                <a:cs typeface="Times New Roman"/>
              </a:rPr>
              <a:t>AI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02615" y="1664890"/>
            <a:ext cx="1544320" cy="5327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indent="2540">
              <a:lnSpc>
                <a:spcPct val="116100"/>
              </a:lnSpc>
              <a:spcBef>
                <a:spcPts val="120"/>
              </a:spcBef>
            </a:pPr>
            <a:r>
              <a:rPr sz="950" b="1" spc="20" dirty="0">
                <a:solidFill>
                  <a:srgbClr val="0E0F13"/>
                </a:solidFill>
                <a:latin typeface="Times New Roman"/>
                <a:cs typeface="Times New Roman"/>
              </a:rPr>
              <a:t>Deep</a:t>
            </a:r>
            <a:r>
              <a:rPr sz="950" b="1" spc="70" dirty="0">
                <a:solidFill>
                  <a:srgbClr val="0E0F13"/>
                </a:solidFill>
                <a:latin typeface="Times New Roman"/>
                <a:cs typeface="Times New Roman"/>
              </a:rPr>
              <a:t> </a:t>
            </a:r>
            <a:r>
              <a:rPr sz="950" b="1" spc="30" dirty="0">
                <a:solidFill>
                  <a:srgbClr val="0E0F13"/>
                </a:solidFill>
                <a:latin typeface="Times New Roman"/>
                <a:cs typeface="Times New Roman"/>
              </a:rPr>
              <a:t>learning-based</a:t>
            </a:r>
            <a:r>
              <a:rPr sz="950" b="1" spc="-30" dirty="0">
                <a:solidFill>
                  <a:srgbClr val="0E0F13"/>
                </a:solidFill>
                <a:latin typeface="Times New Roman"/>
                <a:cs typeface="Times New Roman"/>
              </a:rPr>
              <a:t> </a:t>
            </a:r>
            <a:r>
              <a:rPr sz="950" b="1" spc="-10" dirty="0">
                <a:solidFill>
                  <a:srgbClr val="0E0F13"/>
                </a:solidFill>
                <a:latin typeface="Times New Roman"/>
                <a:cs typeface="Times New Roman"/>
              </a:rPr>
              <a:t>model </a:t>
            </a:r>
            <a:r>
              <a:rPr sz="950" b="1" dirty="0">
                <a:solidFill>
                  <a:srgbClr val="0E0F13"/>
                </a:solidFill>
                <a:latin typeface="Times New Roman"/>
                <a:cs typeface="Times New Roman"/>
              </a:rPr>
              <a:t>for</a:t>
            </a:r>
            <a:r>
              <a:rPr sz="950" b="1" spc="25" dirty="0">
                <a:solidFill>
                  <a:srgbClr val="0E0F13"/>
                </a:solidFill>
                <a:latin typeface="Times New Roman"/>
                <a:cs typeface="Times New Roman"/>
              </a:rPr>
              <a:t> </a:t>
            </a:r>
            <a:r>
              <a:rPr sz="950" b="1" dirty="0">
                <a:solidFill>
                  <a:srgbClr val="0E0F13"/>
                </a:solidFill>
                <a:latin typeface="Times New Roman"/>
                <a:cs typeface="Times New Roman"/>
              </a:rPr>
              <a:t>automatic</a:t>
            </a:r>
            <a:r>
              <a:rPr sz="950" b="1" spc="190" dirty="0">
                <a:solidFill>
                  <a:srgbClr val="0E0F13"/>
                </a:solidFill>
                <a:latin typeface="Times New Roman"/>
                <a:cs typeface="Times New Roman"/>
              </a:rPr>
              <a:t> </a:t>
            </a:r>
            <a:r>
              <a:rPr sz="950" b="1" spc="-10" dirty="0">
                <a:solidFill>
                  <a:srgbClr val="0E0F13"/>
                </a:solidFill>
                <a:latin typeface="Times New Roman"/>
                <a:cs typeface="Times New Roman"/>
              </a:rPr>
              <a:t>reflection </a:t>
            </a:r>
            <a:r>
              <a:rPr sz="950" b="1" spc="-10" dirty="0">
                <a:solidFill>
                  <a:srgbClr val="1F1F23"/>
                </a:solidFill>
                <a:latin typeface="Times New Roman"/>
                <a:cs typeface="Times New Roman"/>
              </a:rPr>
              <a:t>removal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74209" y="1671004"/>
            <a:ext cx="1398270" cy="36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">
              <a:lnSpc>
                <a:spcPct val="116100"/>
              </a:lnSpc>
              <a:spcBef>
                <a:spcPts val="100"/>
              </a:spcBef>
            </a:pPr>
            <a:r>
              <a:rPr sz="950" b="1" spc="20" dirty="0">
                <a:solidFill>
                  <a:srgbClr val="0E0F13"/>
                </a:solidFill>
                <a:latin typeface="Times New Roman"/>
                <a:cs typeface="Times New Roman"/>
              </a:rPr>
              <a:t>Preserves</a:t>
            </a:r>
            <a:r>
              <a:rPr sz="950" b="1" spc="25" dirty="0">
                <a:solidFill>
                  <a:srgbClr val="0E0F13"/>
                </a:solidFill>
                <a:latin typeface="Times New Roman"/>
                <a:cs typeface="Times New Roman"/>
              </a:rPr>
              <a:t> </a:t>
            </a:r>
            <a:r>
              <a:rPr sz="950" b="1" spc="20" dirty="0">
                <a:solidFill>
                  <a:srgbClr val="0E0F13"/>
                </a:solidFill>
                <a:latin typeface="Times New Roman"/>
                <a:cs typeface="Times New Roman"/>
              </a:rPr>
              <a:t>original</a:t>
            </a:r>
            <a:r>
              <a:rPr sz="950" b="1" spc="120" dirty="0">
                <a:solidFill>
                  <a:srgbClr val="0E0F13"/>
                </a:solidFill>
                <a:latin typeface="Times New Roman"/>
                <a:cs typeface="Times New Roman"/>
              </a:rPr>
              <a:t> </a:t>
            </a:r>
            <a:r>
              <a:rPr sz="950" b="1" spc="-10" dirty="0">
                <a:solidFill>
                  <a:srgbClr val="0E0F13"/>
                </a:solidFill>
                <a:latin typeface="Times New Roman"/>
                <a:cs typeface="Times New Roman"/>
              </a:rPr>
              <a:t>image </a:t>
            </a:r>
            <a:r>
              <a:rPr sz="950" b="1" dirty="0">
                <a:solidFill>
                  <a:srgbClr val="0E0F13"/>
                </a:solidFill>
                <a:latin typeface="Times New Roman"/>
                <a:cs typeface="Times New Roman"/>
              </a:rPr>
              <a:t>quality</a:t>
            </a:r>
            <a:r>
              <a:rPr sz="950" b="1" spc="114" dirty="0">
                <a:solidFill>
                  <a:srgbClr val="0E0F13"/>
                </a:solidFill>
                <a:latin typeface="Times New Roman"/>
                <a:cs typeface="Times New Roman"/>
              </a:rPr>
              <a:t> </a:t>
            </a:r>
            <a:r>
              <a:rPr sz="950" b="1" dirty="0">
                <a:solidFill>
                  <a:srgbClr val="0E0F13"/>
                </a:solidFill>
                <a:latin typeface="Times New Roman"/>
                <a:cs typeface="Times New Roman"/>
              </a:rPr>
              <a:t>and</a:t>
            </a:r>
            <a:r>
              <a:rPr sz="950" b="1" spc="70" dirty="0">
                <a:solidFill>
                  <a:srgbClr val="0E0F13"/>
                </a:solidFill>
                <a:latin typeface="Times New Roman"/>
                <a:cs typeface="Times New Roman"/>
              </a:rPr>
              <a:t> </a:t>
            </a:r>
            <a:r>
              <a:rPr sz="950" b="1" spc="-10" dirty="0">
                <a:solidFill>
                  <a:srgbClr val="0E0F13"/>
                </a:solidFill>
                <a:latin typeface="Times New Roman"/>
                <a:cs typeface="Times New Roman"/>
              </a:rPr>
              <a:t>details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47977" y="1671004"/>
            <a:ext cx="1303655" cy="36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950" b="1" spc="10" dirty="0">
                <a:solidFill>
                  <a:srgbClr val="0E0F13"/>
                </a:solidFill>
                <a:latin typeface="Times New Roman"/>
                <a:cs typeface="Times New Roman"/>
              </a:rPr>
              <a:t>Effective</a:t>
            </a:r>
            <a:r>
              <a:rPr sz="950" b="1" spc="85" dirty="0">
                <a:solidFill>
                  <a:srgbClr val="0E0F13"/>
                </a:solidFill>
                <a:latin typeface="Times New Roman"/>
                <a:cs typeface="Times New Roman"/>
              </a:rPr>
              <a:t> </a:t>
            </a:r>
            <a:r>
              <a:rPr sz="950" b="1" spc="10" dirty="0">
                <a:solidFill>
                  <a:srgbClr val="0E0F13"/>
                </a:solidFill>
                <a:latin typeface="Times New Roman"/>
                <a:cs typeface="Times New Roman"/>
              </a:rPr>
              <a:t>under</a:t>
            </a:r>
            <a:r>
              <a:rPr sz="950" b="1" spc="30" dirty="0">
                <a:solidFill>
                  <a:srgbClr val="0E0F13"/>
                </a:solidFill>
                <a:latin typeface="Times New Roman"/>
                <a:cs typeface="Times New Roman"/>
              </a:rPr>
              <a:t> </a:t>
            </a:r>
            <a:r>
              <a:rPr sz="950" b="1" spc="-10" dirty="0">
                <a:solidFill>
                  <a:srgbClr val="0E0F13"/>
                </a:solidFill>
                <a:latin typeface="Times New Roman"/>
                <a:cs typeface="Times New Roman"/>
              </a:rPr>
              <a:t>various </a:t>
            </a:r>
            <a:r>
              <a:rPr sz="950" b="1" spc="10" dirty="0">
                <a:solidFill>
                  <a:srgbClr val="0E0F13"/>
                </a:solidFill>
                <a:latin typeface="Times New Roman"/>
                <a:cs typeface="Times New Roman"/>
              </a:rPr>
              <a:t>lighting</a:t>
            </a:r>
            <a:r>
              <a:rPr sz="950" b="1" spc="120" dirty="0">
                <a:solidFill>
                  <a:srgbClr val="0E0F13"/>
                </a:solidFill>
                <a:latin typeface="Times New Roman"/>
                <a:cs typeface="Times New Roman"/>
              </a:rPr>
              <a:t> </a:t>
            </a:r>
            <a:r>
              <a:rPr sz="950" b="1" spc="10" dirty="0">
                <a:solidFill>
                  <a:srgbClr val="0E0F13"/>
                </a:solidFill>
                <a:latin typeface="Times New Roman"/>
                <a:cs typeface="Times New Roman"/>
              </a:rPr>
              <a:t>conditions</a:t>
            </a:r>
            <a:r>
              <a:rPr sz="950" b="1" spc="240" dirty="0">
                <a:solidFill>
                  <a:srgbClr val="0E0F13"/>
                </a:solidFill>
                <a:latin typeface="Times New Roman"/>
                <a:cs typeface="Times New Roman"/>
              </a:rPr>
              <a:t> </a:t>
            </a:r>
            <a:r>
              <a:rPr sz="950" b="1" spc="-25" dirty="0">
                <a:solidFill>
                  <a:srgbClr val="0E0F13"/>
                </a:solidFill>
                <a:latin typeface="Times New Roman"/>
                <a:cs typeface="Times New Roman"/>
              </a:rPr>
              <a:t>and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79005" y="1973815"/>
            <a:ext cx="954405" cy="112585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79375">
              <a:lnSpc>
                <a:spcPts val="370"/>
              </a:lnSpc>
              <a:spcBef>
                <a:spcPts val="520"/>
              </a:spcBef>
            </a:pPr>
            <a:r>
              <a:rPr sz="950" b="1" spc="10" dirty="0">
                <a:solidFill>
                  <a:srgbClr val="1F1F23"/>
                </a:solidFill>
                <a:latin typeface="Times New Roman"/>
                <a:cs typeface="Times New Roman"/>
              </a:rPr>
              <a:t>reflection</a:t>
            </a:r>
            <a:r>
              <a:rPr sz="950" b="1" spc="200" dirty="0">
                <a:solidFill>
                  <a:srgbClr val="1F1F23"/>
                </a:solidFill>
                <a:latin typeface="Times New Roman"/>
                <a:cs typeface="Times New Roman"/>
              </a:rPr>
              <a:t> </a:t>
            </a:r>
            <a:r>
              <a:rPr sz="950" b="1" spc="-10" dirty="0">
                <a:solidFill>
                  <a:srgbClr val="0E0F13"/>
                </a:solidFill>
                <a:latin typeface="Times New Roman"/>
                <a:cs typeface="Times New Roman"/>
              </a:rPr>
              <a:t>types</a:t>
            </a: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ts val="7870"/>
              </a:lnSpc>
            </a:pPr>
            <a:r>
              <a:rPr sz="7200" spc="425" dirty="0">
                <a:solidFill>
                  <a:srgbClr val="4BB369"/>
                </a:solidFill>
                <a:latin typeface="Arial"/>
                <a:cs typeface="Arial"/>
              </a:rPr>
              <a:t>■</a:t>
            </a:r>
            <a:endParaRPr sz="7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6561" y="1973815"/>
            <a:ext cx="614045" cy="11258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7200" spc="425" dirty="0">
                <a:solidFill>
                  <a:srgbClr val="387ECF"/>
                </a:solidFill>
                <a:latin typeface="Arial"/>
                <a:cs typeface="Arial"/>
              </a:rPr>
              <a:t>■</a:t>
            </a:r>
            <a:endParaRPr sz="7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1654" y="3062562"/>
            <a:ext cx="1463675" cy="48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indent="635">
              <a:lnSpc>
                <a:spcPct val="133700"/>
              </a:lnSpc>
              <a:spcBef>
                <a:spcPts val="100"/>
              </a:spcBef>
            </a:pPr>
            <a:r>
              <a:rPr sz="750" spc="10" dirty="0">
                <a:solidFill>
                  <a:srgbClr val="1F1F23"/>
                </a:solidFill>
                <a:latin typeface="Arial"/>
                <a:cs typeface="Arial"/>
              </a:rPr>
              <a:t>This</a:t>
            </a:r>
            <a:r>
              <a:rPr sz="750" dirty="0">
                <a:solidFill>
                  <a:srgbClr val="1F1F23"/>
                </a:solidFill>
                <a:latin typeface="Arial"/>
                <a:cs typeface="Arial"/>
              </a:rPr>
              <a:t> </a:t>
            </a:r>
            <a:r>
              <a:rPr sz="750" spc="20" dirty="0">
                <a:solidFill>
                  <a:srgbClr val="0E0F13"/>
                </a:solidFill>
                <a:latin typeface="Arial"/>
                <a:cs typeface="Arial"/>
              </a:rPr>
              <a:t>is</a:t>
            </a:r>
            <a:r>
              <a:rPr sz="750" spc="-30" dirty="0">
                <a:solidFill>
                  <a:srgbClr val="0E0F13"/>
                </a:solidFill>
                <a:latin typeface="Arial"/>
                <a:cs typeface="Arial"/>
              </a:rPr>
              <a:t> </a:t>
            </a:r>
            <a:r>
              <a:rPr sz="750" spc="20" dirty="0">
                <a:solidFill>
                  <a:srgbClr val="1F1F23"/>
                </a:solidFill>
                <a:latin typeface="Arial"/>
                <a:cs typeface="Arial"/>
              </a:rPr>
              <a:t>a</a:t>
            </a:r>
            <a:r>
              <a:rPr sz="750" spc="-30" dirty="0">
                <a:solidFill>
                  <a:srgbClr val="1F1F23"/>
                </a:solidFill>
                <a:latin typeface="Arial"/>
                <a:cs typeface="Arial"/>
              </a:rPr>
              <a:t> </a:t>
            </a:r>
            <a:r>
              <a:rPr sz="750" spc="20" dirty="0">
                <a:solidFill>
                  <a:srgbClr val="1F1F23"/>
                </a:solidFill>
                <a:latin typeface="Arial"/>
                <a:cs typeface="Arial"/>
              </a:rPr>
              <a:t>groundbreaking</a:t>
            </a:r>
            <a:r>
              <a:rPr sz="750" spc="-85" dirty="0">
                <a:solidFill>
                  <a:srgbClr val="1F1F23"/>
                </a:solidFill>
                <a:latin typeface="Arial"/>
                <a:cs typeface="Arial"/>
              </a:rPr>
              <a:t> </a:t>
            </a:r>
            <a:r>
              <a:rPr sz="750" spc="-10" dirty="0">
                <a:solidFill>
                  <a:srgbClr val="1F1F23"/>
                </a:solidFill>
                <a:latin typeface="Arial"/>
                <a:cs typeface="Arial"/>
              </a:rPr>
              <a:t>solution </a:t>
            </a:r>
            <a:r>
              <a:rPr sz="750" dirty="0">
                <a:solidFill>
                  <a:srgbClr val="1F1F23"/>
                </a:solidFill>
                <a:latin typeface="Arial"/>
                <a:cs typeface="Arial"/>
              </a:rPr>
              <a:t>designed</a:t>
            </a:r>
            <a:r>
              <a:rPr sz="750" spc="70" dirty="0">
                <a:solidFill>
                  <a:srgbClr val="1F1F23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0E0F13"/>
                </a:solidFill>
                <a:latin typeface="Arial"/>
                <a:cs typeface="Arial"/>
              </a:rPr>
              <a:t>to</a:t>
            </a:r>
            <a:r>
              <a:rPr sz="750" spc="145" dirty="0">
                <a:solidFill>
                  <a:srgbClr val="0E0F13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0E0F13"/>
                </a:solidFill>
                <a:latin typeface="Arial"/>
                <a:cs typeface="Arial"/>
              </a:rPr>
              <a:t>tackle</a:t>
            </a:r>
            <a:r>
              <a:rPr sz="750" spc="60" dirty="0">
                <a:solidFill>
                  <a:srgbClr val="0E0F13"/>
                </a:solidFill>
                <a:latin typeface="Arial"/>
                <a:cs typeface="Arial"/>
              </a:rPr>
              <a:t> </a:t>
            </a:r>
            <a:r>
              <a:rPr sz="750" spc="-10" dirty="0">
                <a:solidFill>
                  <a:srgbClr val="1F1F23"/>
                </a:solidFill>
                <a:latin typeface="Arial"/>
                <a:cs typeface="Arial"/>
              </a:rPr>
              <a:t>reflection </a:t>
            </a:r>
            <a:r>
              <a:rPr sz="750" dirty="0">
                <a:solidFill>
                  <a:srgbClr val="0E0F13"/>
                </a:solidFill>
                <a:latin typeface="Arial"/>
                <a:cs typeface="Arial"/>
              </a:rPr>
              <a:t>issues</a:t>
            </a:r>
            <a:r>
              <a:rPr sz="750" spc="65" dirty="0">
                <a:solidFill>
                  <a:srgbClr val="0E0F13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0E0F13"/>
                </a:solidFill>
                <a:latin typeface="Arial"/>
                <a:cs typeface="Arial"/>
              </a:rPr>
              <a:t>in</a:t>
            </a:r>
            <a:r>
              <a:rPr sz="750" spc="-10" dirty="0">
                <a:solidFill>
                  <a:srgbClr val="0E0F13"/>
                </a:solidFill>
                <a:latin typeface="Arial"/>
                <a:cs typeface="Arial"/>
              </a:rPr>
              <a:t> images.</a:t>
            </a:r>
            <a:endParaRPr sz="7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02385" y="3062562"/>
            <a:ext cx="1532890" cy="48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3700"/>
              </a:lnSpc>
              <a:spcBef>
                <a:spcPts val="100"/>
              </a:spcBef>
            </a:pPr>
            <a:r>
              <a:rPr sz="750" dirty="0">
                <a:solidFill>
                  <a:srgbClr val="0E0F13"/>
                </a:solidFill>
                <a:latin typeface="Arial"/>
                <a:cs typeface="Arial"/>
              </a:rPr>
              <a:t>Utilizes</a:t>
            </a:r>
            <a:r>
              <a:rPr sz="750" spc="80" dirty="0">
                <a:solidFill>
                  <a:srgbClr val="0E0F13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1F1F23"/>
                </a:solidFill>
                <a:latin typeface="Arial"/>
                <a:cs typeface="Arial"/>
              </a:rPr>
              <a:t>advanced</a:t>
            </a:r>
            <a:r>
              <a:rPr sz="750" spc="120" dirty="0">
                <a:solidFill>
                  <a:srgbClr val="1F1F23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0E0F13"/>
                </a:solidFill>
                <a:latin typeface="Arial"/>
                <a:cs typeface="Arial"/>
              </a:rPr>
              <a:t>deep</a:t>
            </a:r>
            <a:r>
              <a:rPr sz="750" spc="70" dirty="0">
                <a:solidFill>
                  <a:srgbClr val="0E0F13"/>
                </a:solidFill>
                <a:latin typeface="Arial"/>
                <a:cs typeface="Arial"/>
              </a:rPr>
              <a:t> </a:t>
            </a:r>
            <a:r>
              <a:rPr sz="750" spc="-10" dirty="0">
                <a:solidFill>
                  <a:srgbClr val="0E0F13"/>
                </a:solidFill>
                <a:latin typeface="Arial"/>
                <a:cs typeface="Arial"/>
              </a:rPr>
              <a:t>learning </a:t>
            </a:r>
            <a:r>
              <a:rPr sz="750" spc="10" dirty="0">
                <a:solidFill>
                  <a:srgbClr val="0E0F13"/>
                </a:solidFill>
                <a:latin typeface="Arial"/>
                <a:cs typeface="Arial"/>
              </a:rPr>
              <a:t>techniques</a:t>
            </a:r>
            <a:r>
              <a:rPr sz="750" spc="60" dirty="0">
                <a:solidFill>
                  <a:srgbClr val="0E0F13"/>
                </a:solidFill>
                <a:latin typeface="Arial"/>
                <a:cs typeface="Arial"/>
              </a:rPr>
              <a:t> </a:t>
            </a:r>
            <a:r>
              <a:rPr sz="750" spc="10" dirty="0">
                <a:solidFill>
                  <a:srgbClr val="1F1F23"/>
                </a:solidFill>
                <a:latin typeface="Arial"/>
                <a:cs typeface="Arial"/>
              </a:rPr>
              <a:t>to</a:t>
            </a:r>
            <a:r>
              <a:rPr sz="750" spc="65" dirty="0">
                <a:solidFill>
                  <a:srgbClr val="1F1F23"/>
                </a:solidFill>
                <a:latin typeface="Arial"/>
                <a:cs typeface="Arial"/>
              </a:rPr>
              <a:t> </a:t>
            </a:r>
            <a:r>
              <a:rPr sz="750" spc="-10" dirty="0">
                <a:solidFill>
                  <a:srgbClr val="1F1F23"/>
                </a:solidFill>
                <a:latin typeface="Arial"/>
                <a:cs typeface="Arial"/>
              </a:rPr>
              <a:t>automatically </a:t>
            </a:r>
            <a:r>
              <a:rPr sz="750" dirty="0">
                <a:solidFill>
                  <a:srgbClr val="1F1F23"/>
                </a:solidFill>
                <a:latin typeface="Arial"/>
                <a:cs typeface="Arial"/>
              </a:rPr>
              <a:t>eliminate</a:t>
            </a:r>
            <a:r>
              <a:rPr sz="750" spc="204" dirty="0">
                <a:solidFill>
                  <a:srgbClr val="1F1F23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0E0F13"/>
                </a:solidFill>
                <a:latin typeface="Arial"/>
                <a:cs typeface="Arial"/>
              </a:rPr>
              <a:t>reflections</a:t>
            </a:r>
            <a:r>
              <a:rPr sz="750" spc="250" dirty="0">
                <a:solidFill>
                  <a:srgbClr val="0E0F13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0E0F13"/>
                </a:solidFill>
                <a:latin typeface="Arial"/>
                <a:cs typeface="Arial"/>
              </a:rPr>
              <a:t>from</a:t>
            </a:r>
            <a:r>
              <a:rPr sz="750" spc="155" dirty="0">
                <a:solidFill>
                  <a:srgbClr val="0E0F13"/>
                </a:solidFill>
                <a:latin typeface="Arial"/>
                <a:cs typeface="Arial"/>
              </a:rPr>
              <a:t> </a:t>
            </a:r>
            <a:r>
              <a:rPr sz="750" spc="-10" dirty="0">
                <a:solidFill>
                  <a:srgbClr val="0E0F13"/>
                </a:solidFill>
                <a:latin typeface="Arial"/>
                <a:cs typeface="Arial"/>
              </a:rPr>
              <a:t>images.</a:t>
            </a:r>
            <a:endParaRPr sz="7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74196" y="3062562"/>
            <a:ext cx="1528445" cy="48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 marR="5080" indent="-1905">
              <a:lnSpc>
                <a:spcPct val="133700"/>
              </a:lnSpc>
              <a:spcBef>
                <a:spcPts val="100"/>
              </a:spcBef>
            </a:pPr>
            <a:r>
              <a:rPr sz="750" spc="10" dirty="0">
                <a:solidFill>
                  <a:srgbClr val="0E0F13"/>
                </a:solidFill>
                <a:latin typeface="Arial"/>
                <a:cs typeface="Arial"/>
              </a:rPr>
              <a:t>Ensures</a:t>
            </a:r>
            <a:r>
              <a:rPr sz="750" spc="55" dirty="0">
                <a:solidFill>
                  <a:srgbClr val="0E0F13"/>
                </a:solidFill>
                <a:latin typeface="Arial"/>
                <a:cs typeface="Arial"/>
              </a:rPr>
              <a:t> </a:t>
            </a:r>
            <a:r>
              <a:rPr sz="750" spc="10" dirty="0">
                <a:solidFill>
                  <a:srgbClr val="0E0F13"/>
                </a:solidFill>
                <a:latin typeface="Arial"/>
                <a:cs typeface="Arial"/>
              </a:rPr>
              <a:t>that</a:t>
            </a:r>
            <a:r>
              <a:rPr sz="750" spc="55" dirty="0">
                <a:solidFill>
                  <a:srgbClr val="0E0F13"/>
                </a:solidFill>
                <a:latin typeface="Arial"/>
                <a:cs typeface="Arial"/>
              </a:rPr>
              <a:t> </a:t>
            </a:r>
            <a:r>
              <a:rPr sz="750" spc="10" dirty="0">
                <a:solidFill>
                  <a:srgbClr val="0E0F13"/>
                </a:solidFill>
                <a:latin typeface="Arial"/>
                <a:cs typeface="Arial"/>
              </a:rPr>
              <a:t>the</a:t>
            </a:r>
            <a:r>
              <a:rPr sz="750" spc="-5" dirty="0">
                <a:solidFill>
                  <a:srgbClr val="0E0F13"/>
                </a:solidFill>
                <a:latin typeface="Arial"/>
                <a:cs typeface="Arial"/>
              </a:rPr>
              <a:t> </a:t>
            </a:r>
            <a:r>
              <a:rPr sz="750" spc="10" dirty="0">
                <a:solidFill>
                  <a:srgbClr val="0E0F13"/>
                </a:solidFill>
                <a:latin typeface="Arial"/>
                <a:cs typeface="Arial"/>
              </a:rPr>
              <a:t>integrity</a:t>
            </a:r>
            <a:r>
              <a:rPr sz="750" spc="45" dirty="0">
                <a:solidFill>
                  <a:srgbClr val="0E0F13"/>
                </a:solidFill>
                <a:latin typeface="Arial"/>
                <a:cs typeface="Arial"/>
              </a:rPr>
              <a:t> </a:t>
            </a:r>
            <a:r>
              <a:rPr sz="750" spc="10" dirty="0">
                <a:solidFill>
                  <a:srgbClr val="1F1F23"/>
                </a:solidFill>
                <a:latin typeface="Arial"/>
                <a:cs typeface="Arial"/>
              </a:rPr>
              <a:t>of</a:t>
            </a:r>
            <a:r>
              <a:rPr sz="750" spc="55" dirty="0">
                <a:solidFill>
                  <a:srgbClr val="1F1F23"/>
                </a:solidFill>
                <a:latin typeface="Arial"/>
                <a:cs typeface="Arial"/>
              </a:rPr>
              <a:t> </a:t>
            </a:r>
            <a:r>
              <a:rPr sz="750" spc="-25" dirty="0">
                <a:solidFill>
                  <a:srgbClr val="0E0F13"/>
                </a:solidFill>
                <a:latin typeface="Arial"/>
                <a:cs typeface="Arial"/>
              </a:rPr>
              <a:t>the</a:t>
            </a:r>
            <a:r>
              <a:rPr sz="750" dirty="0">
                <a:solidFill>
                  <a:srgbClr val="0E0F13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1F1F23"/>
                </a:solidFill>
                <a:latin typeface="Arial"/>
                <a:cs typeface="Arial"/>
              </a:rPr>
              <a:t>original</a:t>
            </a:r>
            <a:r>
              <a:rPr sz="750" spc="55" dirty="0">
                <a:solidFill>
                  <a:srgbClr val="1F1F23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0E0F13"/>
                </a:solidFill>
                <a:latin typeface="Arial"/>
                <a:cs typeface="Arial"/>
              </a:rPr>
              <a:t>image</a:t>
            </a:r>
            <a:r>
              <a:rPr sz="750" spc="105" dirty="0">
                <a:solidFill>
                  <a:srgbClr val="0E0F13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0E0F13"/>
                </a:solidFill>
                <a:latin typeface="Arial"/>
                <a:cs typeface="Arial"/>
              </a:rPr>
              <a:t>is</a:t>
            </a:r>
            <a:r>
              <a:rPr sz="750" spc="95" dirty="0">
                <a:solidFill>
                  <a:srgbClr val="0E0F13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1F1F23"/>
                </a:solidFill>
                <a:latin typeface="Arial"/>
                <a:cs typeface="Arial"/>
              </a:rPr>
              <a:t>maintained</a:t>
            </a:r>
            <a:r>
              <a:rPr sz="750" spc="165" dirty="0">
                <a:solidFill>
                  <a:srgbClr val="1F1F23"/>
                </a:solidFill>
                <a:latin typeface="Arial"/>
                <a:cs typeface="Arial"/>
              </a:rPr>
              <a:t> </a:t>
            </a:r>
            <a:r>
              <a:rPr sz="750" spc="-10" dirty="0">
                <a:solidFill>
                  <a:srgbClr val="1F1F23"/>
                </a:solidFill>
                <a:latin typeface="Arial"/>
                <a:cs typeface="Arial"/>
              </a:rPr>
              <a:t>while </a:t>
            </a:r>
            <a:r>
              <a:rPr sz="750" dirty="0">
                <a:solidFill>
                  <a:srgbClr val="0E0F13"/>
                </a:solidFill>
                <a:latin typeface="Arial"/>
                <a:cs typeface="Arial"/>
              </a:rPr>
              <a:t>removing</a:t>
            </a:r>
            <a:r>
              <a:rPr sz="750" spc="100" dirty="0">
                <a:solidFill>
                  <a:srgbClr val="0E0F13"/>
                </a:solidFill>
                <a:latin typeface="Arial"/>
                <a:cs typeface="Arial"/>
              </a:rPr>
              <a:t> </a:t>
            </a:r>
            <a:r>
              <a:rPr sz="750" spc="-10" dirty="0">
                <a:solidFill>
                  <a:srgbClr val="1F1F23"/>
                </a:solidFill>
                <a:latin typeface="Arial"/>
                <a:cs typeface="Arial"/>
              </a:rPr>
              <a:t>reflections.</a:t>
            </a:r>
            <a:endParaRPr sz="7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46959" y="3062562"/>
            <a:ext cx="1510665" cy="48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05">
              <a:lnSpc>
                <a:spcPct val="133700"/>
              </a:lnSpc>
              <a:spcBef>
                <a:spcPts val="100"/>
              </a:spcBef>
            </a:pPr>
            <a:r>
              <a:rPr sz="750" dirty="0">
                <a:solidFill>
                  <a:srgbClr val="1F1F23"/>
                </a:solidFill>
                <a:latin typeface="Arial"/>
                <a:cs typeface="Arial"/>
              </a:rPr>
              <a:t>Demonstrates</a:t>
            </a:r>
            <a:r>
              <a:rPr sz="750" spc="185" dirty="0">
                <a:solidFill>
                  <a:srgbClr val="1F1F23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1F1F23"/>
                </a:solidFill>
                <a:latin typeface="Arial"/>
                <a:cs typeface="Arial"/>
              </a:rPr>
              <a:t>high</a:t>
            </a:r>
            <a:r>
              <a:rPr sz="750" spc="75" dirty="0">
                <a:solidFill>
                  <a:srgbClr val="1F1F23"/>
                </a:solidFill>
                <a:latin typeface="Arial"/>
                <a:cs typeface="Arial"/>
              </a:rPr>
              <a:t> </a:t>
            </a:r>
            <a:r>
              <a:rPr sz="750" spc="-10" dirty="0">
                <a:solidFill>
                  <a:srgbClr val="0E0F13"/>
                </a:solidFill>
                <a:latin typeface="Arial"/>
                <a:cs typeface="Arial"/>
              </a:rPr>
              <a:t>performance </a:t>
            </a:r>
            <a:r>
              <a:rPr sz="750" spc="10" dirty="0">
                <a:solidFill>
                  <a:srgbClr val="1F1F23"/>
                </a:solidFill>
                <a:latin typeface="Arial"/>
                <a:cs typeface="Arial"/>
              </a:rPr>
              <a:t>across</a:t>
            </a:r>
            <a:r>
              <a:rPr sz="750" spc="85" dirty="0">
                <a:solidFill>
                  <a:srgbClr val="1F1F23"/>
                </a:solidFill>
                <a:latin typeface="Arial"/>
                <a:cs typeface="Arial"/>
              </a:rPr>
              <a:t> </a:t>
            </a:r>
            <a:r>
              <a:rPr sz="750" spc="10" dirty="0">
                <a:solidFill>
                  <a:srgbClr val="1F1F23"/>
                </a:solidFill>
                <a:latin typeface="Arial"/>
                <a:cs typeface="Arial"/>
              </a:rPr>
              <a:t>different</a:t>
            </a:r>
            <a:r>
              <a:rPr sz="750" spc="120" dirty="0">
                <a:solidFill>
                  <a:srgbClr val="1F1F23"/>
                </a:solidFill>
                <a:latin typeface="Arial"/>
                <a:cs typeface="Arial"/>
              </a:rPr>
              <a:t> </a:t>
            </a:r>
            <a:r>
              <a:rPr sz="750" spc="10" dirty="0">
                <a:solidFill>
                  <a:srgbClr val="0E0F13"/>
                </a:solidFill>
                <a:latin typeface="Arial"/>
                <a:cs typeface="Arial"/>
              </a:rPr>
              <a:t>lighting</a:t>
            </a:r>
            <a:r>
              <a:rPr sz="750" spc="-15" dirty="0">
                <a:solidFill>
                  <a:srgbClr val="0E0F13"/>
                </a:solidFill>
                <a:latin typeface="Arial"/>
                <a:cs typeface="Arial"/>
              </a:rPr>
              <a:t> </a:t>
            </a:r>
            <a:r>
              <a:rPr sz="750" spc="-10" dirty="0">
                <a:solidFill>
                  <a:srgbClr val="1F1F23"/>
                </a:solidFill>
                <a:latin typeface="Arial"/>
                <a:cs typeface="Arial"/>
              </a:rPr>
              <a:t>scenarios </a:t>
            </a:r>
            <a:r>
              <a:rPr sz="750" dirty="0">
                <a:solidFill>
                  <a:srgbClr val="1F1F23"/>
                </a:solidFill>
                <a:latin typeface="Arial"/>
                <a:cs typeface="Arial"/>
              </a:rPr>
              <a:t>and</a:t>
            </a:r>
            <a:r>
              <a:rPr sz="750" spc="30" dirty="0">
                <a:solidFill>
                  <a:srgbClr val="1F1F23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0E0F13"/>
                </a:solidFill>
                <a:latin typeface="Arial"/>
                <a:cs typeface="Arial"/>
              </a:rPr>
              <a:t>types</a:t>
            </a:r>
            <a:r>
              <a:rPr sz="750" spc="45" dirty="0">
                <a:solidFill>
                  <a:srgbClr val="0E0F13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1F1F23"/>
                </a:solidFill>
                <a:latin typeface="Arial"/>
                <a:cs typeface="Arial"/>
              </a:rPr>
              <a:t>of</a:t>
            </a:r>
            <a:r>
              <a:rPr sz="750" spc="85" dirty="0">
                <a:solidFill>
                  <a:srgbClr val="1F1F23"/>
                </a:solidFill>
                <a:latin typeface="Arial"/>
                <a:cs typeface="Arial"/>
              </a:rPr>
              <a:t> </a:t>
            </a:r>
            <a:r>
              <a:rPr sz="750" spc="-10" dirty="0">
                <a:solidFill>
                  <a:srgbClr val="0E0F13"/>
                </a:solidFill>
                <a:latin typeface="Arial"/>
                <a:cs typeface="Arial"/>
              </a:rPr>
              <a:t>reflections.</a:t>
            </a:r>
            <a:endParaRPr sz="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5657" y="201736"/>
            <a:ext cx="1819104" cy="435192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062272"/>
            <a:ext cx="573811" cy="13202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120468" y="317649"/>
            <a:ext cx="1460500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b="1" spc="50" dirty="0">
                <a:solidFill>
                  <a:srgbClr val="0E0F13"/>
                </a:solidFill>
                <a:latin typeface="Arial"/>
                <a:cs typeface="Arial"/>
              </a:rPr>
              <a:t>Key</a:t>
            </a:r>
            <a:r>
              <a:rPr sz="1750" b="1" spc="-160" dirty="0">
                <a:solidFill>
                  <a:srgbClr val="0E0F13"/>
                </a:solidFill>
                <a:latin typeface="Arial"/>
                <a:cs typeface="Arial"/>
              </a:rPr>
              <a:t> </a:t>
            </a:r>
            <a:r>
              <a:rPr sz="1750" b="1" spc="-10" dirty="0">
                <a:solidFill>
                  <a:srgbClr val="0E0F13"/>
                </a:solidFill>
                <a:latin typeface="Arial"/>
                <a:cs typeface="Arial"/>
              </a:rPr>
              <a:t>Features</a:t>
            </a:r>
            <a:endParaRPr sz="175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00395" y="959181"/>
            <a:ext cx="600710" cy="20796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8075"/>
              </a:lnSpc>
              <a:spcBef>
                <a:spcPts val="120"/>
              </a:spcBef>
            </a:pPr>
            <a:r>
              <a:rPr sz="7200" b="0" spc="120" dirty="0">
                <a:solidFill>
                  <a:srgbClr val="387ECF"/>
                </a:solidFill>
                <a:latin typeface="Arial"/>
                <a:cs typeface="Arial"/>
              </a:rPr>
              <a:t>■</a:t>
            </a:r>
            <a:endParaRPr sz="7200">
              <a:latin typeface="Arial"/>
              <a:cs typeface="Arial"/>
            </a:endParaRPr>
          </a:p>
          <a:p>
            <a:pPr marL="12700">
              <a:lnSpc>
                <a:spcPts val="8075"/>
              </a:lnSpc>
            </a:pPr>
            <a:r>
              <a:rPr sz="7200" b="0" spc="120" dirty="0">
                <a:solidFill>
                  <a:srgbClr val="03A8F4"/>
                </a:solidFill>
                <a:latin typeface="Arial"/>
                <a:cs typeface="Arial"/>
              </a:rPr>
              <a:t>■</a:t>
            </a:r>
            <a:endParaRPr sz="7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68690" y="1316016"/>
            <a:ext cx="3043555" cy="43688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765"/>
              </a:spcBef>
            </a:pPr>
            <a:r>
              <a:rPr sz="950" b="1" spc="10" dirty="0">
                <a:solidFill>
                  <a:srgbClr val="0E0F13"/>
                </a:solidFill>
                <a:latin typeface="Times New Roman"/>
                <a:cs typeface="Times New Roman"/>
              </a:rPr>
              <a:t>Advanced</a:t>
            </a:r>
            <a:r>
              <a:rPr sz="950" b="1" spc="105" dirty="0">
                <a:solidFill>
                  <a:srgbClr val="0E0F13"/>
                </a:solidFill>
                <a:latin typeface="Times New Roman"/>
                <a:cs typeface="Times New Roman"/>
              </a:rPr>
              <a:t> </a:t>
            </a:r>
            <a:r>
              <a:rPr sz="950" b="1" spc="10" dirty="0">
                <a:solidFill>
                  <a:srgbClr val="0E0F13"/>
                </a:solidFill>
                <a:latin typeface="Times New Roman"/>
                <a:cs typeface="Times New Roman"/>
              </a:rPr>
              <a:t>Reflection</a:t>
            </a:r>
            <a:r>
              <a:rPr sz="950" b="1" spc="90" dirty="0">
                <a:solidFill>
                  <a:srgbClr val="0E0F13"/>
                </a:solidFill>
                <a:latin typeface="Times New Roman"/>
                <a:cs typeface="Times New Roman"/>
              </a:rPr>
              <a:t> </a:t>
            </a:r>
            <a:r>
              <a:rPr sz="950" b="1" spc="-10" dirty="0">
                <a:solidFill>
                  <a:srgbClr val="0E0F13"/>
                </a:solidFill>
                <a:latin typeface="Times New Roman"/>
                <a:cs typeface="Times New Roman"/>
              </a:rPr>
              <a:t>Detection</a:t>
            </a: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750" spc="10" dirty="0">
                <a:solidFill>
                  <a:srgbClr val="0E0F13"/>
                </a:solidFill>
                <a:latin typeface="Arial"/>
                <a:cs typeface="Arial"/>
              </a:rPr>
              <a:t>Identifies</a:t>
            </a:r>
            <a:r>
              <a:rPr sz="750" spc="130" dirty="0">
                <a:solidFill>
                  <a:srgbClr val="0E0F13"/>
                </a:solidFill>
                <a:latin typeface="Arial"/>
                <a:cs typeface="Arial"/>
              </a:rPr>
              <a:t> </a:t>
            </a:r>
            <a:r>
              <a:rPr sz="750" spc="10" dirty="0">
                <a:solidFill>
                  <a:srgbClr val="0E0F13"/>
                </a:solidFill>
                <a:latin typeface="Arial"/>
                <a:cs typeface="Arial"/>
              </a:rPr>
              <a:t>reflections</a:t>
            </a:r>
            <a:r>
              <a:rPr sz="750" spc="120" dirty="0">
                <a:solidFill>
                  <a:srgbClr val="0E0F13"/>
                </a:solidFill>
                <a:latin typeface="Arial"/>
                <a:cs typeface="Arial"/>
              </a:rPr>
              <a:t> </a:t>
            </a:r>
            <a:r>
              <a:rPr sz="750" spc="10" dirty="0">
                <a:solidFill>
                  <a:srgbClr val="1F1F23"/>
                </a:solidFill>
                <a:latin typeface="Arial"/>
                <a:cs typeface="Arial"/>
              </a:rPr>
              <a:t>using</a:t>
            </a:r>
            <a:r>
              <a:rPr sz="750" spc="-40" dirty="0">
                <a:solidFill>
                  <a:srgbClr val="1F1F23"/>
                </a:solidFill>
                <a:latin typeface="Arial"/>
                <a:cs typeface="Arial"/>
              </a:rPr>
              <a:t> </a:t>
            </a:r>
            <a:r>
              <a:rPr sz="750" spc="10" dirty="0">
                <a:solidFill>
                  <a:srgbClr val="1F1F23"/>
                </a:solidFill>
                <a:latin typeface="Arial"/>
                <a:cs typeface="Arial"/>
              </a:rPr>
              <a:t>edge</a:t>
            </a:r>
            <a:r>
              <a:rPr sz="750" spc="105" dirty="0">
                <a:solidFill>
                  <a:srgbClr val="1F1F23"/>
                </a:solidFill>
                <a:latin typeface="Arial"/>
                <a:cs typeface="Arial"/>
              </a:rPr>
              <a:t> </a:t>
            </a:r>
            <a:r>
              <a:rPr sz="750" spc="10" dirty="0">
                <a:solidFill>
                  <a:srgbClr val="1F1F23"/>
                </a:solidFill>
                <a:latin typeface="Arial"/>
                <a:cs typeface="Arial"/>
              </a:rPr>
              <a:t>detection</a:t>
            </a:r>
            <a:r>
              <a:rPr sz="750" spc="95" dirty="0">
                <a:solidFill>
                  <a:srgbClr val="1F1F23"/>
                </a:solidFill>
                <a:latin typeface="Arial"/>
                <a:cs typeface="Arial"/>
              </a:rPr>
              <a:t> </a:t>
            </a:r>
            <a:r>
              <a:rPr sz="750" spc="10" dirty="0">
                <a:solidFill>
                  <a:srgbClr val="1F1F23"/>
                </a:solidFill>
                <a:latin typeface="Arial"/>
                <a:cs typeface="Arial"/>
              </a:rPr>
              <a:t>and</a:t>
            </a:r>
            <a:r>
              <a:rPr sz="750" spc="40" dirty="0">
                <a:solidFill>
                  <a:srgbClr val="1F1F23"/>
                </a:solidFill>
                <a:latin typeface="Arial"/>
                <a:cs typeface="Arial"/>
              </a:rPr>
              <a:t> </a:t>
            </a:r>
            <a:r>
              <a:rPr sz="750" spc="10" dirty="0">
                <a:solidFill>
                  <a:srgbClr val="0E0F13"/>
                </a:solidFill>
                <a:latin typeface="Arial"/>
                <a:cs typeface="Arial"/>
              </a:rPr>
              <a:t>image</a:t>
            </a:r>
            <a:r>
              <a:rPr sz="750" spc="85" dirty="0">
                <a:solidFill>
                  <a:srgbClr val="0E0F13"/>
                </a:solidFill>
                <a:latin typeface="Arial"/>
                <a:cs typeface="Arial"/>
              </a:rPr>
              <a:t> </a:t>
            </a:r>
            <a:r>
              <a:rPr sz="750" spc="-10" dirty="0">
                <a:solidFill>
                  <a:srgbClr val="1F1F23"/>
                </a:solidFill>
                <a:latin typeface="Arial"/>
                <a:cs typeface="Arial"/>
              </a:rPr>
              <a:t>segmentation.</a:t>
            </a:r>
            <a:endParaRPr sz="7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73173" y="2266474"/>
            <a:ext cx="3295015" cy="43688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765"/>
              </a:spcBef>
            </a:pPr>
            <a:r>
              <a:rPr sz="950" b="1" dirty="0">
                <a:solidFill>
                  <a:srgbClr val="0E0F13"/>
                </a:solidFill>
                <a:latin typeface="Times New Roman"/>
                <a:cs typeface="Times New Roman"/>
              </a:rPr>
              <a:t>Reflection</a:t>
            </a:r>
            <a:r>
              <a:rPr sz="950" b="1" spc="200" dirty="0">
                <a:solidFill>
                  <a:srgbClr val="0E0F13"/>
                </a:solidFill>
                <a:latin typeface="Times New Roman"/>
                <a:cs typeface="Times New Roman"/>
              </a:rPr>
              <a:t> </a:t>
            </a:r>
            <a:r>
              <a:rPr sz="950" b="1" spc="-10" dirty="0">
                <a:solidFill>
                  <a:srgbClr val="0E0F13"/>
                </a:solidFill>
                <a:latin typeface="Times New Roman"/>
                <a:cs typeface="Times New Roman"/>
              </a:rPr>
              <a:t>Separation</a:t>
            </a: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750" spc="10" dirty="0">
                <a:solidFill>
                  <a:srgbClr val="1F1F23"/>
                </a:solidFill>
                <a:latin typeface="Arial"/>
                <a:cs typeface="Arial"/>
              </a:rPr>
              <a:t>Separates</a:t>
            </a:r>
            <a:r>
              <a:rPr sz="750" spc="85" dirty="0">
                <a:solidFill>
                  <a:srgbClr val="1F1F23"/>
                </a:solidFill>
                <a:latin typeface="Arial"/>
                <a:cs typeface="Arial"/>
              </a:rPr>
              <a:t> </a:t>
            </a:r>
            <a:r>
              <a:rPr sz="750" spc="10" dirty="0">
                <a:solidFill>
                  <a:srgbClr val="0E0F13"/>
                </a:solidFill>
                <a:latin typeface="Arial"/>
                <a:cs typeface="Arial"/>
              </a:rPr>
              <a:t>reflection</a:t>
            </a:r>
            <a:r>
              <a:rPr sz="750" spc="65" dirty="0">
                <a:solidFill>
                  <a:srgbClr val="0E0F13"/>
                </a:solidFill>
                <a:latin typeface="Arial"/>
                <a:cs typeface="Arial"/>
              </a:rPr>
              <a:t> </a:t>
            </a:r>
            <a:r>
              <a:rPr sz="750" spc="10" dirty="0">
                <a:solidFill>
                  <a:srgbClr val="1F1F23"/>
                </a:solidFill>
                <a:latin typeface="Arial"/>
                <a:cs typeface="Arial"/>
              </a:rPr>
              <a:t>from</a:t>
            </a:r>
            <a:r>
              <a:rPr sz="750" spc="25" dirty="0">
                <a:solidFill>
                  <a:srgbClr val="1F1F23"/>
                </a:solidFill>
                <a:latin typeface="Arial"/>
                <a:cs typeface="Arial"/>
              </a:rPr>
              <a:t> </a:t>
            </a:r>
            <a:r>
              <a:rPr sz="750" spc="10" dirty="0">
                <a:solidFill>
                  <a:srgbClr val="1F1F23"/>
                </a:solidFill>
                <a:latin typeface="Arial"/>
                <a:cs typeface="Arial"/>
              </a:rPr>
              <a:t>the</a:t>
            </a:r>
            <a:r>
              <a:rPr sz="750" spc="20" dirty="0">
                <a:solidFill>
                  <a:srgbClr val="1F1F23"/>
                </a:solidFill>
                <a:latin typeface="Arial"/>
                <a:cs typeface="Arial"/>
              </a:rPr>
              <a:t> </a:t>
            </a:r>
            <a:r>
              <a:rPr sz="750" spc="10" dirty="0">
                <a:solidFill>
                  <a:srgbClr val="1F1F23"/>
                </a:solidFill>
                <a:latin typeface="Arial"/>
                <a:cs typeface="Arial"/>
              </a:rPr>
              <a:t>original</a:t>
            </a:r>
            <a:r>
              <a:rPr sz="750" spc="-5" dirty="0">
                <a:solidFill>
                  <a:srgbClr val="1F1F23"/>
                </a:solidFill>
                <a:latin typeface="Arial"/>
                <a:cs typeface="Arial"/>
              </a:rPr>
              <a:t> </a:t>
            </a:r>
            <a:r>
              <a:rPr sz="750" spc="10" dirty="0">
                <a:solidFill>
                  <a:srgbClr val="0E0F13"/>
                </a:solidFill>
                <a:latin typeface="Arial"/>
                <a:cs typeface="Arial"/>
              </a:rPr>
              <a:t>image</a:t>
            </a:r>
            <a:r>
              <a:rPr sz="750" spc="90" dirty="0">
                <a:solidFill>
                  <a:srgbClr val="0E0F13"/>
                </a:solidFill>
                <a:latin typeface="Arial"/>
                <a:cs typeface="Arial"/>
              </a:rPr>
              <a:t> </a:t>
            </a:r>
            <a:r>
              <a:rPr sz="750" spc="10" dirty="0">
                <a:solidFill>
                  <a:srgbClr val="0E0F13"/>
                </a:solidFill>
                <a:latin typeface="Arial"/>
                <a:cs typeface="Arial"/>
              </a:rPr>
              <a:t>using</a:t>
            </a:r>
            <a:r>
              <a:rPr sz="750" spc="-20" dirty="0">
                <a:solidFill>
                  <a:srgbClr val="0E0F13"/>
                </a:solidFill>
                <a:latin typeface="Arial"/>
                <a:cs typeface="Arial"/>
              </a:rPr>
              <a:t> </a:t>
            </a:r>
            <a:r>
              <a:rPr sz="750" spc="10" dirty="0">
                <a:solidFill>
                  <a:srgbClr val="1F1F23"/>
                </a:solidFill>
                <a:latin typeface="Arial"/>
                <a:cs typeface="Arial"/>
              </a:rPr>
              <a:t>layered</a:t>
            </a:r>
            <a:r>
              <a:rPr sz="750" spc="60" dirty="0">
                <a:solidFill>
                  <a:srgbClr val="1F1F23"/>
                </a:solidFill>
                <a:latin typeface="Arial"/>
                <a:cs typeface="Arial"/>
              </a:rPr>
              <a:t> </a:t>
            </a:r>
            <a:r>
              <a:rPr sz="750" spc="-10" dirty="0">
                <a:solidFill>
                  <a:srgbClr val="0E0F13"/>
                </a:solidFill>
                <a:latin typeface="Arial"/>
                <a:cs typeface="Arial"/>
              </a:rPr>
              <a:t>representation.</a:t>
            </a:r>
            <a:endParaRPr sz="7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27587" y="1358514"/>
            <a:ext cx="22352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25" dirty="0">
                <a:solidFill>
                  <a:srgbClr val="387ECF"/>
                </a:solidFill>
                <a:latin typeface="Arial"/>
                <a:cs typeface="Arial"/>
              </a:rPr>
              <a:t>II</a:t>
            </a:r>
            <a:endParaRPr sz="2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27587" y="2312026"/>
            <a:ext cx="22352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25" dirty="0">
                <a:solidFill>
                  <a:srgbClr val="387ECF"/>
                </a:solidFill>
                <a:latin typeface="Arial"/>
                <a:cs typeface="Arial"/>
              </a:rPr>
              <a:t>II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73078" y="3301448"/>
            <a:ext cx="2056764" cy="354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sz="950" b="1" dirty="0">
                <a:solidFill>
                  <a:srgbClr val="0E0F13"/>
                </a:solidFill>
                <a:latin typeface="Times New Roman"/>
                <a:cs typeface="Times New Roman"/>
              </a:rPr>
              <a:t>Image</a:t>
            </a:r>
            <a:r>
              <a:rPr sz="950" b="1" spc="90" dirty="0">
                <a:solidFill>
                  <a:srgbClr val="0E0F13"/>
                </a:solidFill>
                <a:latin typeface="Times New Roman"/>
                <a:cs typeface="Times New Roman"/>
              </a:rPr>
              <a:t> </a:t>
            </a:r>
            <a:r>
              <a:rPr sz="950" b="1" spc="-10" dirty="0">
                <a:solidFill>
                  <a:srgbClr val="0E0F13"/>
                </a:solidFill>
                <a:latin typeface="Times New Roman"/>
                <a:cs typeface="Times New Roman"/>
              </a:rPr>
              <a:t>Refinement</a:t>
            </a: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750" dirty="0">
                <a:solidFill>
                  <a:srgbClr val="0E0F13"/>
                </a:solidFill>
                <a:latin typeface="Arial"/>
                <a:cs typeface="Arial"/>
              </a:rPr>
              <a:t>Enhances</a:t>
            </a:r>
            <a:r>
              <a:rPr sz="750" spc="100" dirty="0">
                <a:solidFill>
                  <a:srgbClr val="0E0F13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0E0F13"/>
                </a:solidFill>
                <a:latin typeface="Arial"/>
                <a:cs typeface="Arial"/>
              </a:rPr>
              <a:t>image</a:t>
            </a:r>
            <a:r>
              <a:rPr sz="750" spc="75" dirty="0">
                <a:solidFill>
                  <a:srgbClr val="0E0F13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1F1F23"/>
                </a:solidFill>
                <a:latin typeface="Arial"/>
                <a:cs typeface="Arial"/>
              </a:rPr>
              <a:t>clarity</a:t>
            </a:r>
            <a:r>
              <a:rPr sz="750" spc="110" dirty="0">
                <a:solidFill>
                  <a:srgbClr val="1F1F23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1F1F23"/>
                </a:solidFill>
                <a:latin typeface="Arial"/>
                <a:cs typeface="Arial"/>
              </a:rPr>
              <a:t>and</a:t>
            </a:r>
            <a:r>
              <a:rPr sz="750" spc="120" dirty="0">
                <a:solidFill>
                  <a:srgbClr val="1F1F23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0E0F13"/>
                </a:solidFill>
                <a:latin typeface="Arial"/>
                <a:cs typeface="Arial"/>
              </a:rPr>
              <a:t>remo</a:t>
            </a:r>
            <a:r>
              <a:rPr sz="750" dirty="0">
                <a:solidFill>
                  <a:srgbClr val="333436"/>
                </a:solidFill>
                <a:latin typeface="Arial"/>
                <a:cs typeface="Arial"/>
              </a:rPr>
              <a:t>ves</a:t>
            </a:r>
            <a:r>
              <a:rPr sz="750" spc="20" dirty="0">
                <a:solidFill>
                  <a:srgbClr val="333436"/>
                </a:solidFill>
                <a:latin typeface="Arial"/>
                <a:cs typeface="Arial"/>
              </a:rPr>
              <a:t> </a:t>
            </a:r>
            <a:r>
              <a:rPr sz="750" spc="-10" dirty="0">
                <a:solidFill>
                  <a:srgbClr val="1F1F23"/>
                </a:solidFill>
                <a:latin typeface="Arial"/>
                <a:cs typeface="Arial"/>
              </a:rPr>
              <a:t>artifacts.</a:t>
            </a:r>
            <a:endParaRPr sz="7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24359" y="3147878"/>
            <a:ext cx="429259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b="1" spc="10" dirty="0">
                <a:solidFill>
                  <a:srgbClr val="387ECF"/>
                </a:solidFill>
                <a:latin typeface="Arial"/>
                <a:cs typeface="Arial"/>
              </a:rPr>
              <a:t>m</a:t>
            </a:r>
            <a:endParaRPr sz="3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68600" y="12065"/>
            <a:ext cx="4883785" cy="4559935"/>
            <a:chOff x="3235321" y="0"/>
            <a:chExt cx="4883785" cy="45599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88723" y="397329"/>
              <a:ext cx="1013327" cy="18336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35321" y="0"/>
              <a:ext cx="4883504" cy="455366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883505" y="4550608"/>
              <a:ext cx="1636395" cy="0"/>
            </a:xfrm>
            <a:custGeom>
              <a:avLst/>
              <a:gdLst/>
              <a:ahLst/>
              <a:cxnLst/>
              <a:rect l="l" t="t" r="r" b="b"/>
              <a:pathLst>
                <a:path w="1636395">
                  <a:moveTo>
                    <a:pt x="0" y="0"/>
                  </a:moveTo>
                  <a:lnTo>
                    <a:pt x="1635974" y="0"/>
                  </a:lnTo>
                </a:path>
              </a:pathLst>
            </a:custGeom>
            <a:ln w="183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7950" rIns="0" bIns="0" rtlCol="0">
            <a:spAutoFit/>
          </a:bodyPr>
          <a:lstStyle/>
          <a:p>
            <a:pPr marL="2113280">
              <a:lnSpc>
                <a:spcPct val="100000"/>
              </a:lnSpc>
              <a:spcBef>
                <a:spcPts val="305"/>
              </a:spcBef>
            </a:pPr>
            <a:r>
              <a:rPr sz="3050" b="0" spc="-10" dirty="0">
                <a:solidFill>
                  <a:srgbClr val="3B3B3B"/>
                </a:solidFill>
                <a:latin typeface="Arial"/>
                <a:cs typeface="Arial"/>
              </a:rPr>
              <a:t>■■■■■</a:t>
            </a:r>
            <a:endParaRPr sz="3050">
              <a:latin typeface="Arial"/>
              <a:cs typeface="Arial"/>
            </a:endParaRPr>
          </a:p>
          <a:p>
            <a:pPr marL="2156460">
              <a:lnSpc>
                <a:spcPct val="100000"/>
              </a:lnSpc>
              <a:spcBef>
                <a:spcPts val="180"/>
              </a:spcBef>
            </a:pPr>
            <a:r>
              <a:rPr sz="2650" b="0" spc="-2220" dirty="0">
                <a:solidFill>
                  <a:srgbClr val="3B3B3B"/>
                </a:solidFill>
                <a:latin typeface="Courier New"/>
                <a:cs typeface="Courier New"/>
              </a:rPr>
              <a:t>•</a:t>
            </a:r>
            <a:r>
              <a:rPr sz="3825" b="0" spc="-1050" baseline="-21786" dirty="0">
                <a:solidFill>
                  <a:srgbClr val="3B3B3B"/>
                </a:solidFill>
                <a:latin typeface="Courier New"/>
                <a:cs typeface="Courier New"/>
              </a:rPr>
              <a:t>•</a:t>
            </a:r>
            <a:r>
              <a:rPr sz="2650" b="0" spc="-2220" dirty="0">
                <a:solidFill>
                  <a:srgbClr val="3B3B3B"/>
                </a:solidFill>
                <a:latin typeface="Courier New"/>
                <a:cs typeface="Courier New"/>
              </a:rPr>
              <a:t>•</a:t>
            </a:r>
            <a:r>
              <a:rPr sz="3825" b="0" spc="-1050" baseline="-21786" dirty="0">
                <a:solidFill>
                  <a:srgbClr val="3B3B3B"/>
                </a:solidFill>
                <a:latin typeface="Courier New"/>
                <a:cs typeface="Courier New"/>
              </a:rPr>
              <a:t>•</a:t>
            </a:r>
            <a:r>
              <a:rPr sz="2650" b="0" spc="-2220" dirty="0">
                <a:solidFill>
                  <a:srgbClr val="3B3B3B"/>
                </a:solidFill>
                <a:latin typeface="Courier New"/>
                <a:cs typeface="Courier New"/>
              </a:rPr>
              <a:t>•</a:t>
            </a:r>
            <a:r>
              <a:rPr sz="3825" b="0" spc="-1050" baseline="-21786" dirty="0">
                <a:solidFill>
                  <a:srgbClr val="3B3B3B"/>
                </a:solidFill>
                <a:latin typeface="Courier New"/>
                <a:cs typeface="Courier New"/>
              </a:rPr>
              <a:t>•</a:t>
            </a:r>
            <a:r>
              <a:rPr sz="2650" b="0" spc="-2220" dirty="0">
                <a:solidFill>
                  <a:srgbClr val="3B3B3B"/>
                </a:solidFill>
                <a:latin typeface="Courier New"/>
                <a:cs typeface="Courier New"/>
              </a:rPr>
              <a:t>•</a:t>
            </a:r>
            <a:r>
              <a:rPr sz="3825" b="0" spc="-1050" baseline="-21786" dirty="0">
                <a:solidFill>
                  <a:srgbClr val="3B3B3B"/>
                </a:solidFill>
                <a:latin typeface="Courier New"/>
                <a:cs typeface="Courier New"/>
              </a:rPr>
              <a:t>•</a:t>
            </a:r>
            <a:r>
              <a:rPr sz="2650" b="0" spc="-2220" dirty="0">
                <a:solidFill>
                  <a:srgbClr val="3B3B3B"/>
                </a:solidFill>
                <a:latin typeface="Courier New"/>
                <a:cs typeface="Courier New"/>
              </a:rPr>
              <a:t>•</a:t>
            </a:r>
            <a:r>
              <a:rPr sz="3825" b="0" spc="-1050" baseline="-21786" dirty="0">
                <a:solidFill>
                  <a:srgbClr val="3B3B3B"/>
                </a:solidFill>
                <a:latin typeface="Courier New"/>
                <a:cs typeface="Courier New"/>
              </a:rPr>
              <a:t>•</a:t>
            </a:r>
            <a:r>
              <a:rPr sz="2650" b="0" spc="-2220" dirty="0">
                <a:solidFill>
                  <a:srgbClr val="3B3B3B"/>
                </a:solidFill>
                <a:latin typeface="Courier New"/>
                <a:cs typeface="Courier New"/>
              </a:rPr>
              <a:t>•</a:t>
            </a:r>
            <a:r>
              <a:rPr sz="3825" b="0" spc="-1050" baseline="-21786" dirty="0">
                <a:solidFill>
                  <a:srgbClr val="3B3B3B"/>
                </a:solidFill>
                <a:latin typeface="Courier New"/>
                <a:cs typeface="Courier New"/>
              </a:rPr>
              <a:t>•</a:t>
            </a:r>
            <a:r>
              <a:rPr sz="2650" b="0" spc="-2220" dirty="0">
                <a:solidFill>
                  <a:srgbClr val="3B3B3B"/>
                </a:solidFill>
                <a:latin typeface="Courier New"/>
                <a:cs typeface="Courier New"/>
              </a:rPr>
              <a:t>•</a:t>
            </a:r>
            <a:r>
              <a:rPr sz="3825" b="0" spc="-1050" baseline="-21786" dirty="0">
                <a:solidFill>
                  <a:srgbClr val="3B3B3B"/>
                </a:solidFill>
                <a:latin typeface="Courier New"/>
                <a:cs typeface="Courier New"/>
              </a:rPr>
              <a:t>•</a:t>
            </a:r>
            <a:r>
              <a:rPr sz="2650" b="0" spc="-2220" dirty="0">
                <a:solidFill>
                  <a:srgbClr val="3B3B3B"/>
                </a:solidFill>
                <a:latin typeface="Courier New"/>
                <a:cs typeface="Courier New"/>
              </a:rPr>
              <a:t>•</a:t>
            </a:r>
            <a:r>
              <a:rPr sz="3825" b="0" spc="-1050" baseline="-21786" dirty="0">
                <a:solidFill>
                  <a:srgbClr val="3B3B3B"/>
                </a:solidFill>
                <a:latin typeface="Courier New"/>
                <a:cs typeface="Courier New"/>
              </a:rPr>
              <a:t>•</a:t>
            </a:r>
            <a:r>
              <a:rPr sz="2650" b="0" spc="-2220" dirty="0">
                <a:solidFill>
                  <a:srgbClr val="3B3B3B"/>
                </a:solidFill>
                <a:latin typeface="Courier New"/>
                <a:cs typeface="Courier New"/>
              </a:rPr>
              <a:t>•</a:t>
            </a:r>
            <a:r>
              <a:rPr sz="3825" b="0" spc="-1050" baseline="-21786" dirty="0">
                <a:solidFill>
                  <a:srgbClr val="3B3B3B"/>
                </a:solidFill>
                <a:latin typeface="Courier New"/>
                <a:cs typeface="Courier New"/>
              </a:rPr>
              <a:t>•</a:t>
            </a:r>
            <a:r>
              <a:rPr sz="2650" b="0" spc="-2220" dirty="0">
                <a:solidFill>
                  <a:srgbClr val="3B3B3B"/>
                </a:solidFill>
                <a:latin typeface="Courier New"/>
                <a:cs typeface="Courier New"/>
              </a:rPr>
              <a:t>•</a:t>
            </a:r>
            <a:r>
              <a:rPr sz="3825" b="0" spc="-1050" baseline="-21786" dirty="0">
                <a:solidFill>
                  <a:srgbClr val="3B3B3B"/>
                </a:solidFill>
                <a:latin typeface="Courier New"/>
                <a:cs typeface="Courier New"/>
              </a:rPr>
              <a:t>•</a:t>
            </a:r>
            <a:r>
              <a:rPr sz="2650" b="0" spc="-2220" dirty="0">
                <a:solidFill>
                  <a:srgbClr val="3B3B3B"/>
                </a:solidFill>
                <a:latin typeface="Courier New"/>
                <a:cs typeface="Courier New"/>
              </a:rPr>
              <a:t>•</a:t>
            </a:r>
            <a:r>
              <a:rPr sz="3825" b="0" spc="-1050" baseline="-21786" dirty="0">
                <a:solidFill>
                  <a:srgbClr val="3B3B3B"/>
                </a:solidFill>
                <a:latin typeface="Courier New"/>
                <a:cs typeface="Courier New"/>
              </a:rPr>
              <a:t>•</a:t>
            </a:r>
            <a:r>
              <a:rPr sz="2650" b="0" spc="-2220" dirty="0">
                <a:solidFill>
                  <a:srgbClr val="3B3B3B"/>
                </a:solidFill>
                <a:latin typeface="Courier New"/>
                <a:cs typeface="Courier New"/>
              </a:rPr>
              <a:t>•</a:t>
            </a:r>
            <a:r>
              <a:rPr sz="3825" b="0" spc="-1050" baseline="-21786" dirty="0">
                <a:solidFill>
                  <a:srgbClr val="3B3B3B"/>
                </a:solidFill>
                <a:latin typeface="Courier New"/>
                <a:cs typeface="Courier New"/>
              </a:rPr>
              <a:t>•</a:t>
            </a:r>
            <a:r>
              <a:rPr sz="2650" b="0" spc="-2220" dirty="0">
                <a:solidFill>
                  <a:srgbClr val="3B3B3B"/>
                </a:solidFill>
                <a:latin typeface="Courier New"/>
                <a:cs typeface="Courier New"/>
              </a:rPr>
              <a:t>•</a:t>
            </a:r>
            <a:r>
              <a:rPr sz="3825" b="0" spc="-1005" baseline="-21786" dirty="0">
                <a:solidFill>
                  <a:srgbClr val="3B3B3B"/>
                </a:solidFill>
                <a:latin typeface="Courier New"/>
                <a:cs typeface="Courier New"/>
              </a:rPr>
              <a:t>•</a:t>
            </a:r>
            <a:endParaRPr sz="3825" baseline="-21786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7428" y="2079507"/>
            <a:ext cx="1920239" cy="339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50" dirty="0">
                <a:solidFill>
                  <a:srgbClr val="05080E"/>
                </a:solidFill>
                <a:latin typeface="Times New Roman"/>
                <a:cs typeface="Times New Roman"/>
              </a:rPr>
              <a:t>Technical</a:t>
            </a:r>
            <a:r>
              <a:rPr sz="2050" spc="270" dirty="0">
                <a:solidFill>
                  <a:srgbClr val="05080E"/>
                </a:solidFill>
                <a:latin typeface="Times New Roman"/>
                <a:cs typeface="Times New Roman"/>
              </a:rPr>
              <a:t> </a:t>
            </a:r>
            <a:r>
              <a:rPr sz="2050" spc="-10" dirty="0">
                <a:solidFill>
                  <a:srgbClr val="05080E"/>
                </a:solidFill>
                <a:latin typeface="Times New Roman"/>
                <a:cs typeface="Times New Roman"/>
              </a:rPr>
              <a:t>Details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63659" y="2391741"/>
            <a:ext cx="1681480" cy="415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550" spc="-2120" dirty="0">
                <a:solidFill>
                  <a:srgbClr val="3B3B3B"/>
                </a:solidFill>
                <a:latin typeface="Courier New"/>
                <a:cs typeface="Courier New"/>
              </a:rPr>
              <a:t>•</a:t>
            </a:r>
            <a:r>
              <a:rPr sz="3675" spc="-975" baseline="-22675" dirty="0">
                <a:solidFill>
                  <a:srgbClr val="3B3B3B"/>
                </a:solidFill>
                <a:latin typeface="Courier New"/>
                <a:cs typeface="Courier New"/>
              </a:rPr>
              <a:t>•</a:t>
            </a:r>
            <a:r>
              <a:rPr sz="2550" spc="-2130" dirty="0">
                <a:solidFill>
                  <a:srgbClr val="3B3B3B"/>
                </a:solidFill>
                <a:latin typeface="Courier New"/>
                <a:cs typeface="Courier New"/>
              </a:rPr>
              <a:t>•</a:t>
            </a:r>
            <a:r>
              <a:rPr sz="3675" spc="-975" baseline="-22675" dirty="0">
                <a:solidFill>
                  <a:srgbClr val="3B3B3B"/>
                </a:solidFill>
                <a:latin typeface="Courier New"/>
                <a:cs typeface="Courier New"/>
              </a:rPr>
              <a:t>•</a:t>
            </a:r>
            <a:r>
              <a:rPr sz="2550" spc="-2140" dirty="0">
                <a:solidFill>
                  <a:srgbClr val="3B3B3B"/>
                </a:solidFill>
                <a:latin typeface="Courier New"/>
                <a:cs typeface="Courier New"/>
              </a:rPr>
              <a:t>•</a:t>
            </a:r>
            <a:r>
              <a:rPr sz="3675" spc="-960" baseline="-22675" dirty="0">
                <a:solidFill>
                  <a:srgbClr val="3B3B3B"/>
                </a:solidFill>
                <a:latin typeface="Courier New"/>
                <a:cs typeface="Courier New"/>
              </a:rPr>
              <a:t>•</a:t>
            </a:r>
            <a:r>
              <a:rPr sz="2550" spc="-2150" dirty="0">
                <a:solidFill>
                  <a:srgbClr val="3B3B3B"/>
                </a:solidFill>
                <a:latin typeface="Courier New"/>
                <a:cs typeface="Courier New"/>
              </a:rPr>
              <a:t>•</a:t>
            </a:r>
            <a:r>
              <a:rPr sz="3675" spc="-944" baseline="-22675" dirty="0">
                <a:solidFill>
                  <a:srgbClr val="3B3B3B"/>
                </a:solidFill>
                <a:latin typeface="Courier New"/>
                <a:cs typeface="Courier New"/>
              </a:rPr>
              <a:t>•</a:t>
            </a:r>
            <a:r>
              <a:rPr sz="2550" spc="-2150" dirty="0">
                <a:solidFill>
                  <a:srgbClr val="3B3B3B"/>
                </a:solidFill>
                <a:latin typeface="Courier New"/>
                <a:cs typeface="Courier New"/>
              </a:rPr>
              <a:t>•</a:t>
            </a:r>
            <a:r>
              <a:rPr sz="3675" spc="-944" baseline="-22675" dirty="0">
                <a:solidFill>
                  <a:srgbClr val="3B3B3B"/>
                </a:solidFill>
                <a:latin typeface="Courier New"/>
                <a:cs typeface="Courier New"/>
              </a:rPr>
              <a:t>•</a:t>
            </a:r>
            <a:r>
              <a:rPr sz="2550" spc="-2160" dirty="0">
                <a:solidFill>
                  <a:srgbClr val="3B3B3B"/>
                </a:solidFill>
                <a:latin typeface="Courier New"/>
                <a:cs typeface="Courier New"/>
              </a:rPr>
              <a:t>•</a:t>
            </a:r>
            <a:r>
              <a:rPr sz="3675" spc="-944" baseline="-22675" dirty="0">
                <a:solidFill>
                  <a:srgbClr val="3B3B3B"/>
                </a:solidFill>
                <a:latin typeface="Courier New"/>
                <a:cs typeface="Courier New"/>
              </a:rPr>
              <a:t>•</a:t>
            </a:r>
            <a:r>
              <a:rPr sz="3675" spc="-3179" baseline="-22675" dirty="0">
                <a:solidFill>
                  <a:srgbClr val="3B3B3B"/>
                </a:solidFill>
                <a:latin typeface="Courier New"/>
                <a:cs typeface="Courier New"/>
              </a:rPr>
              <a:t>•</a:t>
            </a:r>
            <a:r>
              <a:rPr sz="2550" spc="-640" dirty="0">
                <a:solidFill>
                  <a:srgbClr val="3B3B3B"/>
                </a:solidFill>
                <a:latin typeface="Courier New"/>
                <a:cs typeface="Courier New"/>
              </a:rPr>
              <a:t>•</a:t>
            </a:r>
            <a:r>
              <a:rPr sz="3675" spc="-3172" baseline="-22675" dirty="0">
                <a:solidFill>
                  <a:srgbClr val="3B3B3B"/>
                </a:solidFill>
                <a:latin typeface="Courier New"/>
                <a:cs typeface="Courier New"/>
              </a:rPr>
              <a:t>•</a:t>
            </a:r>
            <a:r>
              <a:rPr sz="2550" spc="-650" dirty="0">
                <a:solidFill>
                  <a:srgbClr val="3B3B3B"/>
                </a:solidFill>
                <a:latin typeface="Courier New"/>
                <a:cs typeface="Courier New"/>
              </a:rPr>
              <a:t>•</a:t>
            </a:r>
            <a:r>
              <a:rPr sz="3675" spc="-3157" baseline="-22675" dirty="0">
                <a:solidFill>
                  <a:srgbClr val="3B3B3B"/>
                </a:solidFill>
                <a:latin typeface="Courier New"/>
                <a:cs typeface="Courier New"/>
              </a:rPr>
              <a:t>•</a:t>
            </a:r>
            <a:r>
              <a:rPr sz="2550" spc="-650" dirty="0">
                <a:solidFill>
                  <a:srgbClr val="3B3B3B"/>
                </a:solidFill>
                <a:latin typeface="Courier New"/>
                <a:cs typeface="Courier New"/>
              </a:rPr>
              <a:t>•</a:t>
            </a:r>
            <a:r>
              <a:rPr sz="3675" spc="-3142" baseline="-22675" dirty="0">
                <a:solidFill>
                  <a:srgbClr val="3B3B3B"/>
                </a:solidFill>
                <a:latin typeface="Courier New"/>
                <a:cs typeface="Courier New"/>
              </a:rPr>
              <a:t>•</a:t>
            </a:r>
            <a:r>
              <a:rPr sz="2550" spc="-660" dirty="0">
                <a:solidFill>
                  <a:srgbClr val="3B3B3B"/>
                </a:solidFill>
                <a:latin typeface="Courier New"/>
                <a:cs typeface="Courier New"/>
              </a:rPr>
              <a:t>•</a:t>
            </a:r>
            <a:r>
              <a:rPr sz="3675" spc="-3142" baseline="-22675" dirty="0">
                <a:solidFill>
                  <a:srgbClr val="3B3B3B"/>
                </a:solidFill>
                <a:latin typeface="Courier New"/>
                <a:cs typeface="Courier New"/>
              </a:rPr>
              <a:t>•</a:t>
            </a:r>
            <a:r>
              <a:rPr sz="2550" spc="-670" dirty="0">
                <a:solidFill>
                  <a:srgbClr val="3B3B3B"/>
                </a:solidFill>
                <a:latin typeface="Courier New"/>
                <a:cs typeface="Courier New"/>
              </a:rPr>
              <a:t>•</a:t>
            </a:r>
            <a:r>
              <a:rPr sz="3675" spc="-3127" baseline="-22675" dirty="0">
                <a:solidFill>
                  <a:srgbClr val="3B3B3B"/>
                </a:solidFill>
                <a:latin typeface="Courier New"/>
                <a:cs typeface="Courier New"/>
              </a:rPr>
              <a:t>•</a:t>
            </a:r>
            <a:r>
              <a:rPr sz="2550" spc="-675" dirty="0">
                <a:solidFill>
                  <a:srgbClr val="3B3B3B"/>
                </a:solidFill>
                <a:latin typeface="Courier New"/>
                <a:cs typeface="Courier New"/>
              </a:rPr>
              <a:t>•</a:t>
            </a:r>
            <a:r>
              <a:rPr sz="3675" spc="-3120" baseline="-22675" dirty="0">
                <a:solidFill>
                  <a:srgbClr val="3B3B3B"/>
                </a:solidFill>
                <a:latin typeface="Courier New"/>
                <a:cs typeface="Courier New"/>
              </a:rPr>
              <a:t>•</a:t>
            </a:r>
            <a:r>
              <a:rPr sz="2550" spc="-675" dirty="0">
                <a:solidFill>
                  <a:srgbClr val="3B3B3B"/>
                </a:solidFill>
                <a:latin typeface="Courier New"/>
                <a:cs typeface="Courier New"/>
              </a:rPr>
              <a:t>•</a:t>
            </a:r>
            <a:r>
              <a:rPr sz="3675" spc="-3120" baseline="-22675" dirty="0">
                <a:solidFill>
                  <a:srgbClr val="3B3B3B"/>
                </a:solidFill>
                <a:latin typeface="Courier New"/>
                <a:cs typeface="Courier New"/>
              </a:rPr>
              <a:t>•</a:t>
            </a:r>
            <a:r>
              <a:rPr sz="2550" spc="-630" dirty="0">
                <a:solidFill>
                  <a:srgbClr val="3B3B3B"/>
                </a:solidFill>
                <a:latin typeface="Courier New"/>
                <a:cs typeface="Courier New"/>
              </a:rPr>
              <a:t>••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89059" y="2914338"/>
            <a:ext cx="1630680" cy="415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50" spc="-705" dirty="0">
                <a:solidFill>
                  <a:srgbClr val="3B3B3B"/>
                </a:solidFill>
                <a:latin typeface="Courier New"/>
                <a:cs typeface="Courier New"/>
              </a:rPr>
              <a:t>•••••••••••••••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61383" y="3036074"/>
            <a:ext cx="1684020" cy="430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650" spc="-1460" dirty="0">
                <a:solidFill>
                  <a:srgbClr val="3B3B3B"/>
                </a:solidFill>
                <a:latin typeface="Courier New"/>
                <a:cs typeface="Courier New"/>
              </a:rPr>
              <a:t>•</a:t>
            </a:r>
            <a:r>
              <a:rPr sz="3825" spc="-1282" baseline="-23965" dirty="0">
                <a:solidFill>
                  <a:srgbClr val="3B3B3B"/>
                </a:solidFill>
                <a:latin typeface="Arial"/>
                <a:cs typeface="Arial"/>
              </a:rPr>
              <a:t>•</a:t>
            </a:r>
            <a:r>
              <a:rPr sz="2650" spc="-1505" dirty="0">
                <a:solidFill>
                  <a:srgbClr val="3B3B3B"/>
                </a:solidFill>
                <a:latin typeface="Courier New"/>
                <a:cs typeface="Courier New"/>
              </a:rPr>
              <a:t>•</a:t>
            </a:r>
            <a:r>
              <a:rPr sz="3825" spc="-1252" baseline="-23965" dirty="0">
                <a:solidFill>
                  <a:srgbClr val="3B3B3B"/>
                </a:solidFill>
                <a:latin typeface="Arial"/>
                <a:cs typeface="Arial"/>
              </a:rPr>
              <a:t>•</a:t>
            </a:r>
            <a:r>
              <a:rPr sz="2650" spc="-1545" dirty="0">
                <a:solidFill>
                  <a:srgbClr val="3B3B3B"/>
                </a:solidFill>
                <a:latin typeface="Courier New"/>
                <a:cs typeface="Courier New"/>
              </a:rPr>
              <a:t>•</a:t>
            </a:r>
            <a:r>
              <a:rPr sz="3825" spc="-1207" baseline="-23965" dirty="0">
                <a:solidFill>
                  <a:srgbClr val="3B3B3B"/>
                </a:solidFill>
                <a:latin typeface="Arial"/>
                <a:cs typeface="Arial"/>
              </a:rPr>
              <a:t>•</a:t>
            </a:r>
            <a:r>
              <a:rPr sz="2650" spc="-1585" dirty="0">
                <a:solidFill>
                  <a:srgbClr val="3B3B3B"/>
                </a:solidFill>
                <a:latin typeface="Courier New"/>
                <a:cs typeface="Courier New"/>
              </a:rPr>
              <a:t>•</a:t>
            </a:r>
            <a:r>
              <a:rPr sz="3825" spc="-1177" baseline="-23965" dirty="0">
                <a:solidFill>
                  <a:srgbClr val="3B3B3B"/>
                </a:solidFill>
                <a:latin typeface="Arial"/>
                <a:cs typeface="Arial"/>
              </a:rPr>
              <a:t>•</a:t>
            </a:r>
            <a:r>
              <a:rPr sz="2650" spc="-515" dirty="0">
                <a:solidFill>
                  <a:srgbClr val="3B3B3B"/>
                </a:solidFill>
                <a:latin typeface="Courier New"/>
                <a:cs typeface="Courier New"/>
              </a:rPr>
              <a:t>•••••••••••</a:t>
            </a:r>
            <a:endParaRPr sz="26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003354" cy="455366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30661" y="446226"/>
            <a:ext cx="1611556" cy="95351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57409" y="1717575"/>
            <a:ext cx="1697017" cy="110020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57409" y="3135619"/>
            <a:ext cx="1684808" cy="1087981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357409" y="317869"/>
            <a:ext cx="4456430" cy="0"/>
          </a:xfrm>
          <a:custGeom>
            <a:avLst/>
            <a:gdLst/>
            <a:ahLst/>
            <a:cxnLst/>
            <a:rect l="l" t="t" r="r" b="b"/>
            <a:pathLst>
              <a:path w="4456430">
                <a:moveTo>
                  <a:pt x="0" y="0"/>
                </a:moveTo>
                <a:lnTo>
                  <a:pt x="44561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57409" y="1558657"/>
            <a:ext cx="4456430" cy="0"/>
          </a:xfrm>
          <a:custGeom>
            <a:avLst/>
            <a:gdLst/>
            <a:ahLst/>
            <a:cxnLst/>
            <a:rect l="l" t="t" r="r" b="b"/>
            <a:pathLst>
              <a:path w="4456430">
                <a:moveTo>
                  <a:pt x="0" y="0"/>
                </a:moveTo>
                <a:lnTo>
                  <a:pt x="4456198" y="0"/>
                </a:lnTo>
              </a:path>
            </a:pathLst>
          </a:custGeom>
          <a:ln w="6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57409" y="2976701"/>
            <a:ext cx="4456430" cy="0"/>
          </a:xfrm>
          <a:custGeom>
            <a:avLst/>
            <a:gdLst/>
            <a:ahLst/>
            <a:cxnLst/>
            <a:rect l="l" t="t" r="r" b="b"/>
            <a:pathLst>
              <a:path w="4456430">
                <a:moveTo>
                  <a:pt x="0" y="0"/>
                </a:moveTo>
                <a:lnTo>
                  <a:pt x="4456198" y="0"/>
                </a:lnTo>
              </a:path>
            </a:pathLst>
          </a:custGeom>
          <a:ln w="6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155076" y="514702"/>
            <a:ext cx="2186940" cy="574675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850" spc="-580" dirty="0">
                <a:solidFill>
                  <a:srgbClr val="387ECD"/>
                </a:solidFill>
              </a:rPr>
              <a:t>mJ</a:t>
            </a:r>
            <a:r>
              <a:rPr sz="1850" spc="165" dirty="0">
                <a:solidFill>
                  <a:srgbClr val="387ECD"/>
                </a:solidFill>
              </a:rPr>
              <a:t> </a:t>
            </a:r>
            <a:r>
              <a:rPr sz="950" dirty="0">
                <a:solidFill>
                  <a:srgbClr val="0E0F13"/>
                </a:solidFill>
              </a:rPr>
              <a:t>Improved</a:t>
            </a:r>
            <a:r>
              <a:rPr sz="950" spc="120" dirty="0">
                <a:solidFill>
                  <a:srgbClr val="0E0F13"/>
                </a:solidFill>
              </a:rPr>
              <a:t> </a:t>
            </a:r>
            <a:r>
              <a:rPr sz="950" dirty="0">
                <a:solidFill>
                  <a:srgbClr val="0E0F13"/>
                </a:solidFill>
              </a:rPr>
              <a:t>Security</a:t>
            </a:r>
            <a:r>
              <a:rPr sz="950" spc="85" dirty="0">
                <a:solidFill>
                  <a:srgbClr val="0E0F13"/>
                </a:solidFill>
              </a:rPr>
              <a:t> </a:t>
            </a:r>
            <a:r>
              <a:rPr sz="950" dirty="0">
                <a:solidFill>
                  <a:srgbClr val="0E0F13"/>
                </a:solidFill>
              </a:rPr>
              <a:t>Camera</a:t>
            </a:r>
            <a:r>
              <a:rPr sz="950" spc="100" dirty="0">
                <a:solidFill>
                  <a:srgbClr val="0E0F13"/>
                </a:solidFill>
              </a:rPr>
              <a:t> </a:t>
            </a:r>
            <a:r>
              <a:rPr sz="950" spc="-10" dirty="0">
                <a:solidFill>
                  <a:srgbClr val="0E0F13"/>
                </a:solidFill>
              </a:rPr>
              <a:t>Footage</a:t>
            </a:r>
            <a:endParaRPr sz="950"/>
          </a:p>
          <a:p>
            <a:pPr marL="19685">
              <a:lnSpc>
                <a:spcPct val="100000"/>
              </a:lnSpc>
              <a:spcBef>
                <a:spcPts val="345"/>
              </a:spcBef>
            </a:pPr>
            <a:r>
              <a:rPr sz="750" b="0" spc="10" dirty="0">
                <a:solidFill>
                  <a:srgbClr val="1D1F21"/>
                </a:solidFill>
                <a:latin typeface="Arial"/>
                <a:cs typeface="Arial"/>
              </a:rPr>
              <a:t>Clear</a:t>
            </a:r>
            <a:r>
              <a:rPr sz="750" b="0" spc="75" dirty="0">
                <a:solidFill>
                  <a:srgbClr val="1D1F21"/>
                </a:solidFill>
                <a:latin typeface="Arial"/>
                <a:cs typeface="Arial"/>
              </a:rPr>
              <a:t> </a:t>
            </a:r>
            <a:r>
              <a:rPr sz="750" b="0" spc="10" dirty="0">
                <a:solidFill>
                  <a:srgbClr val="313134"/>
                </a:solidFill>
                <a:latin typeface="Arial"/>
                <a:cs typeface="Arial"/>
              </a:rPr>
              <a:t>v</a:t>
            </a:r>
            <a:r>
              <a:rPr sz="750" b="0" spc="10" dirty="0">
                <a:solidFill>
                  <a:srgbClr val="0E0F13"/>
                </a:solidFill>
                <a:latin typeface="Arial"/>
                <a:cs typeface="Arial"/>
              </a:rPr>
              <a:t>isibilit</a:t>
            </a:r>
            <a:r>
              <a:rPr sz="750" b="0" spc="10" dirty="0">
                <a:solidFill>
                  <a:srgbClr val="313134"/>
                </a:solidFill>
                <a:latin typeface="Arial"/>
                <a:cs typeface="Arial"/>
              </a:rPr>
              <a:t>y</a:t>
            </a:r>
            <a:r>
              <a:rPr sz="750" b="0" spc="15" dirty="0">
                <a:solidFill>
                  <a:srgbClr val="313134"/>
                </a:solidFill>
                <a:latin typeface="Arial"/>
                <a:cs typeface="Arial"/>
              </a:rPr>
              <a:t> </a:t>
            </a:r>
            <a:r>
              <a:rPr sz="750" b="0" spc="10" dirty="0">
                <a:solidFill>
                  <a:srgbClr val="1D1F21"/>
                </a:solidFill>
                <a:latin typeface="Arial"/>
                <a:cs typeface="Arial"/>
              </a:rPr>
              <a:t>for</a:t>
            </a:r>
            <a:r>
              <a:rPr sz="750" b="0" spc="30" dirty="0">
                <a:solidFill>
                  <a:srgbClr val="1D1F21"/>
                </a:solidFill>
                <a:latin typeface="Arial"/>
                <a:cs typeface="Arial"/>
              </a:rPr>
              <a:t> </a:t>
            </a:r>
            <a:r>
              <a:rPr sz="750" b="0" spc="10" dirty="0">
                <a:solidFill>
                  <a:srgbClr val="1D1F21"/>
                </a:solidFill>
                <a:latin typeface="Arial"/>
                <a:cs typeface="Arial"/>
              </a:rPr>
              <a:t>enhanced</a:t>
            </a:r>
            <a:r>
              <a:rPr sz="750" b="0" spc="85" dirty="0">
                <a:solidFill>
                  <a:srgbClr val="1D1F21"/>
                </a:solidFill>
                <a:latin typeface="Arial"/>
                <a:cs typeface="Arial"/>
              </a:rPr>
              <a:t> </a:t>
            </a:r>
            <a:r>
              <a:rPr sz="750" b="0" spc="-10" dirty="0">
                <a:solidFill>
                  <a:srgbClr val="1D1F21"/>
                </a:solidFill>
                <a:latin typeface="Arial"/>
                <a:cs typeface="Arial"/>
              </a:rPr>
              <a:t>security.</a:t>
            </a:r>
            <a:endParaRPr sz="7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52482" y="1932406"/>
            <a:ext cx="2296795" cy="50482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350" b="1" spc="-335" dirty="0">
                <a:solidFill>
                  <a:srgbClr val="387ECD"/>
                </a:solidFill>
                <a:latin typeface="Times New Roman"/>
                <a:cs typeface="Times New Roman"/>
              </a:rPr>
              <a:t>1111</a:t>
            </a:r>
            <a:r>
              <a:rPr sz="1350" b="1" spc="250" dirty="0">
                <a:solidFill>
                  <a:srgbClr val="387ECD"/>
                </a:solidFill>
                <a:latin typeface="Times New Roman"/>
                <a:cs typeface="Times New Roman"/>
              </a:rPr>
              <a:t> </a:t>
            </a:r>
            <a:r>
              <a:rPr sz="950" b="1" dirty="0">
                <a:solidFill>
                  <a:srgbClr val="0E0F13"/>
                </a:solidFill>
                <a:latin typeface="Times New Roman"/>
                <a:cs typeface="Times New Roman"/>
              </a:rPr>
              <a:t>Enhanced</a:t>
            </a:r>
            <a:r>
              <a:rPr sz="950" b="1" spc="140" dirty="0">
                <a:solidFill>
                  <a:srgbClr val="0E0F13"/>
                </a:solidFill>
                <a:latin typeface="Times New Roman"/>
                <a:cs typeface="Times New Roman"/>
              </a:rPr>
              <a:t> </a:t>
            </a:r>
            <a:r>
              <a:rPr sz="950" b="1" dirty="0">
                <a:solidFill>
                  <a:srgbClr val="0E0F13"/>
                </a:solidFill>
                <a:latin typeface="Times New Roman"/>
                <a:cs typeface="Times New Roman"/>
              </a:rPr>
              <a:t>Personal</a:t>
            </a:r>
            <a:r>
              <a:rPr sz="950" b="1" spc="170" dirty="0">
                <a:solidFill>
                  <a:srgbClr val="0E0F13"/>
                </a:solidFill>
                <a:latin typeface="Times New Roman"/>
                <a:cs typeface="Times New Roman"/>
              </a:rPr>
              <a:t> </a:t>
            </a:r>
            <a:r>
              <a:rPr sz="950" b="1" spc="-10" dirty="0">
                <a:solidFill>
                  <a:srgbClr val="0E0F13"/>
                </a:solidFill>
                <a:latin typeface="Times New Roman"/>
                <a:cs typeface="Times New Roman"/>
              </a:rPr>
              <a:t>Photos</a:t>
            </a:r>
            <a:endParaRPr sz="950">
              <a:latin typeface="Times New Roman"/>
              <a:cs typeface="Times New Roman"/>
            </a:endParaRPr>
          </a:p>
          <a:p>
            <a:pPr marL="22225">
              <a:lnSpc>
                <a:spcPct val="100000"/>
              </a:lnSpc>
              <a:spcBef>
                <a:spcPts val="445"/>
              </a:spcBef>
            </a:pPr>
            <a:r>
              <a:rPr sz="750" dirty="0">
                <a:solidFill>
                  <a:srgbClr val="1D1F21"/>
                </a:solidFill>
                <a:latin typeface="Arial"/>
                <a:cs typeface="Arial"/>
              </a:rPr>
              <a:t>Remove</a:t>
            </a:r>
            <a:r>
              <a:rPr sz="750" spc="135" dirty="0">
                <a:solidFill>
                  <a:srgbClr val="1D1F21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1D1F21"/>
                </a:solidFill>
                <a:latin typeface="Arial"/>
                <a:cs typeface="Arial"/>
              </a:rPr>
              <a:t>unwanted</a:t>
            </a:r>
            <a:r>
              <a:rPr sz="750" spc="155" dirty="0">
                <a:solidFill>
                  <a:srgbClr val="1D1F21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0E0F13"/>
                </a:solidFill>
                <a:latin typeface="Arial"/>
                <a:cs typeface="Arial"/>
              </a:rPr>
              <a:t>reflections</a:t>
            </a:r>
            <a:r>
              <a:rPr sz="750" spc="195" dirty="0">
                <a:solidFill>
                  <a:srgbClr val="0E0F13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1D1F21"/>
                </a:solidFill>
                <a:latin typeface="Arial"/>
                <a:cs typeface="Arial"/>
              </a:rPr>
              <a:t>for</a:t>
            </a:r>
            <a:r>
              <a:rPr sz="750" spc="110" dirty="0">
                <a:solidFill>
                  <a:srgbClr val="1D1F21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1D1F21"/>
                </a:solidFill>
                <a:latin typeface="Arial"/>
                <a:cs typeface="Arial"/>
              </a:rPr>
              <a:t>better</a:t>
            </a:r>
            <a:r>
              <a:rPr sz="750" spc="135" dirty="0">
                <a:solidFill>
                  <a:srgbClr val="1D1F21"/>
                </a:solidFill>
                <a:latin typeface="Arial"/>
                <a:cs typeface="Arial"/>
              </a:rPr>
              <a:t> </a:t>
            </a:r>
            <a:r>
              <a:rPr sz="750" spc="-10" dirty="0">
                <a:solidFill>
                  <a:srgbClr val="1D1F21"/>
                </a:solidFill>
                <a:latin typeface="Arial"/>
                <a:cs typeface="Arial"/>
              </a:rPr>
              <a:t>memories.</a:t>
            </a:r>
            <a:endParaRPr sz="7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54840" y="3277491"/>
            <a:ext cx="2099310" cy="581025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1900" b="1" spc="-395" dirty="0">
                <a:solidFill>
                  <a:srgbClr val="387ECD"/>
                </a:solidFill>
                <a:latin typeface="Times New Roman"/>
                <a:cs typeface="Times New Roman"/>
              </a:rPr>
              <a:t>ml</a:t>
            </a:r>
            <a:r>
              <a:rPr sz="1900" b="1" spc="130" dirty="0">
                <a:solidFill>
                  <a:srgbClr val="387ECD"/>
                </a:solidFill>
                <a:latin typeface="Times New Roman"/>
                <a:cs typeface="Times New Roman"/>
              </a:rPr>
              <a:t> </a:t>
            </a:r>
            <a:r>
              <a:rPr sz="950" b="1" dirty="0">
                <a:solidFill>
                  <a:srgbClr val="0E0F13"/>
                </a:solidFill>
                <a:latin typeface="Times New Roman"/>
                <a:cs typeface="Times New Roman"/>
              </a:rPr>
              <a:t>Autonomous</a:t>
            </a:r>
            <a:endParaRPr sz="950" dirty="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  <a:spcBef>
                <a:spcPts val="340"/>
              </a:spcBef>
            </a:pPr>
            <a:r>
              <a:rPr sz="750" spc="10" dirty="0">
                <a:solidFill>
                  <a:srgbClr val="1D1F21"/>
                </a:solidFill>
                <a:latin typeface="Arial"/>
                <a:cs typeface="Arial"/>
              </a:rPr>
              <a:t>Accurate</a:t>
            </a:r>
            <a:r>
              <a:rPr sz="750" spc="30" dirty="0">
                <a:solidFill>
                  <a:srgbClr val="1D1F21"/>
                </a:solidFill>
                <a:latin typeface="Arial"/>
                <a:cs typeface="Arial"/>
              </a:rPr>
              <a:t> </a:t>
            </a:r>
            <a:r>
              <a:rPr sz="750" spc="20" dirty="0">
                <a:solidFill>
                  <a:srgbClr val="313134"/>
                </a:solidFill>
                <a:latin typeface="Arial"/>
                <a:cs typeface="Arial"/>
              </a:rPr>
              <a:t>vis</a:t>
            </a:r>
            <a:r>
              <a:rPr sz="750" spc="20" dirty="0">
                <a:solidFill>
                  <a:srgbClr val="0E0F13"/>
                </a:solidFill>
                <a:latin typeface="Arial"/>
                <a:cs typeface="Arial"/>
              </a:rPr>
              <a:t>ibility</a:t>
            </a:r>
            <a:r>
              <a:rPr sz="750" dirty="0">
                <a:solidFill>
                  <a:srgbClr val="0E0F13"/>
                </a:solidFill>
                <a:latin typeface="Arial"/>
                <a:cs typeface="Arial"/>
              </a:rPr>
              <a:t> </a:t>
            </a:r>
            <a:r>
              <a:rPr sz="750" spc="20" dirty="0">
                <a:solidFill>
                  <a:srgbClr val="0E0F13"/>
                </a:solidFill>
                <a:latin typeface="Arial"/>
                <a:cs typeface="Arial"/>
              </a:rPr>
              <a:t>through</a:t>
            </a:r>
            <a:r>
              <a:rPr sz="750" spc="80" dirty="0">
                <a:solidFill>
                  <a:srgbClr val="0E0F13"/>
                </a:solidFill>
                <a:latin typeface="Arial"/>
                <a:cs typeface="Arial"/>
              </a:rPr>
              <a:t> </a:t>
            </a:r>
            <a:r>
              <a:rPr sz="750" spc="20" dirty="0">
                <a:solidFill>
                  <a:srgbClr val="313134"/>
                </a:solidFill>
                <a:latin typeface="Arial"/>
                <a:cs typeface="Arial"/>
              </a:rPr>
              <a:t>w</a:t>
            </a:r>
            <a:r>
              <a:rPr sz="750" spc="20" dirty="0">
                <a:solidFill>
                  <a:srgbClr val="0E0F13"/>
                </a:solidFill>
                <a:latin typeface="Arial"/>
                <a:cs typeface="Arial"/>
              </a:rPr>
              <a:t>indo</a:t>
            </a:r>
            <a:r>
              <a:rPr sz="750" spc="20" dirty="0">
                <a:solidFill>
                  <a:srgbClr val="313134"/>
                </a:solidFill>
                <a:latin typeface="Arial"/>
                <a:cs typeface="Arial"/>
              </a:rPr>
              <a:t>ws</a:t>
            </a:r>
            <a:r>
              <a:rPr sz="750" spc="-45" dirty="0">
                <a:solidFill>
                  <a:srgbClr val="313134"/>
                </a:solidFill>
                <a:latin typeface="Arial"/>
                <a:cs typeface="Arial"/>
              </a:rPr>
              <a:t> </a:t>
            </a:r>
            <a:r>
              <a:rPr sz="750" spc="20" dirty="0">
                <a:solidFill>
                  <a:srgbClr val="1D1F21"/>
                </a:solidFill>
                <a:latin typeface="Arial"/>
                <a:cs typeface="Arial"/>
              </a:rPr>
              <a:t>and</a:t>
            </a:r>
            <a:r>
              <a:rPr sz="750" spc="30" dirty="0">
                <a:solidFill>
                  <a:srgbClr val="1D1F21"/>
                </a:solidFill>
                <a:latin typeface="Arial"/>
                <a:cs typeface="Arial"/>
              </a:rPr>
              <a:t> </a:t>
            </a:r>
            <a:r>
              <a:rPr sz="750" spc="-10" dirty="0">
                <a:solidFill>
                  <a:srgbClr val="313134"/>
                </a:solidFill>
                <a:latin typeface="Arial"/>
                <a:cs typeface="Arial"/>
              </a:rPr>
              <a:t>wa</a:t>
            </a:r>
            <a:r>
              <a:rPr sz="750" spc="-10" dirty="0">
                <a:solidFill>
                  <a:srgbClr val="0E0F13"/>
                </a:solidFill>
                <a:latin typeface="Arial"/>
                <a:cs typeface="Arial"/>
              </a:rPr>
              <a:t>ter.</a:t>
            </a:r>
            <a:endParaRPr sz="7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12962"/>
            <a:ext cx="5420688" cy="342286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54986" y="1289717"/>
            <a:ext cx="2087698" cy="204149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13606" y="996330"/>
            <a:ext cx="305218" cy="672348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7801399" y="2903354"/>
            <a:ext cx="0" cy="1161415"/>
          </a:xfrm>
          <a:custGeom>
            <a:avLst/>
            <a:gdLst/>
            <a:ahLst/>
            <a:cxnLst/>
            <a:rect l="l" t="t" r="r" b="b"/>
            <a:pathLst>
              <a:path h="1161414">
                <a:moveTo>
                  <a:pt x="0" y="116132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01399" y="1693127"/>
            <a:ext cx="0" cy="697230"/>
          </a:xfrm>
          <a:custGeom>
            <a:avLst/>
            <a:gdLst/>
            <a:ahLst/>
            <a:cxnLst/>
            <a:rect l="l" t="t" r="r" b="b"/>
            <a:pathLst>
              <a:path h="697230">
                <a:moveTo>
                  <a:pt x="0" y="696797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20690" y="828243"/>
            <a:ext cx="2393315" cy="0"/>
          </a:xfrm>
          <a:custGeom>
            <a:avLst/>
            <a:gdLst/>
            <a:ahLst/>
            <a:cxnLst/>
            <a:rect l="l" t="t" r="r" b="b"/>
            <a:pathLst>
              <a:path w="2393315">
                <a:moveTo>
                  <a:pt x="0" y="0"/>
                </a:moveTo>
                <a:lnTo>
                  <a:pt x="2392917" y="0"/>
                </a:lnTo>
              </a:path>
            </a:pathLst>
          </a:custGeom>
          <a:ln w="91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25910" y="999386"/>
            <a:ext cx="1917064" cy="0"/>
          </a:xfrm>
          <a:custGeom>
            <a:avLst/>
            <a:gdLst/>
            <a:ahLst/>
            <a:cxnLst/>
            <a:rect l="l" t="t" r="r" b="b"/>
            <a:pathLst>
              <a:path w="1917065">
                <a:moveTo>
                  <a:pt x="0" y="0"/>
                </a:moveTo>
                <a:lnTo>
                  <a:pt x="1916775" y="0"/>
                </a:lnTo>
              </a:path>
            </a:pathLst>
          </a:custGeom>
          <a:ln w="1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20690" y="4214433"/>
            <a:ext cx="1123315" cy="0"/>
          </a:xfrm>
          <a:custGeom>
            <a:avLst/>
            <a:gdLst/>
            <a:ahLst/>
            <a:cxnLst/>
            <a:rect l="l" t="t" r="r" b="b"/>
            <a:pathLst>
              <a:path w="1123315">
                <a:moveTo>
                  <a:pt x="0" y="0"/>
                </a:moveTo>
                <a:lnTo>
                  <a:pt x="1123206" y="0"/>
                </a:lnTo>
              </a:path>
            </a:pathLst>
          </a:custGeom>
          <a:ln w="1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717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dirty="0"/>
              <a:t>Real-Life</a:t>
            </a:r>
            <a:r>
              <a:rPr spc="80" dirty="0"/>
              <a:t> </a:t>
            </a:r>
            <a:r>
              <a:rPr spc="-10" dirty="0"/>
              <a:t>Applications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559168" y="3509265"/>
            <a:ext cx="1830705" cy="5130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b="1" dirty="0">
                <a:solidFill>
                  <a:srgbClr val="0A0707"/>
                </a:solidFill>
                <a:latin typeface="Times New Roman"/>
                <a:cs typeface="Times New Roman"/>
              </a:rPr>
              <a:t>Autonomous</a:t>
            </a:r>
            <a:endParaRPr sz="950" dirty="0">
              <a:latin typeface="Times New Roman"/>
              <a:cs typeface="Times New Roman"/>
            </a:endParaRPr>
          </a:p>
          <a:p>
            <a:pPr marL="13335" marR="5080" indent="-1270">
              <a:lnSpc>
                <a:spcPct val="139000"/>
              </a:lnSpc>
              <a:spcBef>
                <a:spcPts val="370"/>
              </a:spcBef>
            </a:pPr>
            <a:r>
              <a:rPr sz="750" dirty="0">
                <a:solidFill>
                  <a:srgbClr val="0A0707"/>
                </a:solidFill>
                <a:latin typeface="Arial"/>
                <a:cs typeface="Arial"/>
              </a:rPr>
              <a:t>Enable</a:t>
            </a:r>
            <a:r>
              <a:rPr sz="750" spc="85" dirty="0">
                <a:solidFill>
                  <a:srgbClr val="0A0707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231507"/>
                </a:solidFill>
                <a:latin typeface="Arial"/>
                <a:cs typeface="Arial"/>
              </a:rPr>
              <a:t>safe</a:t>
            </a:r>
            <a:r>
              <a:rPr sz="750" spc="55" dirty="0">
                <a:solidFill>
                  <a:srgbClr val="231507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231507"/>
                </a:solidFill>
                <a:latin typeface="Arial"/>
                <a:cs typeface="Arial"/>
              </a:rPr>
              <a:t>navigation</a:t>
            </a:r>
            <a:r>
              <a:rPr sz="750" spc="120" dirty="0">
                <a:solidFill>
                  <a:srgbClr val="231507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0A0707"/>
                </a:solidFill>
                <a:latin typeface="Arial"/>
                <a:cs typeface="Arial"/>
              </a:rPr>
              <a:t>through</a:t>
            </a:r>
            <a:r>
              <a:rPr sz="750" spc="80" dirty="0">
                <a:solidFill>
                  <a:srgbClr val="0A0707"/>
                </a:solidFill>
                <a:latin typeface="Arial"/>
                <a:cs typeface="Arial"/>
              </a:rPr>
              <a:t> </a:t>
            </a:r>
            <a:r>
              <a:rPr sz="750" spc="-10" dirty="0">
                <a:solidFill>
                  <a:srgbClr val="231507"/>
                </a:solidFill>
                <a:latin typeface="Arial"/>
                <a:cs typeface="Arial"/>
              </a:rPr>
              <a:t>reflective environments.</a:t>
            </a:r>
            <a:endParaRPr sz="7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003354" cy="455366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57409" y="1228595"/>
            <a:ext cx="512767" cy="51342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357409" y="1088014"/>
            <a:ext cx="4456430" cy="0"/>
          </a:xfrm>
          <a:custGeom>
            <a:avLst/>
            <a:gdLst/>
            <a:ahLst/>
            <a:cxnLst/>
            <a:rect l="l" t="t" r="r" b="b"/>
            <a:pathLst>
              <a:path w="4456430">
                <a:moveTo>
                  <a:pt x="0" y="0"/>
                </a:moveTo>
                <a:lnTo>
                  <a:pt x="44561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57409" y="1907056"/>
            <a:ext cx="4456430" cy="0"/>
          </a:xfrm>
          <a:custGeom>
            <a:avLst/>
            <a:gdLst/>
            <a:ahLst/>
            <a:cxnLst/>
            <a:rect l="l" t="t" r="r" b="b"/>
            <a:pathLst>
              <a:path w="4456430">
                <a:moveTo>
                  <a:pt x="0" y="0"/>
                </a:moveTo>
                <a:lnTo>
                  <a:pt x="4456198" y="0"/>
                </a:lnTo>
              </a:path>
            </a:pathLst>
          </a:custGeom>
          <a:ln w="6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310101" y="2761244"/>
            <a:ext cx="4504055" cy="50800"/>
            <a:chOff x="3310101" y="2761244"/>
            <a:chExt cx="4504055" cy="50800"/>
          </a:xfrm>
        </p:grpSpPr>
        <p:sp>
          <p:nvSpPr>
            <p:cNvPr id="7" name="object 7"/>
            <p:cNvSpPr/>
            <p:nvPr/>
          </p:nvSpPr>
          <p:spPr>
            <a:xfrm>
              <a:off x="3357410" y="2765828"/>
              <a:ext cx="4456430" cy="0"/>
            </a:xfrm>
            <a:custGeom>
              <a:avLst/>
              <a:gdLst/>
              <a:ahLst/>
              <a:cxnLst/>
              <a:rect l="l" t="t" r="r" b="b"/>
              <a:pathLst>
                <a:path w="4456430">
                  <a:moveTo>
                    <a:pt x="0" y="0"/>
                  </a:moveTo>
                  <a:lnTo>
                    <a:pt x="4456198" y="0"/>
                  </a:lnTo>
                </a:path>
              </a:pathLst>
            </a:custGeom>
            <a:ln w="91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10101" y="2805558"/>
              <a:ext cx="504190" cy="0"/>
            </a:xfrm>
            <a:custGeom>
              <a:avLst/>
              <a:gdLst/>
              <a:ahLst/>
              <a:cxnLst/>
              <a:rect l="l" t="t" r="r" b="b"/>
              <a:pathLst>
                <a:path w="504189">
                  <a:moveTo>
                    <a:pt x="0" y="0"/>
                  </a:moveTo>
                  <a:lnTo>
                    <a:pt x="503611" y="0"/>
                  </a:lnTo>
                </a:path>
              </a:pathLst>
            </a:custGeom>
            <a:ln w="12733">
              <a:solidFill>
                <a:srgbClr val="03A8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85732" y="1060169"/>
            <a:ext cx="2132965" cy="591820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z="1900" spc="-395" dirty="0">
                <a:solidFill>
                  <a:srgbClr val="387ECD"/>
                </a:solidFill>
                <a:latin typeface="Times New Roman"/>
                <a:cs typeface="Times New Roman"/>
              </a:rPr>
              <a:t>Im</a:t>
            </a:r>
            <a:r>
              <a:rPr sz="1900" spc="245" dirty="0">
                <a:solidFill>
                  <a:srgbClr val="387ECD"/>
                </a:solidFill>
                <a:latin typeface="Times New Roman"/>
                <a:cs typeface="Times New Roman"/>
              </a:rPr>
              <a:t> </a:t>
            </a:r>
            <a:r>
              <a:rPr sz="950" b="1" dirty="0">
                <a:solidFill>
                  <a:srgbClr val="131318"/>
                </a:solidFill>
                <a:latin typeface="Times New Roman"/>
                <a:cs typeface="Times New Roman"/>
              </a:rPr>
              <a:t>Peak</a:t>
            </a:r>
            <a:r>
              <a:rPr sz="950" b="1" spc="114" dirty="0">
                <a:solidFill>
                  <a:srgbClr val="131318"/>
                </a:solidFill>
                <a:latin typeface="Times New Roman"/>
                <a:cs typeface="Times New Roman"/>
              </a:rPr>
              <a:t> </a:t>
            </a:r>
            <a:r>
              <a:rPr sz="950" b="1" dirty="0">
                <a:solidFill>
                  <a:srgbClr val="131318"/>
                </a:solidFill>
                <a:latin typeface="Times New Roman"/>
                <a:cs typeface="Times New Roman"/>
              </a:rPr>
              <a:t>Signal-to-Noise</a:t>
            </a:r>
            <a:r>
              <a:rPr sz="950" b="1" spc="65" dirty="0">
                <a:solidFill>
                  <a:srgbClr val="131318"/>
                </a:solidFill>
                <a:latin typeface="Times New Roman"/>
                <a:cs typeface="Times New Roman"/>
              </a:rPr>
              <a:t> </a:t>
            </a:r>
            <a:r>
              <a:rPr sz="950" b="1" dirty="0">
                <a:solidFill>
                  <a:srgbClr val="131318"/>
                </a:solidFill>
                <a:latin typeface="Times New Roman"/>
                <a:cs typeface="Times New Roman"/>
              </a:rPr>
              <a:t>Ratio</a:t>
            </a:r>
            <a:r>
              <a:rPr sz="950" b="1" spc="105" dirty="0">
                <a:solidFill>
                  <a:srgbClr val="131318"/>
                </a:solidFill>
                <a:latin typeface="Times New Roman"/>
                <a:cs typeface="Times New Roman"/>
              </a:rPr>
              <a:t> </a:t>
            </a:r>
            <a:r>
              <a:rPr sz="950" b="1" spc="-10" dirty="0">
                <a:solidFill>
                  <a:srgbClr val="131318"/>
                </a:solidFill>
                <a:latin typeface="Times New Roman"/>
                <a:cs typeface="Times New Roman"/>
              </a:rPr>
              <a:t>(PSNR)</a:t>
            </a:r>
            <a:endParaRPr sz="950">
              <a:latin typeface="Times New Roman"/>
              <a:cs typeface="Times New Roman"/>
            </a:endParaRPr>
          </a:p>
          <a:p>
            <a:pPr marL="23495">
              <a:lnSpc>
                <a:spcPct val="100000"/>
              </a:lnSpc>
              <a:spcBef>
                <a:spcPts val="360"/>
              </a:spcBef>
            </a:pPr>
            <a:r>
              <a:rPr sz="750" dirty="0">
                <a:solidFill>
                  <a:srgbClr val="131318"/>
                </a:solidFill>
                <a:latin typeface="Arial"/>
                <a:cs typeface="Arial"/>
              </a:rPr>
              <a:t>Measure</a:t>
            </a:r>
            <a:r>
              <a:rPr sz="750" dirty="0">
                <a:solidFill>
                  <a:srgbClr val="2B2D2F"/>
                </a:solidFill>
                <a:latin typeface="Arial"/>
                <a:cs typeface="Arial"/>
              </a:rPr>
              <a:t>s</a:t>
            </a:r>
            <a:r>
              <a:rPr sz="750" spc="50" dirty="0">
                <a:solidFill>
                  <a:srgbClr val="2B2D2F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131318"/>
                </a:solidFill>
                <a:latin typeface="Arial"/>
                <a:cs typeface="Arial"/>
              </a:rPr>
              <a:t>image</a:t>
            </a:r>
            <a:r>
              <a:rPr sz="750" spc="65" dirty="0">
                <a:solidFill>
                  <a:srgbClr val="131318"/>
                </a:solidFill>
                <a:latin typeface="Arial"/>
                <a:cs typeface="Arial"/>
              </a:rPr>
              <a:t> </a:t>
            </a:r>
            <a:r>
              <a:rPr sz="750" spc="-10" dirty="0">
                <a:solidFill>
                  <a:srgbClr val="131318"/>
                </a:solidFill>
                <a:latin typeface="Arial"/>
                <a:cs typeface="Arial"/>
              </a:rPr>
              <a:t>q</a:t>
            </a:r>
            <a:r>
              <a:rPr sz="750" spc="-10" dirty="0">
                <a:solidFill>
                  <a:srgbClr val="2B2D2F"/>
                </a:solidFill>
                <a:latin typeface="Arial"/>
                <a:cs typeface="Arial"/>
              </a:rPr>
              <a:t>u</a:t>
            </a:r>
            <a:r>
              <a:rPr sz="750" spc="-10" dirty="0">
                <a:solidFill>
                  <a:srgbClr val="131318"/>
                </a:solidFill>
                <a:latin typeface="Arial"/>
                <a:cs typeface="Arial"/>
              </a:rPr>
              <a:t>alit</a:t>
            </a:r>
            <a:r>
              <a:rPr sz="750" spc="-10" dirty="0">
                <a:solidFill>
                  <a:srgbClr val="2B2D2F"/>
                </a:solidFill>
                <a:latin typeface="Arial"/>
                <a:cs typeface="Arial"/>
              </a:rPr>
              <a:t>y</a:t>
            </a:r>
            <a:r>
              <a:rPr sz="750" spc="-10" dirty="0">
                <a:solidFill>
                  <a:srgbClr val="131318"/>
                </a:solidFill>
                <a:latin typeface="Arial"/>
                <a:cs typeface="Arial"/>
              </a:rPr>
              <a:t>.</a:t>
            </a:r>
            <a:endParaRPr sz="7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97399" y="1876019"/>
            <a:ext cx="375285" cy="11258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200" spc="150" dirty="0">
                <a:solidFill>
                  <a:srgbClr val="03A8F2"/>
                </a:solidFill>
                <a:latin typeface="Times New Roman"/>
                <a:cs typeface="Times New Roman"/>
              </a:rPr>
              <a:t>•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82798" y="1926681"/>
            <a:ext cx="2120900" cy="581025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1900" b="1" spc="-610" dirty="0">
                <a:solidFill>
                  <a:srgbClr val="387ECD"/>
                </a:solidFill>
                <a:latin typeface="Times New Roman"/>
                <a:cs typeface="Times New Roman"/>
              </a:rPr>
              <a:t>mJ</a:t>
            </a:r>
            <a:r>
              <a:rPr sz="1900" b="1" spc="155" dirty="0">
                <a:solidFill>
                  <a:srgbClr val="387ECD"/>
                </a:solidFill>
                <a:latin typeface="Times New Roman"/>
                <a:cs typeface="Times New Roman"/>
              </a:rPr>
              <a:t> </a:t>
            </a:r>
            <a:r>
              <a:rPr sz="950" b="1" dirty="0">
                <a:solidFill>
                  <a:srgbClr val="131318"/>
                </a:solidFill>
                <a:latin typeface="Times New Roman"/>
                <a:cs typeface="Times New Roman"/>
              </a:rPr>
              <a:t>Structural</a:t>
            </a:r>
            <a:r>
              <a:rPr sz="950" b="1" spc="145" dirty="0">
                <a:solidFill>
                  <a:srgbClr val="131318"/>
                </a:solidFill>
                <a:latin typeface="Times New Roman"/>
                <a:cs typeface="Times New Roman"/>
              </a:rPr>
              <a:t> </a:t>
            </a:r>
            <a:r>
              <a:rPr sz="950" b="1" dirty="0">
                <a:solidFill>
                  <a:srgbClr val="131318"/>
                </a:solidFill>
                <a:latin typeface="Times New Roman"/>
                <a:cs typeface="Times New Roman"/>
              </a:rPr>
              <a:t>Similarity</a:t>
            </a:r>
            <a:r>
              <a:rPr sz="950" b="1" spc="145" dirty="0">
                <a:solidFill>
                  <a:srgbClr val="131318"/>
                </a:solidFill>
                <a:latin typeface="Times New Roman"/>
                <a:cs typeface="Times New Roman"/>
              </a:rPr>
              <a:t> </a:t>
            </a:r>
            <a:r>
              <a:rPr sz="950" b="1" dirty="0">
                <a:solidFill>
                  <a:srgbClr val="131318"/>
                </a:solidFill>
                <a:latin typeface="Times New Roman"/>
                <a:cs typeface="Times New Roman"/>
              </a:rPr>
              <a:t>Index</a:t>
            </a:r>
            <a:r>
              <a:rPr sz="950" b="1" spc="15" dirty="0">
                <a:solidFill>
                  <a:srgbClr val="131318"/>
                </a:solidFill>
                <a:latin typeface="Times New Roman"/>
                <a:cs typeface="Times New Roman"/>
              </a:rPr>
              <a:t> </a:t>
            </a:r>
            <a:r>
              <a:rPr sz="950" b="1" spc="-10" dirty="0">
                <a:solidFill>
                  <a:srgbClr val="131318"/>
                </a:solidFill>
                <a:latin typeface="Times New Roman"/>
                <a:cs typeface="Times New Roman"/>
              </a:rPr>
              <a:t>(SSIM)</a:t>
            </a:r>
            <a:endParaRPr sz="95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  <a:spcBef>
                <a:spcPts val="340"/>
              </a:spcBef>
            </a:pPr>
            <a:r>
              <a:rPr sz="750" dirty="0">
                <a:solidFill>
                  <a:srgbClr val="131318"/>
                </a:solidFill>
                <a:latin typeface="Arial"/>
                <a:cs typeface="Arial"/>
              </a:rPr>
              <a:t>Assesses</a:t>
            </a:r>
            <a:r>
              <a:rPr sz="750" spc="90" dirty="0">
                <a:solidFill>
                  <a:srgbClr val="131318"/>
                </a:solidFill>
                <a:latin typeface="Arial"/>
                <a:cs typeface="Arial"/>
              </a:rPr>
              <a:t> </a:t>
            </a:r>
            <a:r>
              <a:rPr sz="750" spc="10" dirty="0">
                <a:solidFill>
                  <a:srgbClr val="131318"/>
                </a:solidFill>
                <a:latin typeface="Arial"/>
                <a:cs typeface="Arial"/>
              </a:rPr>
              <a:t>similarit</a:t>
            </a:r>
            <a:r>
              <a:rPr sz="750" spc="10" dirty="0">
                <a:solidFill>
                  <a:srgbClr val="2B2D2F"/>
                </a:solidFill>
                <a:latin typeface="Arial"/>
                <a:cs typeface="Arial"/>
              </a:rPr>
              <a:t>y</a:t>
            </a:r>
            <a:r>
              <a:rPr sz="750" spc="65" dirty="0">
                <a:solidFill>
                  <a:srgbClr val="2B2D2F"/>
                </a:solidFill>
                <a:latin typeface="Arial"/>
                <a:cs typeface="Arial"/>
              </a:rPr>
              <a:t> </a:t>
            </a:r>
            <a:r>
              <a:rPr sz="750" spc="10" dirty="0">
                <a:solidFill>
                  <a:srgbClr val="131318"/>
                </a:solidFill>
                <a:latin typeface="Arial"/>
                <a:cs typeface="Arial"/>
              </a:rPr>
              <a:t>to</a:t>
            </a:r>
            <a:r>
              <a:rPr sz="750" spc="70" dirty="0">
                <a:solidFill>
                  <a:srgbClr val="131318"/>
                </a:solidFill>
                <a:latin typeface="Arial"/>
                <a:cs typeface="Arial"/>
              </a:rPr>
              <a:t> </a:t>
            </a:r>
            <a:r>
              <a:rPr sz="750" spc="10" dirty="0">
                <a:solidFill>
                  <a:srgbClr val="131318"/>
                </a:solidFill>
                <a:latin typeface="Arial"/>
                <a:cs typeface="Arial"/>
              </a:rPr>
              <a:t>the</a:t>
            </a:r>
            <a:r>
              <a:rPr sz="750" spc="25" dirty="0">
                <a:solidFill>
                  <a:srgbClr val="131318"/>
                </a:solidFill>
                <a:latin typeface="Arial"/>
                <a:cs typeface="Arial"/>
              </a:rPr>
              <a:t> </a:t>
            </a:r>
            <a:r>
              <a:rPr sz="750" spc="10" dirty="0">
                <a:solidFill>
                  <a:srgbClr val="131318"/>
                </a:solidFill>
                <a:latin typeface="Arial"/>
                <a:cs typeface="Arial"/>
              </a:rPr>
              <a:t>original</a:t>
            </a:r>
            <a:r>
              <a:rPr sz="750" spc="20" dirty="0">
                <a:solidFill>
                  <a:srgbClr val="131318"/>
                </a:solidFill>
                <a:latin typeface="Arial"/>
                <a:cs typeface="Arial"/>
              </a:rPr>
              <a:t> </a:t>
            </a:r>
            <a:r>
              <a:rPr sz="750" spc="-10" dirty="0">
                <a:solidFill>
                  <a:srgbClr val="131318"/>
                </a:solidFill>
                <a:latin typeface="Arial"/>
                <a:cs typeface="Arial"/>
              </a:rPr>
              <a:t>image.</a:t>
            </a:r>
            <a:endParaRPr sz="7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82562" y="2779565"/>
            <a:ext cx="1742439" cy="58674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1950" b="1" spc="-405" dirty="0">
                <a:solidFill>
                  <a:srgbClr val="387ECD"/>
                </a:solidFill>
                <a:latin typeface="Times New Roman"/>
                <a:cs typeface="Times New Roman"/>
              </a:rPr>
              <a:t>ml</a:t>
            </a:r>
            <a:r>
              <a:rPr sz="1950" b="1" spc="70" dirty="0">
                <a:solidFill>
                  <a:srgbClr val="387ECD"/>
                </a:solidFill>
                <a:latin typeface="Times New Roman"/>
                <a:cs typeface="Times New Roman"/>
              </a:rPr>
              <a:t> </a:t>
            </a:r>
            <a:r>
              <a:rPr sz="950" b="1" dirty="0">
                <a:solidFill>
                  <a:srgbClr val="131318"/>
                </a:solidFill>
                <a:latin typeface="Times New Roman"/>
                <a:cs typeface="Times New Roman"/>
              </a:rPr>
              <a:t>Mean</a:t>
            </a:r>
            <a:r>
              <a:rPr sz="950" b="1" spc="20" dirty="0">
                <a:solidFill>
                  <a:srgbClr val="131318"/>
                </a:solidFill>
                <a:latin typeface="Times New Roman"/>
                <a:cs typeface="Times New Roman"/>
              </a:rPr>
              <a:t> </a:t>
            </a:r>
            <a:r>
              <a:rPr sz="950" b="1" dirty="0">
                <a:solidFill>
                  <a:srgbClr val="131318"/>
                </a:solidFill>
                <a:latin typeface="Times New Roman"/>
                <a:cs typeface="Times New Roman"/>
              </a:rPr>
              <a:t>Opinion</a:t>
            </a:r>
            <a:r>
              <a:rPr sz="950" b="1" spc="30" dirty="0">
                <a:solidFill>
                  <a:srgbClr val="131318"/>
                </a:solidFill>
                <a:latin typeface="Times New Roman"/>
                <a:cs typeface="Times New Roman"/>
              </a:rPr>
              <a:t> </a:t>
            </a:r>
            <a:r>
              <a:rPr sz="950" b="1" dirty="0">
                <a:solidFill>
                  <a:srgbClr val="131318"/>
                </a:solidFill>
                <a:latin typeface="Times New Roman"/>
                <a:cs typeface="Times New Roman"/>
              </a:rPr>
              <a:t>Score</a:t>
            </a:r>
            <a:r>
              <a:rPr sz="950" b="1" spc="50" dirty="0">
                <a:solidFill>
                  <a:srgbClr val="131318"/>
                </a:solidFill>
                <a:latin typeface="Times New Roman"/>
                <a:cs typeface="Times New Roman"/>
              </a:rPr>
              <a:t> </a:t>
            </a:r>
            <a:r>
              <a:rPr sz="950" b="1" spc="-10" dirty="0">
                <a:solidFill>
                  <a:srgbClr val="131318"/>
                </a:solidFill>
                <a:latin typeface="Times New Roman"/>
                <a:cs typeface="Times New Roman"/>
              </a:rPr>
              <a:t>(MOS)</a:t>
            </a:r>
            <a:endParaRPr sz="950">
              <a:latin typeface="Times New Roman"/>
              <a:cs typeface="Times New Roman"/>
            </a:endParaRPr>
          </a:p>
          <a:p>
            <a:pPr marL="20320">
              <a:lnSpc>
                <a:spcPct val="100000"/>
              </a:lnSpc>
              <a:spcBef>
                <a:spcPts val="325"/>
              </a:spcBef>
            </a:pPr>
            <a:r>
              <a:rPr sz="750" spc="20" dirty="0">
                <a:solidFill>
                  <a:srgbClr val="2B2D2F"/>
                </a:solidFill>
                <a:latin typeface="Arial"/>
                <a:cs typeface="Arial"/>
              </a:rPr>
              <a:t>S</a:t>
            </a:r>
            <a:r>
              <a:rPr sz="750" spc="20" dirty="0">
                <a:solidFill>
                  <a:srgbClr val="131318"/>
                </a:solidFill>
                <a:latin typeface="Arial"/>
                <a:cs typeface="Arial"/>
              </a:rPr>
              <a:t>ubjective</a:t>
            </a:r>
            <a:r>
              <a:rPr sz="750" spc="-55" dirty="0">
                <a:solidFill>
                  <a:srgbClr val="131318"/>
                </a:solidFill>
                <a:latin typeface="Arial"/>
                <a:cs typeface="Arial"/>
              </a:rPr>
              <a:t> </a:t>
            </a:r>
            <a:r>
              <a:rPr sz="750" spc="20" dirty="0">
                <a:solidFill>
                  <a:srgbClr val="131318"/>
                </a:solidFill>
                <a:latin typeface="Arial"/>
                <a:cs typeface="Arial"/>
              </a:rPr>
              <a:t>e</a:t>
            </a:r>
            <a:r>
              <a:rPr sz="750" spc="20" dirty="0">
                <a:solidFill>
                  <a:srgbClr val="2B2D2F"/>
                </a:solidFill>
                <a:latin typeface="Arial"/>
                <a:cs typeface="Arial"/>
              </a:rPr>
              <a:t>v</a:t>
            </a:r>
            <a:r>
              <a:rPr sz="750" spc="20" dirty="0">
                <a:solidFill>
                  <a:srgbClr val="131318"/>
                </a:solidFill>
                <a:latin typeface="Arial"/>
                <a:cs typeface="Arial"/>
              </a:rPr>
              <a:t>aluation</a:t>
            </a:r>
            <a:r>
              <a:rPr sz="750" spc="-50" dirty="0">
                <a:solidFill>
                  <a:srgbClr val="131318"/>
                </a:solidFill>
                <a:latin typeface="Arial"/>
                <a:cs typeface="Arial"/>
              </a:rPr>
              <a:t> </a:t>
            </a:r>
            <a:r>
              <a:rPr sz="750" spc="20" dirty="0">
                <a:solidFill>
                  <a:srgbClr val="131318"/>
                </a:solidFill>
                <a:latin typeface="Arial"/>
                <a:cs typeface="Arial"/>
              </a:rPr>
              <a:t>of image</a:t>
            </a:r>
            <a:r>
              <a:rPr sz="750" spc="15" dirty="0">
                <a:solidFill>
                  <a:srgbClr val="131318"/>
                </a:solidFill>
                <a:latin typeface="Arial"/>
                <a:cs typeface="Arial"/>
              </a:rPr>
              <a:t> </a:t>
            </a:r>
            <a:r>
              <a:rPr sz="750" spc="-10" dirty="0">
                <a:solidFill>
                  <a:srgbClr val="131318"/>
                </a:solidFill>
                <a:latin typeface="Arial"/>
                <a:cs typeface="Arial"/>
              </a:rPr>
              <a:t>qualit</a:t>
            </a:r>
            <a:r>
              <a:rPr sz="750" spc="-10" dirty="0">
                <a:solidFill>
                  <a:srgbClr val="2B2D2F"/>
                </a:solidFill>
                <a:latin typeface="Arial"/>
                <a:cs typeface="Arial"/>
              </a:rPr>
              <a:t>y</a:t>
            </a:r>
            <a:r>
              <a:rPr sz="750" spc="-10" dirty="0">
                <a:solidFill>
                  <a:srgbClr val="131318"/>
                </a:solidFill>
                <a:latin typeface="Arial"/>
                <a:cs typeface="Arial"/>
              </a:rPr>
              <a:t>.</a:t>
            </a:r>
            <a:endParaRPr sz="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57315" y="0"/>
            <a:ext cx="2661509" cy="455366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30569" y="1648847"/>
            <a:ext cx="62738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65" dirty="0">
                <a:solidFill>
                  <a:srgbClr val="111316"/>
                </a:solidFill>
                <a:latin typeface="Times New Roman"/>
                <a:cs typeface="Times New Roman"/>
              </a:rPr>
              <a:t>Future</a:t>
            </a:r>
            <a:r>
              <a:rPr sz="800" spc="-15" dirty="0">
                <a:solidFill>
                  <a:srgbClr val="111316"/>
                </a:solidFill>
                <a:latin typeface="Times New Roman"/>
                <a:cs typeface="Times New Roman"/>
              </a:rPr>
              <a:t> </a:t>
            </a:r>
            <a:r>
              <a:rPr sz="800" spc="30" dirty="0">
                <a:solidFill>
                  <a:srgbClr val="111316"/>
                </a:solidFill>
                <a:latin typeface="Times New Roman"/>
                <a:cs typeface="Times New Roman"/>
              </a:rPr>
              <a:t>Work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7953" y="1898430"/>
            <a:ext cx="3818890" cy="743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3B3F44"/>
                </a:solidFill>
                <a:latin typeface="Times New Roman"/>
                <a:cs typeface="Times New Roman"/>
              </a:rPr>
              <a:t>Friendly</a:t>
            </a:r>
            <a:r>
              <a:rPr sz="1600" spc="90" dirty="0">
                <a:solidFill>
                  <a:srgbClr val="3B3F44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387ECD"/>
                </a:solidFill>
                <a:latin typeface="Times New Roman"/>
                <a:cs typeface="Times New Roman"/>
              </a:rPr>
              <a:t>•</a:t>
            </a:r>
            <a:r>
              <a:rPr sz="1600" spc="60" dirty="0">
                <a:solidFill>
                  <a:srgbClr val="387ECD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3B3F44"/>
                </a:solidFill>
                <a:latin typeface="Times New Roman"/>
                <a:cs typeface="Times New Roman"/>
              </a:rPr>
              <a:t>Flexible</a:t>
            </a:r>
            <a:r>
              <a:rPr sz="1600" spc="105" dirty="0">
                <a:solidFill>
                  <a:srgbClr val="3B3F44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387ECD"/>
                </a:solidFill>
                <a:latin typeface="Times New Roman"/>
                <a:cs typeface="Times New Roman"/>
              </a:rPr>
              <a:t>•</a:t>
            </a:r>
            <a:r>
              <a:rPr sz="1600" spc="55" dirty="0">
                <a:solidFill>
                  <a:srgbClr val="387ECD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3B3F44"/>
                </a:solidFill>
                <a:latin typeface="Times New Roman"/>
                <a:cs typeface="Times New Roman"/>
              </a:rPr>
              <a:t>Reliable</a:t>
            </a:r>
            <a:r>
              <a:rPr sz="1600" spc="95" dirty="0">
                <a:solidFill>
                  <a:srgbClr val="3B3F44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387ECD"/>
                </a:solidFill>
                <a:latin typeface="Times New Roman"/>
                <a:cs typeface="Times New Roman"/>
              </a:rPr>
              <a:t>•</a:t>
            </a:r>
            <a:r>
              <a:rPr sz="1600" spc="70" dirty="0">
                <a:solidFill>
                  <a:srgbClr val="387ECD"/>
                </a:solidFill>
                <a:latin typeface="Times New Roman"/>
                <a:cs typeface="Times New Roman"/>
              </a:rPr>
              <a:t>  </a:t>
            </a:r>
            <a:r>
              <a:rPr sz="1600" spc="-10" dirty="0">
                <a:solidFill>
                  <a:srgbClr val="3B3F44"/>
                </a:solidFill>
                <a:latin typeface="Times New Roman"/>
                <a:cs typeface="Times New Roman"/>
              </a:rPr>
              <a:t>Realtime</a:t>
            </a:r>
            <a:endParaRPr sz="1600">
              <a:latin typeface="Times New Roman"/>
              <a:cs typeface="Times New Roman"/>
            </a:endParaRPr>
          </a:p>
          <a:p>
            <a:pPr marL="190500" indent="-177800">
              <a:lnSpc>
                <a:spcPct val="100000"/>
              </a:lnSpc>
              <a:spcBef>
                <a:spcPts val="1810"/>
              </a:spcBef>
              <a:buClr>
                <a:srgbClr val="387ECD"/>
              </a:buClr>
              <a:buChar char="•"/>
              <a:tabLst>
                <a:tab pos="190500" algn="l"/>
              </a:tabLst>
            </a:pPr>
            <a:r>
              <a:rPr sz="1600" spc="-10" dirty="0">
                <a:solidFill>
                  <a:srgbClr val="3B3F44"/>
                </a:solidFill>
                <a:latin typeface="Times New Roman"/>
                <a:cs typeface="Times New Roman"/>
              </a:rPr>
              <a:t>Scalable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248</Words>
  <Application>Microsoft Office PowerPoint</Application>
  <PresentationFormat>Custom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Courier New</vt:lpstr>
      <vt:lpstr>Times New Roman</vt:lpstr>
      <vt:lpstr>Office Theme</vt:lpstr>
      <vt:lpstr>Automatic Reflection Removal from Photos Reflections obstruct visibility in photos</vt:lpstr>
      <vt:lpstr>Problem Statement</vt:lpstr>
      <vt:lpstr>Solution Overview Introducing Reflection Remover AI</vt:lpstr>
      <vt:lpstr>■ ■</vt:lpstr>
      <vt:lpstr>■■■■■ ••••••••••••••••••••••••••</vt:lpstr>
      <vt:lpstr>mJ Improved Security Camera Footage Clear visibility for enhanced security.</vt:lpstr>
      <vt:lpstr>Real-Life Applications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Sai Sanjeev M</cp:lastModifiedBy>
  <cp:revision>1</cp:revision>
  <dcterms:created xsi:type="dcterms:W3CDTF">2024-11-11T18:36:42Z</dcterms:created>
  <dcterms:modified xsi:type="dcterms:W3CDTF">2024-11-11T18:44:50Z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2024-11-12T00:00:00Z</vt:filetime>
  </property>
  <property fmtid="{D5CDD505-2E9C-101B-9397-08002B2CF9AE}" pid="3" name="Producer">
    <vt:lpwstr>jsPDF 2.5.1</vt:lpwstr>
  </property>
  <property fmtid="{D5CDD505-2E9C-101B-9397-08002B2CF9AE}" pid="4" name="LastSaved">
    <vt:filetime>2024-11-12T00:00:00Z</vt:filetime>
  </property>
</Properties>
</file>