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49B4-82DA-4D4B-9BB2-CFABA57096FC}" type="datetimeFigureOut">
              <a:rPr lang="es-ES" smtClean="0"/>
              <a:pPr/>
              <a:t>03/03/2016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F52A-DF1F-4357-842D-960BBF2429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SilverBullet:Users:therezelefevre:Documents:1%20-%20ON%20THE%20GO%20[13]:1%20-%20DOSSIERS%20:SEB%20IDENTIT&#201;%20GROUPE:11&#176;%20CHARTE:01%20-%20CALAGES:PRES%20POWER%20PONT:CALAGE:IMPORTLOGO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5" descr="SilverBullet:Users:therezelefevre:Documents:1 - ON THE GO [13]:1 - DOSSIERS :SEB IDENTITÉ GROUPE:11° CHARTE:01 - CALAGES:PRES POWER PONT:CALAGE:IMPORTLOGO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0" y="0"/>
            <a:ext cx="110966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59632" y="404664"/>
            <a:ext cx="75608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969696"/>
                </a:solidFill>
                <a:latin typeface="Verdana" pitchFamily="34" charset="0"/>
                <a:ea typeface="ＭＳ Ｐゴシック" pitchFamily="8" charset="-128"/>
              </a:rPr>
              <a:t>AIR FORCE EXTREME 25.2V VISION PRO</a:t>
            </a:r>
            <a:endParaRPr lang="en-GB" b="1" dirty="0">
              <a:solidFill>
                <a:srgbClr val="969696"/>
              </a:solidFill>
              <a:latin typeface="Verdana" pitchFamily="34" charset="0"/>
              <a:ea typeface="ＭＳ Ｐゴシック" pitchFamily="8" charset="-128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572000" y="5661248"/>
            <a:ext cx="10876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</a:rPr>
              <a:t>PVP </a:t>
            </a:r>
            <a:r>
              <a:rPr lang="es-ES" b="1" dirty="0" smtClean="0">
                <a:solidFill>
                  <a:srgbClr val="FFFFFF"/>
                </a:solidFill>
              </a:rPr>
              <a:t>259€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563888" y="1556792"/>
            <a:ext cx="5256584" cy="40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Resultado de aspiración equivalente a un aspirador trineo de 2.200W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Potencia 25,2V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Autonomía 65 min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3 posiciones de potencia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Boquilla Delta Ultra </a:t>
            </a:r>
            <a:r>
              <a:rPr lang="es-ES" sz="1400" dirty="0" err="1" smtClean="0">
                <a:solidFill>
                  <a:srgbClr val="000000"/>
                </a:solidFill>
              </a:rPr>
              <a:t>Slim</a:t>
            </a:r>
            <a:r>
              <a:rPr lang="es-ES" sz="1400" dirty="0" smtClean="0">
                <a:solidFill>
                  <a:srgbClr val="000000"/>
                </a:solidFill>
              </a:rPr>
              <a:t> con luces LED para llegar a todos los rincones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Batería de Litio, x 2 de vida útil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err="1" smtClean="0">
                <a:solidFill>
                  <a:srgbClr val="000000"/>
                </a:solidFill>
              </a:rPr>
              <a:t>Power</a:t>
            </a:r>
            <a:r>
              <a:rPr lang="es-ES" sz="1400" dirty="0" smtClean="0">
                <a:solidFill>
                  <a:srgbClr val="000000"/>
                </a:solidFill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</a:rPr>
              <a:t>Brush</a:t>
            </a:r>
            <a:r>
              <a:rPr lang="es-ES" sz="1400" dirty="0" smtClean="0">
                <a:solidFill>
                  <a:srgbClr val="000000"/>
                </a:solidFill>
              </a:rPr>
              <a:t>: cepillo eléctrico de alta velocidad  extraíble y fácil de limpiar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Sin cable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Sin bolsa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Depósito extraíble 0.5L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3 Indicadores LED de carga de batería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Posición vertical permanente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Sistema Air </a:t>
            </a:r>
            <a:r>
              <a:rPr lang="es-ES" sz="1400" dirty="0" err="1" smtClean="0">
                <a:solidFill>
                  <a:srgbClr val="000000"/>
                </a:solidFill>
              </a:rPr>
              <a:t>Force</a:t>
            </a:r>
            <a:r>
              <a:rPr lang="es-ES" sz="1400" dirty="0" smtClean="0">
                <a:solidFill>
                  <a:srgbClr val="000000"/>
                </a:solidFill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</a:rPr>
              <a:t>Cyclonic</a:t>
            </a:r>
            <a:r>
              <a:rPr lang="es-ES" sz="1400" dirty="0" smtClean="0">
                <a:solidFill>
                  <a:srgbClr val="000000"/>
                </a:solidFill>
              </a:rPr>
              <a:t>  Extreme </a:t>
            </a:r>
            <a:r>
              <a:rPr lang="es-ES" sz="1400" dirty="0" err="1" smtClean="0">
                <a:solidFill>
                  <a:srgbClr val="000000"/>
                </a:solidFill>
              </a:rPr>
              <a:t>ultraeficiente</a:t>
            </a:r>
            <a:r>
              <a:rPr lang="es-ES" sz="1400" dirty="0" smtClean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s-ES" sz="1400" dirty="0" smtClean="0">
                <a:solidFill>
                  <a:srgbClr val="000000"/>
                </a:solidFill>
              </a:rPr>
              <a:t>	 mantiene el resultado de aspiración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6 horas de recarga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1400" dirty="0" smtClean="0">
                <a:solidFill>
                  <a:srgbClr val="000000"/>
                </a:solidFill>
              </a:rPr>
              <a:t>Asa ergonómica, fácil manejo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5785304" y="6525368"/>
            <a:ext cx="3395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>
                <a:solidFill>
                  <a:srgbClr val="000000"/>
                </a:solidFill>
              </a:rPr>
              <a:t>*PVP indicativo, ni mínimo ni obligatorio </a:t>
            </a:r>
            <a:endParaRPr lang="es-ES" sz="1400" i="1" dirty="0">
              <a:solidFill>
                <a:srgbClr val="000000"/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386" y="2373043"/>
            <a:ext cx="1512168" cy="178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40 Rectángulo"/>
          <p:cNvSpPr/>
          <p:nvPr/>
        </p:nvSpPr>
        <p:spPr>
          <a:xfrm>
            <a:off x="6156176" y="5589240"/>
            <a:ext cx="2952328" cy="82484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pt-BR" sz="1400" b="1" dirty="0" err="1" smtClean="0">
                <a:solidFill>
                  <a:prstClr val="black"/>
                </a:solidFill>
                <a:ea typeface="ＭＳ Ｐゴシック" pitchFamily="1" charset="-128"/>
              </a:rPr>
              <a:t>Ref</a:t>
            </a:r>
            <a:r>
              <a:rPr lang="pt-BR" sz="1400" b="1" dirty="0" smtClean="0">
                <a:solidFill>
                  <a:prstClr val="black"/>
                </a:solidFill>
                <a:ea typeface="ＭＳ Ｐゴシック" pitchFamily="1" charset="-128"/>
              </a:rPr>
              <a:t>: RH8870WO</a:t>
            </a:r>
            <a:endParaRPr lang="pt-BR" sz="1400" b="1" dirty="0">
              <a:solidFill>
                <a:prstClr val="black"/>
              </a:solidFill>
              <a:ea typeface="ＭＳ Ｐゴシック" pitchFamily="1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pt-BR" sz="1400" b="1" dirty="0">
                <a:solidFill>
                  <a:prstClr val="black"/>
                </a:solidFill>
                <a:ea typeface="ＭＳ Ｐゴシック" pitchFamily="1" charset="-128"/>
              </a:rPr>
              <a:t>Código </a:t>
            </a:r>
            <a:r>
              <a:rPr lang="pt-BR" sz="1400" b="1" dirty="0" smtClean="0">
                <a:solidFill>
                  <a:prstClr val="black"/>
                </a:solidFill>
                <a:ea typeface="ＭＳ Ｐゴシック" pitchFamily="1" charset="-128"/>
              </a:rPr>
              <a:t>EAN: 3221610128800</a:t>
            </a:r>
            <a:endParaRPr lang="pt-BR" sz="1400" b="1" dirty="0">
              <a:solidFill>
                <a:prstClr val="black"/>
              </a:solidFill>
              <a:ea typeface="ＭＳ Ｐゴシック" pitchFamily="1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pt-BR" sz="1400" b="1" dirty="0">
                <a:solidFill>
                  <a:prstClr val="black"/>
                </a:solidFill>
                <a:ea typeface="ＭＳ Ｐゴシック" pitchFamily="1" charset="-128"/>
              </a:rPr>
              <a:t>Unidades de </a:t>
            </a:r>
            <a:r>
              <a:rPr lang="pt-BR" sz="1400" b="1" dirty="0" err="1">
                <a:solidFill>
                  <a:prstClr val="black"/>
                </a:solidFill>
                <a:ea typeface="ＭＳ Ｐゴシック" pitchFamily="1" charset="-128"/>
              </a:rPr>
              <a:t>embalaje</a:t>
            </a:r>
            <a:r>
              <a:rPr lang="pt-BR" sz="1400" b="1" dirty="0">
                <a:solidFill>
                  <a:prstClr val="black"/>
                </a:solidFill>
                <a:ea typeface="ＭＳ Ｐゴシック" pitchFamily="1" charset="-128"/>
              </a:rPr>
              <a:t>: 2</a:t>
            </a:r>
          </a:p>
        </p:txBody>
      </p:sp>
      <p:pic>
        <p:nvPicPr>
          <p:cNvPr id="12" name="Picture 4" descr="C:\Users\bsok\Documents\HOME CLEANING\3. CORDLESS HANDSTICKS\1. AFELU\2. DEVELOPPEMENT\VISUEL\RH 8870 - COBAL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1124744"/>
            <a:ext cx="1177240" cy="5351010"/>
          </a:xfrm>
          <a:prstGeom prst="rect">
            <a:avLst/>
          </a:prstGeom>
          <a:noFill/>
        </p:spPr>
      </p:pic>
      <p:sp>
        <p:nvSpPr>
          <p:cNvPr id="14" name="ZoneTexte 17"/>
          <p:cNvSpPr txBox="1"/>
          <p:nvPr/>
        </p:nvSpPr>
        <p:spPr>
          <a:xfrm>
            <a:off x="323528" y="1846776"/>
            <a:ext cx="1512168" cy="40862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VISION PRO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109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Groupe SEB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naragones</dc:creator>
  <cp:lastModifiedBy>naragones</cp:lastModifiedBy>
  <cp:revision>10</cp:revision>
  <dcterms:created xsi:type="dcterms:W3CDTF">2015-09-03T10:42:24Z</dcterms:created>
  <dcterms:modified xsi:type="dcterms:W3CDTF">2016-03-03T09:08:02Z</dcterms:modified>
</cp:coreProperties>
</file>