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8"/>
  </p:notesMasterIdLst>
  <p:handoutMasterIdLst>
    <p:handoutMasterId r:id="rId9"/>
  </p:handoutMasterIdLst>
  <p:sldIdLst>
    <p:sldId id="267" r:id="rId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8272" autoAdjust="0"/>
  </p:normalViewPr>
  <p:slideViewPr>
    <p:cSldViewPr snapToGrid="0">
      <p:cViewPr varScale="1">
        <p:scale>
          <a:sx n="120" d="100"/>
          <a:sy n="120" d="100"/>
        </p:scale>
        <p:origin x="78" y="15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20/07/2025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20/07/2025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FB31D1-9F5A-F8AE-F02D-C9C3EB87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15" y="267758"/>
            <a:ext cx="8639970" cy="11303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B037A9-9599-74F1-B27B-A701253EC916}"/>
              </a:ext>
            </a:extLst>
          </p:cNvPr>
          <p:cNvSpPr/>
          <p:nvPr userDrawn="1"/>
        </p:nvSpPr>
        <p:spPr>
          <a:xfrm>
            <a:off x="-7208" y="4861354"/>
            <a:ext cx="9151208" cy="2821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3A3F27DA-F045-03CA-AC95-E37414A3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15" y="4861354"/>
            <a:ext cx="7983553" cy="215444"/>
          </a:xfrm>
        </p:spPr>
        <p:txBody>
          <a:bodyPr/>
          <a:lstStyle/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, Information and Technology | Technische Universität München</a:t>
            </a:r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077FF991-E63C-E4B4-00D2-56B2021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434" y="4861354"/>
            <a:ext cx="597551" cy="215444"/>
          </a:xfrm>
        </p:spPr>
        <p:txBody>
          <a:bodyPr/>
          <a:lstStyle/>
          <a:p>
            <a:fld id="{7BC6339C-EBB9-4F99-9F6F-F0910A22596F}" type="slidenum">
              <a:rPr lang="de-DE" smtClean="0"/>
              <a:t>‹#›</a:t>
            </a:fld>
            <a:endParaRPr lang="de-DE"/>
          </a:p>
        </p:txBody>
      </p:sp>
      <p:pic>
        <p:nvPicPr>
          <p:cNvPr id="2" name="Bild 8">
            <a:extLst>
              <a:ext uri="{FF2B5EF4-FFF2-40B4-BE49-F238E27FC236}">
                <a16:creationId xmlns:a16="http://schemas.microsoft.com/office/drawing/2014/main" id="{D43486B6-D735-4F5B-EC40-B8AA4803B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600" y="288000"/>
            <a:ext cx="576000" cy="303613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DEFFD170-06CB-D811-E89F-FCA123B1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15" y="1419754"/>
            <a:ext cx="8639970" cy="3169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628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2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37">
            <a:extLst>
              <a:ext uri="{FF2B5EF4-FFF2-40B4-BE49-F238E27FC236}">
                <a16:creationId xmlns:a16="http://schemas.microsoft.com/office/drawing/2014/main" id="{F2604A6F-186A-6BFF-55BC-38361C2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BlueprintX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0E7FF7-573B-F771-F410-221AE88F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15" y="4861354"/>
            <a:ext cx="7983553" cy="215444"/>
          </a:xfrm>
        </p:spPr>
        <p:txBody>
          <a:bodyPr/>
          <a:lstStyle/>
          <a:p>
            <a:r>
              <a:rPr lang="de-DE" sz="750" dirty="0" err="1">
                <a:solidFill>
                  <a:schemeClr val="bg1"/>
                </a:solidFill>
              </a:rPr>
              <a:t>DemoDay</a:t>
            </a:r>
            <a:r>
              <a:rPr lang="de-DE" sz="750" dirty="0">
                <a:solidFill>
                  <a:schemeClr val="bg1"/>
                </a:solidFill>
              </a:rPr>
              <a:t> WS 24/25 | Prof. D. Plecher |  TUM School </a:t>
            </a:r>
            <a:r>
              <a:rPr lang="de-DE" sz="750" dirty="0" err="1">
                <a:solidFill>
                  <a:schemeClr val="bg1"/>
                </a:solidFill>
              </a:rPr>
              <a:t>of</a:t>
            </a:r>
            <a:r>
              <a:rPr lang="de-DE" sz="750" dirty="0">
                <a:solidFill>
                  <a:schemeClr val="bg1"/>
                </a:solidFill>
              </a:rPr>
              <a:t> </a:t>
            </a:r>
            <a:r>
              <a:rPr lang="de-DE" sz="750" dirty="0" err="1">
                <a:solidFill>
                  <a:schemeClr val="bg1"/>
                </a:solidFill>
              </a:rPr>
              <a:t>Computation</a:t>
            </a:r>
            <a:r>
              <a:rPr lang="de-DE" sz="750" dirty="0">
                <a:solidFill>
                  <a:schemeClr val="bg1"/>
                </a:solidFill>
              </a:rPr>
              <a:t>, Information and Technology | Technische Universität München</a:t>
            </a:r>
          </a:p>
        </p:txBody>
      </p:sp>
      <p:sp>
        <p:nvSpPr>
          <p:cNvPr id="39" name="Inhaltsplatzhalter 38">
            <a:extLst>
              <a:ext uri="{FF2B5EF4-FFF2-40B4-BE49-F238E27FC236}">
                <a16:creationId xmlns:a16="http://schemas.microsoft.com/office/drawing/2014/main" id="{0925A042-397A-9C65-EF07-1EEF2EAE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4535424"/>
            <a:ext cx="5386785" cy="272845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de-DE" sz="1100" dirty="0"/>
              <a:t>Roberto Blanco Romero, Martin </a:t>
            </a:r>
            <a:r>
              <a:rPr lang="de-DE" sz="1100" dirty="0" err="1"/>
              <a:t>Seinmayer</a:t>
            </a:r>
            <a:r>
              <a:rPr lang="de-DE" sz="1100" dirty="0"/>
              <a:t>, </a:t>
            </a:r>
            <a:r>
              <a:rPr lang="de-DE" sz="1100" dirty="0" err="1"/>
              <a:t>Potap</a:t>
            </a:r>
            <a:r>
              <a:rPr lang="de-DE" sz="1100" dirty="0"/>
              <a:t> Model, Christian </a:t>
            </a:r>
            <a:r>
              <a:rPr lang="de-DE" sz="1100" dirty="0" err="1"/>
              <a:t>Mulser</a:t>
            </a:r>
            <a:r>
              <a:rPr lang="de-DE" sz="1100" dirty="0"/>
              <a:t>, Michael Nock, Thomas Putzer</a:t>
            </a:r>
          </a:p>
        </p:txBody>
      </p:sp>
    </p:spTree>
    <p:extLst>
      <p:ext uri="{BB962C8B-B14F-4D97-AF65-F5344CB8AC3E}">
        <p14:creationId xmlns:p14="http://schemas.microsoft.com/office/powerpoint/2010/main" val="772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76887F95-795D-4DAA-BA43-99C73B662881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C2B0A518-C71A-4D8F-A544-048A98055B9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11A0772A-A565-4E07-99D3-3B869E36E445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04946AB9-F80C-42B9-AA02-B9F49500BAF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9595ECF4-1CB8-4B2F-8A79-9B0ADA265A3D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E51A5F44-5745-47EA-8B1F-CF6984A97EAE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one_minute_madness_template</Template>
  <TotalTime>0</TotalTime>
  <Words>41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BlueprintX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Putzer</dc:creator>
  <cp:lastModifiedBy>Thomas Putzer</cp:lastModifiedBy>
  <cp:revision>2</cp:revision>
  <cp:lastPrinted>2015-07-30T14:04:45Z</cp:lastPrinted>
  <dcterms:created xsi:type="dcterms:W3CDTF">2025-07-20T09:31:30Z</dcterms:created>
  <dcterms:modified xsi:type="dcterms:W3CDTF">2025-07-20T09:33:50Z</dcterms:modified>
</cp:coreProperties>
</file>