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8"/>
  </p:notesMasterIdLst>
  <p:handoutMasterIdLst>
    <p:handoutMasterId r:id="rId9"/>
  </p:handoutMasterIdLst>
  <p:sldIdLst>
    <p:sldId id="267" r:id="rId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88272" autoAdjust="0"/>
  </p:normalViewPr>
  <p:slideViewPr>
    <p:cSldViewPr snapToGrid="0">
      <p:cViewPr>
        <p:scale>
          <a:sx n="125" d="100"/>
          <a:sy n="125" d="100"/>
        </p:scale>
        <p:origin x="1116" y="59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20/07/2025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20/07/2025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FB31D1-9F5A-F8AE-F02D-C9C3EB87E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15" y="267758"/>
            <a:ext cx="8639970" cy="11303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6B037A9-9599-74F1-B27B-A701253EC916}"/>
              </a:ext>
            </a:extLst>
          </p:cNvPr>
          <p:cNvSpPr/>
          <p:nvPr userDrawn="1"/>
        </p:nvSpPr>
        <p:spPr>
          <a:xfrm>
            <a:off x="-7208" y="4861354"/>
            <a:ext cx="9151208" cy="2821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3A3F27DA-F045-03CA-AC95-E37414A3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15" y="4861354"/>
            <a:ext cx="7983553" cy="215444"/>
          </a:xfrm>
        </p:spPr>
        <p:txBody>
          <a:bodyPr/>
          <a:lstStyle/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Information and Technology | Technische Universität München</a:t>
            </a:r>
          </a:p>
        </p:txBody>
      </p:sp>
      <p:sp>
        <p:nvSpPr>
          <p:cNvPr id="10" name="Foliennummernplatzhalter 6">
            <a:extLst>
              <a:ext uri="{FF2B5EF4-FFF2-40B4-BE49-F238E27FC236}">
                <a16:creationId xmlns:a16="http://schemas.microsoft.com/office/drawing/2014/main" id="{077FF991-E63C-E4B4-00D2-56B2021B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4434" y="4861354"/>
            <a:ext cx="597551" cy="215444"/>
          </a:xfrm>
        </p:spPr>
        <p:txBody>
          <a:bodyPr/>
          <a:lstStyle/>
          <a:p>
            <a:fld id="{7BC6339C-EBB9-4F99-9F6F-F0910A22596F}" type="slidenum">
              <a:rPr lang="de-DE" smtClean="0"/>
              <a:t>‹#›</a:t>
            </a:fld>
            <a:endParaRPr lang="de-DE"/>
          </a:p>
        </p:txBody>
      </p:sp>
      <p:pic>
        <p:nvPicPr>
          <p:cNvPr id="2" name="Bild 8">
            <a:extLst>
              <a:ext uri="{FF2B5EF4-FFF2-40B4-BE49-F238E27FC236}">
                <a16:creationId xmlns:a16="http://schemas.microsoft.com/office/drawing/2014/main" id="{D43486B6-D735-4F5B-EC40-B8AA4803B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5600" y="288000"/>
            <a:ext cx="576000" cy="303613"/>
          </a:xfrm>
          <a:prstGeom prst="rect">
            <a:avLst/>
          </a:prstGeom>
        </p:spPr>
      </p:pic>
      <p:sp>
        <p:nvSpPr>
          <p:cNvPr id="4" name="Textplatzhalter 2">
            <a:extLst>
              <a:ext uri="{FF2B5EF4-FFF2-40B4-BE49-F238E27FC236}">
                <a16:creationId xmlns:a16="http://schemas.microsoft.com/office/drawing/2014/main" id="{DEFFD170-06CB-D811-E89F-FCA123B15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015" y="1419754"/>
            <a:ext cx="8639970" cy="3169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76281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2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ernet-Gerüchte zur TU München - TUM">
            <a:extLst>
              <a:ext uri="{FF2B5EF4-FFF2-40B4-BE49-F238E27FC236}">
                <a16:creationId xmlns:a16="http://schemas.microsoft.com/office/drawing/2014/main" id="{F982C1C9-CA44-1E00-2C9E-DEBAF4461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19" y="148134"/>
            <a:ext cx="1152507" cy="8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el 37">
            <a:extLst>
              <a:ext uri="{FF2B5EF4-FFF2-40B4-BE49-F238E27FC236}">
                <a16:creationId xmlns:a16="http://schemas.microsoft.com/office/drawing/2014/main" id="{F2604A6F-186A-6BFF-55BC-38361C26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BlueprintX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0E7FF7-573B-F771-F410-221AE88F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15" y="4861354"/>
            <a:ext cx="7983553" cy="215444"/>
          </a:xfrm>
        </p:spPr>
        <p:txBody>
          <a:bodyPr/>
          <a:lstStyle/>
          <a:p>
            <a:r>
              <a:rPr lang="de-DE" sz="750" dirty="0" err="1">
                <a:solidFill>
                  <a:schemeClr val="bg1"/>
                </a:solidFill>
              </a:rPr>
              <a:t>DemoDay</a:t>
            </a:r>
            <a:r>
              <a:rPr lang="de-DE" sz="750" dirty="0">
                <a:solidFill>
                  <a:schemeClr val="bg1"/>
                </a:solidFill>
              </a:rPr>
              <a:t> WS 24/25 | Prof. D. Plecher |  TUM School </a:t>
            </a:r>
            <a:r>
              <a:rPr lang="de-DE" sz="750" dirty="0" err="1">
                <a:solidFill>
                  <a:schemeClr val="bg1"/>
                </a:solidFill>
              </a:rPr>
              <a:t>of</a:t>
            </a:r>
            <a:r>
              <a:rPr lang="de-DE" sz="750" dirty="0">
                <a:solidFill>
                  <a:schemeClr val="bg1"/>
                </a:solidFill>
              </a:rPr>
              <a:t> </a:t>
            </a:r>
            <a:r>
              <a:rPr lang="de-DE" sz="750" dirty="0" err="1">
                <a:solidFill>
                  <a:schemeClr val="bg1"/>
                </a:solidFill>
              </a:rPr>
              <a:t>Computation</a:t>
            </a:r>
            <a:r>
              <a:rPr lang="de-DE" sz="750" dirty="0">
                <a:solidFill>
                  <a:schemeClr val="bg1"/>
                </a:solidFill>
              </a:rPr>
              <a:t>, Information and Technology | Technische Universität München</a:t>
            </a:r>
          </a:p>
        </p:txBody>
      </p:sp>
      <p:sp>
        <p:nvSpPr>
          <p:cNvPr id="39" name="Inhaltsplatzhalter 38">
            <a:extLst>
              <a:ext uri="{FF2B5EF4-FFF2-40B4-BE49-F238E27FC236}">
                <a16:creationId xmlns:a16="http://schemas.microsoft.com/office/drawing/2014/main" id="{0925A042-397A-9C65-EF07-1EEF2EAE9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4628542"/>
            <a:ext cx="5386785" cy="272845"/>
          </a:xfrm>
        </p:spPr>
        <p:txBody>
          <a:bodyPr>
            <a:normAutofit fontScale="92500"/>
          </a:bodyPr>
          <a:lstStyle/>
          <a:p>
            <a:pPr algn="r"/>
            <a:r>
              <a:rPr lang="de-DE" sz="900" dirty="0"/>
              <a:t>Roberto Blanco Romero, Martin </a:t>
            </a:r>
            <a:r>
              <a:rPr lang="de-DE" sz="900" dirty="0" err="1"/>
              <a:t>Seinmayer</a:t>
            </a:r>
            <a:r>
              <a:rPr lang="de-DE" sz="900" dirty="0"/>
              <a:t>, </a:t>
            </a:r>
            <a:r>
              <a:rPr lang="de-DE" sz="900" dirty="0" err="1"/>
              <a:t>Potap</a:t>
            </a:r>
            <a:r>
              <a:rPr lang="de-DE" sz="900" dirty="0"/>
              <a:t> Model, Christian </a:t>
            </a:r>
            <a:r>
              <a:rPr lang="de-DE" sz="900" dirty="0" err="1"/>
              <a:t>Mulser</a:t>
            </a:r>
            <a:r>
              <a:rPr lang="de-DE" sz="900" dirty="0"/>
              <a:t>, Michael Nock, Thomas Putzer</a:t>
            </a:r>
          </a:p>
        </p:txBody>
      </p:sp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025D9028-5C48-25D8-B65A-C3722D937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" y="-410521"/>
            <a:ext cx="1928302" cy="19283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00EBA-1177-ED39-534D-89C6295F9D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87" t="4773" r="13571" b="29699"/>
          <a:stretch>
            <a:fillRect/>
          </a:stretch>
        </p:blipFill>
        <p:spPr>
          <a:xfrm>
            <a:off x="192183" y="1122045"/>
            <a:ext cx="2713934" cy="1337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5E2F5-9835-163B-2CB1-41481D3515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20" t="5546" r="8946" b="6180"/>
          <a:stretch>
            <a:fillRect/>
          </a:stretch>
        </p:blipFill>
        <p:spPr>
          <a:xfrm>
            <a:off x="192183" y="2529081"/>
            <a:ext cx="1753626" cy="2262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0BCD4E-1648-FE37-07A5-D93B5ED273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882" t="7594" r="9530"/>
          <a:stretch>
            <a:fillRect/>
          </a:stretch>
        </p:blipFill>
        <p:spPr>
          <a:xfrm>
            <a:off x="3015660" y="104539"/>
            <a:ext cx="1788778" cy="27755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2D1636-7E81-AFA0-A02E-0A7712F31D2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81" t="2062" r="10688" b="1561"/>
          <a:stretch>
            <a:fillRect/>
          </a:stretch>
        </p:blipFill>
        <p:spPr>
          <a:xfrm>
            <a:off x="4921414" y="104539"/>
            <a:ext cx="2942395" cy="2775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C4EC45-8C8F-7CF4-4458-A0CC374B2A8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81" r="772"/>
          <a:stretch>
            <a:fillRect/>
          </a:stretch>
        </p:blipFill>
        <p:spPr>
          <a:xfrm>
            <a:off x="5751182" y="2958015"/>
            <a:ext cx="3102769" cy="163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652860-E627-9A25-1E93-CB1BD37724C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941" t="10280" r="42418" b="14280"/>
          <a:stretch>
            <a:fillRect/>
          </a:stretch>
        </p:blipFill>
        <p:spPr>
          <a:xfrm>
            <a:off x="3954605" y="2963541"/>
            <a:ext cx="1672634" cy="1635762"/>
          </a:xfrm>
          <a:prstGeom prst="rect">
            <a:avLst/>
          </a:prstGeom>
        </p:spPr>
      </p:pic>
      <p:pic>
        <p:nvPicPr>
          <p:cNvPr id="22" name="Picture 21" descr="A blue and pink sphere with a white circle&#10;&#10;AI-generated content may be incorrect.">
            <a:extLst>
              <a:ext uri="{FF2B5EF4-FFF2-40B4-BE49-F238E27FC236}">
                <a16:creationId xmlns:a16="http://schemas.microsoft.com/office/drawing/2014/main" id="{1A3067DF-0B5B-8C38-1F57-A68BEA8633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2431" y="2996272"/>
            <a:ext cx="1795552" cy="17955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07BCAC-7C86-BC4F-7E1B-C42FD24449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42681" y="2529081"/>
            <a:ext cx="825493" cy="816804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24" name="Picture 23" descr="A blue screen with a white line and a white object&#10;&#10;AI-generated content may be incorrect.">
            <a:extLst>
              <a:ext uri="{FF2B5EF4-FFF2-40B4-BE49-F238E27FC236}">
                <a16:creationId xmlns:a16="http://schemas.microsoft.com/office/drawing/2014/main" id="{0379A28A-EB3A-66F9-BB37-4210FEAFEE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032249" y="1058347"/>
            <a:ext cx="2770239" cy="8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3239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76887F95-795D-4DAA-BA43-99C73B662881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C2B0A518-C71A-4D8F-A544-048A98055B9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11A0772A-A565-4E07-99D3-3B869E36E445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04946AB9-F80C-42B9-AA02-B9F49500BAF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9595ECF4-1CB8-4B2F-8A79-9B0ADA265A3D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ject_Example_Slide.pptx" id="{AF9D8AAA-CA25-42B7-886F-DB58FA201D0E}" vid="{E51A5F44-5745-47EA-8B1F-CF6984A97EAE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one_minute_madness_template</Template>
  <TotalTime>0</TotalTime>
  <Words>41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BlueprintX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Putzer</dc:creator>
  <cp:lastModifiedBy>Thomas Putzer</cp:lastModifiedBy>
  <cp:revision>9</cp:revision>
  <cp:lastPrinted>2025-07-20T10:35:25Z</cp:lastPrinted>
  <dcterms:created xsi:type="dcterms:W3CDTF">2025-07-20T09:31:30Z</dcterms:created>
  <dcterms:modified xsi:type="dcterms:W3CDTF">2025-07-20T10:38:01Z</dcterms:modified>
</cp:coreProperties>
</file>