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767325" y="677325"/>
            <a:ext cx="739800" cy="4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</a:p>
        </p:txBody>
      </p:sp>
      <p:sp>
        <p:nvSpPr>
          <p:cNvPr id="55" name="Shape 55"/>
          <p:cNvSpPr/>
          <p:nvPr/>
        </p:nvSpPr>
        <p:spPr>
          <a:xfrm>
            <a:off x="3921437" y="459425"/>
            <a:ext cx="1301099" cy="4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</a:p>
        </p:txBody>
      </p:sp>
      <p:sp>
        <p:nvSpPr>
          <p:cNvPr id="56" name="Shape 56"/>
          <p:cNvSpPr/>
          <p:nvPr/>
        </p:nvSpPr>
        <p:spPr>
          <a:xfrm>
            <a:off x="923825" y="2015250"/>
            <a:ext cx="739800" cy="4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</a:p>
        </p:txBody>
      </p:sp>
      <p:sp>
        <p:nvSpPr>
          <p:cNvPr id="57" name="Shape 57"/>
          <p:cNvSpPr/>
          <p:nvPr/>
        </p:nvSpPr>
        <p:spPr>
          <a:xfrm>
            <a:off x="3921450" y="2095100"/>
            <a:ext cx="1301099" cy="481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Race</a:t>
            </a:r>
          </a:p>
        </p:txBody>
      </p:sp>
      <p:sp>
        <p:nvSpPr>
          <p:cNvPr id="58" name="Shape 58"/>
          <p:cNvSpPr/>
          <p:nvPr/>
        </p:nvSpPr>
        <p:spPr>
          <a:xfrm>
            <a:off x="3831712" y="3459862"/>
            <a:ext cx="1301099" cy="481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</a:t>
            </a:r>
          </a:p>
        </p:txBody>
      </p:sp>
      <p:sp>
        <p:nvSpPr>
          <p:cNvPr id="59" name="Shape 59"/>
          <p:cNvSpPr/>
          <p:nvPr/>
        </p:nvSpPr>
        <p:spPr>
          <a:xfrm>
            <a:off x="578200" y="3142336"/>
            <a:ext cx="888600" cy="4812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Boat_Class</a:t>
            </a:r>
          </a:p>
        </p:txBody>
      </p:sp>
      <p:sp>
        <p:nvSpPr>
          <p:cNvPr id="60" name="Shape 60"/>
          <p:cNvSpPr/>
          <p:nvPr/>
        </p:nvSpPr>
        <p:spPr>
          <a:xfrm>
            <a:off x="1446512" y="4467150"/>
            <a:ext cx="739800" cy="4812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</a:p>
        </p:txBody>
      </p:sp>
      <p:sp>
        <p:nvSpPr>
          <p:cNvPr id="61" name="Shape 61"/>
          <p:cNvSpPr/>
          <p:nvPr/>
        </p:nvSpPr>
        <p:spPr>
          <a:xfrm>
            <a:off x="7717950" y="3831687"/>
            <a:ext cx="810000" cy="4812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Hometown</a:t>
            </a:r>
          </a:p>
        </p:txBody>
      </p:sp>
      <p:sp>
        <p:nvSpPr>
          <p:cNvPr id="62" name="Shape 62"/>
          <p:cNvSpPr/>
          <p:nvPr/>
        </p:nvSpPr>
        <p:spPr>
          <a:xfrm>
            <a:off x="7128811" y="303075"/>
            <a:ext cx="888600" cy="4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Financials</a:t>
            </a:r>
          </a:p>
        </p:txBody>
      </p:sp>
      <p:sp>
        <p:nvSpPr>
          <p:cNvPr id="63" name="Shape 63"/>
          <p:cNvSpPr/>
          <p:nvPr/>
        </p:nvSpPr>
        <p:spPr>
          <a:xfrm>
            <a:off x="5621700" y="2381361"/>
            <a:ext cx="1164900" cy="4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Confirmation_List</a:t>
            </a:r>
          </a:p>
        </p:txBody>
      </p:sp>
      <p:sp>
        <p:nvSpPr>
          <p:cNvPr id="64" name="Shape 64"/>
          <p:cNvSpPr/>
          <p:nvPr/>
        </p:nvSpPr>
        <p:spPr>
          <a:xfrm>
            <a:off x="7158886" y="1521837"/>
            <a:ext cx="624000" cy="4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sp>
        <p:nvSpPr>
          <p:cNvPr id="65" name="Shape 65"/>
          <p:cNvSpPr/>
          <p:nvPr/>
        </p:nvSpPr>
        <p:spPr>
          <a:xfrm>
            <a:off x="1877050" y="1104137"/>
            <a:ext cx="1228799" cy="5483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manages</a:t>
            </a:r>
          </a:p>
        </p:txBody>
      </p:sp>
      <p:sp>
        <p:nvSpPr>
          <p:cNvPr id="66" name="Shape 66"/>
          <p:cNvSpPr/>
          <p:nvPr/>
        </p:nvSpPr>
        <p:spPr>
          <a:xfrm>
            <a:off x="3812650" y="2775425"/>
            <a:ext cx="1301099" cy="481200"/>
          </a:xfrm>
          <a:prstGeom prst="diamond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</a:p>
        </p:txBody>
      </p:sp>
      <p:sp>
        <p:nvSpPr>
          <p:cNvPr id="67" name="Shape 67"/>
          <p:cNvSpPr/>
          <p:nvPr/>
        </p:nvSpPr>
        <p:spPr>
          <a:xfrm>
            <a:off x="4079550" y="1223425"/>
            <a:ext cx="984899" cy="481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hosts</a:t>
            </a:r>
          </a:p>
        </p:txBody>
      </p:sp>
      <p:sp>
        <p:nvSpPr>
          <p:cNvPr id="68" name="Shape 68"/>
          <p:cNvSpPr/>
          <p:nvPr/>
        </p:nvSpPr>
        <p:spPr>
          <a:xfrm>
            <a:off x="2254400" y="3750225"/>
            <a:ext cx="1164900" cy="481200"/>
          </a:xfrm>
          <a:prstGeom prst="diamond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may_be_part_of</a:t>
            </a:r>
          </a:p>
        </p:txBody>
      </p:sp>
      <p:sp>
        <p:nvSpPr>
          <p:cNvPr id="69" name="Shape 69"/>
          <p:cNvSpPr/>
          <p:nvPr/>
        </p:nvSpPr>
        <p:spPr>
          <a:xfrm>
            <a:off x="2511536" y="4550900"/>
            <a:ext cx="1301099" cy="481200"/>
          </a:xfrm>
          <a:prstGeom prst="diamond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assigned</a:t>
            </a:r>
          </a:p>
        </p:txBody>
      </p:sp>
      <p:sp>
        <p:nvSpPr>
          <p:cNvPr id="70" name="Shape 70"/>
          <p:cNvSpPr/>
          <p:nvPr/>
        </p:nvSpPr>
        <p:spPr>
          <a:xfrm>
            <a:off x="2021636" y="3158275"/>
            <a:ext cx="1096500" cy="481200"/>
          </a:xfrm>
          <a:prstGeom prst="diamond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paddles</a:t>
            </a:r>
          </a:p>
        </p:txBody>
      </p:sp>
      <p:sp>
        <p:nvSpPr>
          <p:cNvPr id="71" name="Shape 71"/>
          <p:cNvSpPr/>
          <p:nvPr/>
        </p:nvSpPr>
        <p:spPr>
          <a:xfrm>
            <a:off x="2125600" y="196125"/>
            <a:ext cx="888600" cy="5483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</a:p>
        </p:txBody>
      </p:sp>
      <p:sp>
        <p:nvSpPr>
          <p:cNvPr id="72" name="Shape 72"/>
          <p:cNvSpPr/>
          <p:nvPr/>
        </p:nvSpPr>
        <p:spPr>
          <a:xfrm>
            <a:off x="5732823" y="3948225"/>
            <a:ext cx="1577399" cy="481200"/>
          </a:xfrm>
          <a:prstGeom prst="diamond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hails_from</a:t>
            </a:r>
          </a:p>
        </p:txBody>
      </p:sp>
      <p:sp>
        <p:nvSpPr>
          <p:cNvPr id="73" name="Shape 73"/>
          <p:cNvSpPr/>
          <p:nvPr/>
        </p:nvSpPr>
        <p:spPr>
          <a:xfrm>
            <a:off x="5732825" y="397075"/>
            <a:ext cx="1096500" cy="481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</a:t>
            </a:r>
          </a:p>
        </p:txBody>
      </p:sp>
      <p:sp>
        <p:nvSpPr>
          <p:cNvPr id="74" name="Shape 74"/>
          <p:cNvSpPr/>
          <p:nvPr/>
        </p:nvSpPr>
        <p:spPr>
          <a:xfrm>
            <a:off x="5940275" y="1570950"/>
            <a:ext cx="888600" cy="481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timed</a:t>
            </a:r>
          </a:p>
        </p:txBody>
      </p:sp>
      <p:sp>
        <p:nvSpPr>
          <p:cNvPr id="75" name="Shape 75"/>
          <p:cNvSpPr/>
          <p:nvPr/>
        </p:nvSpPr>
        <p:spPr>
          <a:xfrm>
            <a:off x="4785900" y="72200"/>
            <a:ext cx="1096576" cy="2138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Account_Name</a:t>
            </a:r>
          </a:p>
        </p:txBody>
      </p:sp>
      <p:sp>
        <p:nvSpPr>
          <p:cNvPr id="76" name="Shape 76"/>
          <p:cNvSpPr/>
          <p:nvPr/>
        </p:nvSpPr>
        <p:spPr>
          <a:xfrm>
            <a:off x="3640725" y="72200"/>
            <a:ext cx="888623" cy="2138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Account_ID</a:t>
            </a:r>
          </a:p>
        </p:txBody>
      </p:sp>
      <p:sp>
        <p:nvSpPr>
          <p:cNvPr id="77" name="Shape 77"/>
          <p:cNvSpPr/>
          <p:nvPr/>
        </p:nvSpPr>
        <p:spPr>
          <a:xfrm>
            <a:off x="651525" y="196125"/>
            <a:ext cx="810108" cy="2138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</a:p>
        </p:txBody>
      </p:sp>
      <p:sp>
        <p:nvSpPr>
          <p:cNvPr id="78" name="Shape 78"/>
          <p:cNvSpPr/>
          <p:nvPr/>
        </p:nvSpPr>
        <p:spPr>
          <a:xfrm>
            <a:off x="125673" y="530725"/>
            <a:ext cx="579312" cy="2138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</a:p>
        </p:txBody>
      </p:sp>
      <p:sp>
        <p:nvSpPr>
          <p:cNvPr id="79" name="Shape 79"/>
          <p:cNvSpPr/>
          <p:nvPr/>
        </p:nvSpPr>
        <p:spPr>
          <a:xfrm>
            <a:off x="3222800" y="1629775"/>
            <a:ext cx="739800" cy="213892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Race_ID</a:t>
            </a:r>
          </a:p>
        </p:txBody>
      </p:sp>
      <p:sp>
        <p:nvSpPr>
          <p:cNvPr id="80" name="Shape 80"/>
          <p:cNvSpPr/>
          <p:nvPr/>
        </p:nvSpPr>
        <p:spPr>
          <a:xfrm>
            <a:off x="5517025" y="3502875"/>
            <a:ext cx="525852" cy="213894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</a:p>
        </p:txBody>
      </p:sp>
      <p:sp>
        <p:nvSpPr>
          <p:cNvPr id="81" name="Shape 81"/>
          <p:cNvSpPr/>
          <p:nvPr/>
        </p:nvSpPr>
        <p:spPr>
          <a:xfrm>
            <a:off x="6045287" y="3128750"/>
            <a:ext cx="732293" cy="213894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F_Name</a:t>
            </a:r>
          </a:p>
        </p:txBody>
      </p:sp>
      <p:sp>
        <p:nvSpPr>
          <p:cNvPr id="82" name="Shape 82"/>
          <p:cNvSpPr/>
          <p:nvPr/>
        </p:nvSpPr>
        <p:spPr>
          <a:xfrm>
            <a:off x="5095850" y="1578912"/>
            <a:ext cx="525852" cy="213892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</p:txBody>
      </p:sp>
      <p:sp>
        <p:nvSpPr>
          <p:cNvPr id="83" name="Shape 83"/>
          <p:cNvSpPr/>
          <p:nvPr/>
        </p:nvSpPr>
        <p:spPr>
          <a:xfrm>
            <a:off x="6829325" y="3317333"/>
            <a:ext cx="888623" cy="382480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Participant_ID</a:t>
            </a:r>
          </a:p>
        </p:txBody>
      </p:sp>
      <p:sp>
        <p:nvSpPr>
          <p:cNvPr id="84" name="Shape 84"/>
          <p:cNvSpPr/>
          <p:nvPr/>
        </p:nvSpPr>
        <p:spPr>
          <a:xfrm>
            <a:off x="2655825" y="2625586"/>
            <a:ext cx="984905" cy="213892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Race_Name</a:t>
            </a:r>
          </a:p>
        </p:txBody>
      </p:sp>
      <p:sp>
        <p:nvSpPr>
          <p:cNvPr id="85" name="Shape 85"/>
          <p:cNvSpPr/>
          <p:nvPr/>
        </p:nvSpPr>
        <p:spPr>
          <a:xfrm>
            <a:off x="1228074" y="2657636"/>
            <a:ext cx="984905" cy="213892"/>
          </a:xfrm>
          <a:prstGeom prst="flowChartTerminator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class_Name</a:t>
            </a:r>
          </a:p>
        </p:txBody>
      </p:sp>
      <p:sp>
        <p:nvSpPr>
          <p:cNvPr id="86" name="Shape 86"/>
          <p:cNvSpPr/>
          <p:nvPr/>
        </p:nvSpPr>
        <p:spPr>
          <a:xfrm>
            <a:off x="8019975" y="2080736"/>
            <a:ext cx="848393" cy="21389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</a:p>
        </p:txBody>
      </p:sp>
      <p:sp>
        <p:nvSpPr>
          <p:cNvPr id="87" name="Shape 87"/>
          <p:cNvSpPr/>
          <p:nvPr/>
        </p:nvSpPr>
        <p:spPr>
          <a:xfrm>
            <a:off x="8288225" y="1704611"/>
            <a:ext cx="525852" cy="21389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</a:p>
        </p:txBody>
      </p:sp>
      <p:sp>
        <p:nvSpPr>
          <p:cNvPr id="88" name="Shape 88"/>
          <p:cNvSpPr/>
          <p:nvPr/>
        </p:nvSpPr>
        <p:spPr>
          <a:xfrm>
            <a:off x="8083086" y="793287"/>
            <a:ext cx="1044521" cy="2138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finance_Name</a:t>
            </a:r>
          </a:p>
        </p:txBody>
      </p:sp>
      <p:sp>
        <p:nvSpPr>
          <p:cNvPr id="89" name="Shape 89"/>
          <p:cNvSpPr/>
          <p:nvPr/>
        </p:nvSpPr>
        <p:spPr>
          <a:xfrm>
            <a:off x="8131650" y="148025"/>
            <a:ext cx="848393" cy="2138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inance_ID</a:t>
            </a:r>
          </a:p>
        </p:txBody>
      </p:sp>
      <p:sp>
        <p:nvSpPr>
          <p:cNvPr id="90" name="Shape 90"/>
          <p:cNvSpPr/>
          <p:nvPr/>
        </p:nvSpPr>
        <p:spPr>
          <a:xfrm>
            <a:off x="54100" y="4384975"/>
            <a:ext cx="810108" cy="213894"/>
          </a:xfrm>
          <a:prstGeom prst="flowChartTerminator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team_ID</a:t>
            </a:r>
          </a:p>
        </p:txBody>
      </p:sp>
      <p:sp>
        <p:nvSpPr>
          <p:cNvPr id="91" name="Shape 91"/>
          <p:cNvSpPr/>
          <p:nvPr/>
        </p:nvSpPr>
        <p:spPr>
          <a:xfrm>
            <a:off x="8111536" y="4717700"/>
            <a:ext cx="888623" cy="213894"/>
          </a:xfrm>
          <a:prstGeom prst="flowChartTerminator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town_ID</a:t>
            </a:r>
          </a:p>
        </p:txBody>
      </p:sp>
      <p:sp>
        <p:nvSpPr>
          <p:cNvPr id="92" name="Shape 92"/>
          <p:cNvSpPr/>
          <p:nvPr/>
        </p:nvSpPr>
        <p:spPr>
          <a:xfrm>
            <a:off x="767325" y="1346287"/>
            <a:ext cx="739800" cy="481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</a:p>
        </p:txBody>
      </p:sp>
      <p:sp>
        <p:nvSpPr>
          <p:cNvPr id="93" name="Shape 93"/>
          <p:cNvSpPr/>
          <p:nvPr/>
        </p:nvSpPr>
        <p:spPr>
          <a:xfrm>
            <a:off x="24086" y="4776050"/>
            <a:ext cx="984905" cy="213894"/>
          </a:xfrm>
          <a:prstGeom prst="flowChartTerminator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team_Name</a:t>
            </a:r>
          </a:p>
        </p:txBody>
      </p:sp>
      <p:sp>
        <p:nvSpPr>
          <p:cNvPr id="94" name="Shape 94"/>
          <p:cNvSpPr/>
          <p:nvPr/>
        </p:nvSpPr>
        <p:spPr>
          <a:xfrm>
            <a:off x="5253748" y="3012361"/>
            <a:ext cx="739800" cy="213892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L_Name</a:t>
            </a:r>
          </a:p>
        </p:txBody>
      </p:sp>
      <p:sp>
        <p:nvSpPr>
          <p:cNvPr id="95" name="Shape 95"/>
          <p:cNvSpPr/>
          <p:nvPr/>
        </p:nvSpPr>
        <p:spPr>
          <a:xfrm>
            <a:off x="7021625" y="4616475"/>
            <a:ext cx="984905" cy="213894"/>
          </a:xfrm>
          <a:prstGeom prst="flowChartTerminator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town_Name</a:t>
            </a:r>
          </a:p>
        </p:txBody>
      </p:sp>
      <p:sp>
        <p:nvSpPr>
          <p:cNvPr id="96" name="Shape 96"/>
          <p:cNvSpPr/>
          <p:nvPr/>
        </p:nvSpPr>
        <p:spPr>
          <a:xfrm>
            <a:off x="4704625" y="4625537"/>
            <a:ext cx="888600" cy="4812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</a:t>
            </a:r>
          </a:p>
        </p:txBody>
      </p:sp>
      <p:sp>
        <p:nvSpPr>
          <p:cNvPr id="97" name="Shape 97"/>
          <p:cNvSpPr/>
          <p:nvPr/>
        </p:nvSpPr>
        <p:spPr>
          <a:xfrm>
            <a:off x="5896062" y="4749725"/>
            <a:ext cx="672893" cy="213894"/>
          </a:xfrm>
          <a:prstGeom prst="flowChartTerminator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</a:p>
        </p:txBody>
      </p:sp>
      <p:sp>
        <p:nvSpPr>
          <p:cNvPr id="98" name="Shape 98"/>
          <p:cNvSpPr/>
          <p:nvPr/>
        </p:nvSpPr>
        <p:spPr>
          <a:xfrm>
            <a:off x="107375" y="2740086"/>
            <a:ext cx="739800" cy="213892"/>
          </a:xfrm>
          <a:prstGeom prst="flowChartTerminator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class_ID</a:t>
            </a:r>
          </a:p>
        </p:txBody>
      </p:sp>
      <p:cxnSp>
        <p:nvCxnSpPr>
          <p:cNvPr id="99" name="Shape 99"/>
          <p:cNvCxnSpPr>
            <a:stCxn id="78" idx="2"/>
            <a:endCxn id="54" idx="1"/>
          </p:cNvCxnSpPr>
          <p:nvPr/>
        </p:nvCxnSpPr>
        <p:spPr>
          <a:xfrm>
            <a:off x="415330" y="744619"/>
            <a:ext cx="3519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984100" y="427875"/>
            <a:ext cx="76799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Shape 101"/>
          <p:cNvCxnSpPr>
            <a:stCxn id="54" idx="2"/>
            <a:endCxn id="92" idx="0"/>
          </p:cNvCxnSpPr>
          <p:nvPr/>
        </p:nvCxnSpPr>
        <p:spPr>
          <a:xfrm>
            <a:off x="1137225" y="1158525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Shape 102"/>
          <p:cNvCxnSpPr>
            <a:stCxn id="54" idx="3"/>
            <a:endCxn id="71" idx="1"/>
          </p:cNvCxnSpPr>
          <p:nvPr/>
        </p:nvCxnSpPr>
        <p:spPr>
          <a:xfrm flipH="1" rot="10800000">
            <a:off x="1507125" y="470325"/>
            <a:ext cx="6186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Shape 103"/>
          <p:cNvCxnSpPr>
            <a:stCxn id="71" idx="3"/>
            <a:endCxn id="55" idx="1"/>
          </p:cNvCxnSpPr>
          <p:nvPr/>
        </p:nvCxnSpPr>
        <p:spPr>
          <a:xfrm>
            <a:off x="3014200" y="470324"/>
            <a:ext cx="907199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Shape 104"/>
          <p:cNvCxnSpPr>
            <a:stCxn id="90" idx="3"/>
            <a:endCxn id="60" idx="1"/>
          </p:cNvCxnSpPr>
          <p:nvPr/>
        </p:nvCxnSpPr>
        <p:spPr>
          <a:xfrm>
            <a:off x="864208" y="4491922"/>
            <a:ext cx="582300" cy="21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Shape 105"/>
          <p:cNvCxnSpPr>
            <a:stCxn id="93" idx="3"/>
            <a:endCxn id="60" idx="1"/>
          </p:cNvCxnSpPr>
          <p:nvPr/>
        </p:nvCxnSpPr>
        <p:spPr>
          <a:xfrm flipH="1" rot="10800000">
            <a:off x="1008992" y="4707797"/>
            <a:ext cx="437400" cy="17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Shape 106"/>
          <p:cNvCxnSpPr>
            <a:endCxn id="68" idx="1"/>
          </p:cNvCxnSpPr>
          <p:nvPr/>
        </p:nvCxnSpPr>
        <p:spPr>
          <a:xfrm flipH="1" rot="10800000">
            <a:off x="2040800" y="3990825"/>
            <a:ext cx="213600" cy="49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>
            <a:stCxn id="68" idx="3"/>
            <a:endCxn id="58" idx="1"/>
          </p:cNvCxnSpPr>
          <p:nvPr/>
        </p:nvCxnSpPr>
        <p:spPr>
          <a:xfrm flipH="1" rot="10800000">
            <a:off x="3419300" y="3700425"/>
            <a:ext cx="412500" cy="29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Shape 108"/>
          <p:cNvCxnSpPr>
            <a:endCxn id="65" idx="3"/>
          </p:cNvCxnSpPr>
          <p:nvPr/>
        </p:nvCxnSpPr>
        <p:spPr>
          <a:xfrm flipH="1">
            <a:off x="3105849" y="944837"/>
            <a:ext cx="833400" cy="43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9" name="Shape 109"/>
          <p:cNvCxnSpPr>
            <a:stCxn id="65" idx="1"/>
          </p:cNvCxnSpPr>
          <p:nvPr/>
        </p:nvCxnSpPr>
        <p:spPr>
          <a:xfrm flipH="1">
            <a:off x="1532950" y="1378337"/>
            <a:ext cx="344100" cy="635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Shape 110"/>
          <p:cNvCxnSpPr>
            <a:stCxn id="55" idx="2"/>
            <a:endCxn id="67" idx="0"/>
          </p:cNvCxnSpPr>
          <p:nvPr/>
        </p:nvCxnSpPr>
        <p:spPr>
          <a:xfrm>
            <a:off x="4571987" y="940625"/>
            <a:ext cx="0" cy="28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>
            <a:stCxn id="67" idx="2"/>
            <a:endCxn id="57" idx="0"/>
          </p:cNvCxnSpPr>
          <p:nvPr/>
        </p:nvCxnSpPr>
        <p:spPr>
          <a:xfrm>
            <a:off x="4572000" y="1704625"/>
            <a:ext cx="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Shape 112"/>
          <p:cNvCxnSpPr>
            <a:stCxn id="76" idx="2"/>
          </p:cNvCxnSpPr>
          <p:nvPr/>
        </p:nvCxnSpPr>
        <p:spPr>
          <a:xfrm>
            <a:off x="4085036" y="286094"/>
            <a:ext cx="948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Shape 113"/>
          <p:cNvCxnSpPr>
            <a:stCxn id="75" idx="2"/>
          </p:cNvCxnSpPr>
          <p:nvPr/>
        </p:nvCxnSpPr>
        <p:spPr>
          <a:xfrm flipH="1">
            <a:off x="4990988" y="286094"/>
            <a:ext cx="34320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Shape 114"/>
          <p:cNvCxnSpPr>
            <a:stCxn id="79" idx="2"/>
          </p:cNvCxnSpPr>
          <p:nvPr/>
        </p:nvCxnSpPr>
        <p:spPr>
          <a:xfrm>
            <a:off x="3592700" y="1843667"/>
            <a:ext cx="6051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>
            <a:stCxn id="84" idx="0"/>
          </p:cNvCxnSpPr>
          <p:nvPr/>
        </p:nvCxnSpPr>
        <p:spPr>
          <a:xfrm flipH="1" rot="10800000">
            <a:off x="3148277" y="2389486"/>
            <a:ext cx="774599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Shape 116"/>
          <p:cNvCxnSpPr>
            <a:stCxn id="82" idx="2"/>
          </p:cNvCxnSpPr>
          <p:nvPr/>
        </p:nvCxnSpPr>
        <p:spPr>
          <a:xfrm flipH="1">
            <a:off x="4946276" y="1792805"/>
            <a:ext cx="4125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/>
          <p:nvPr/>
        </p:nvSpPr>
        <p:spPr>
          <a:xfrm>
            <a:off x="2092724" y="1918500"/>
            <a:ext cx="1096500" cy="548399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create_edit</a:t>
            </a:r>
          </a:p>
        </p:txBody>
      </p:sp>
      <p:cxnSp>
        <p:nvCxnSpPr>
          <p:cNvPr id="118" name="Shape 118"/>
          <p:cNvCxnSpPr>
            <a:stCxn id="57" idx="1"/>
            <a:endCxn id="117" idx="3"/>
          </p:cNvCxnSpPr>
          <p:nvPr/>
        </p:nvCxnSpPr>
        <p:spPr>
          <a:xfrm rot="10800000">
            <a:off x="3189150" y="2192600"/>
            <a:ext cx="732300" cy="14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9" name="Shape 119"/>
          <p:cNvCxnSpPr>
            <a:stCxn id="117" idx="1"/>
            <a:endCxn id="56" idx="3"/>
          </p:cNvCxnSpPr>
          <p:nvPr/>
        </p:nvCxnSpPr>
        <p:spPr>
          <a:xfrm flipH="1">
            <a:off x="1663724" y="2192699"/>
            <a:ext cx="429000" cy="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Shape 120"/>
          <p:cNvCxnSpPr>
            <a:stCxn id="92" idx="2"/>
          </p:cNvCxnSpPr>
          <p:nvPr/>
        </p:nvCxnSpPr>
        <p:spPr>
          <a:xfrm flipH="1">
            <a:off x="1114125" y="1827487"/>
            <a:ext cx="2310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Shape 121"/>
          <p:cNvCxnSpPr>
            <a:stCxn id="55" idx="3"/>
            <a:endCxn id="73" idx="1"/>
          </p:cNvCxnSpPr>
          <p:nvPr/>
        </p:nvCxnSpPr>
        <p:spPr>
          <a:xfrm flipH="1" rot="10800000">
            <a:off x="5222537" y="637625"/>
            <a:ext cx="510300" cy="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Shape 122"/>
          <p:cNvCxnSpPr>
            <a:stCxn id="73" idx="3"/>
            <a:endCxn id="62" idx="1"/>
          </p:cNvCxnSpPr>
          <p:nvPr/>
        </p:nvCxnSpPr>
        <p:spPr>
          <a:xfrm flipH="1" rot="10800000">
            <a:off x="6829325" y="543775"/>
            <a:ext cx="299400" cy="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Shape 123"/>
          <p:cNvCxnSpPr/>
          <p:nvPr/>
        </p:nvCxnSpPr>
        <p:spPr>
          <a:xfrm flipH="1" rot="10800000">
            <a:off x="8017411" y="383174"/>
            <a:ext cx="288899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Shape 124"/>
          <p:cNvCxnSpPr>
            <a:stCxn id="62" idx="3"/>
          </p:cNvCxnSpPr>
          <p:nvPr/>
        </p:nvCxnSpPr>
        <p:spPr>
          <a:xfrm>
            <a:off x="8017411" y="543675"/>
            <a:ext cx="37800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Shape 125"/>
          <p:cNvCxnSpPr>
            <a:stCxn id="64" idx="3"/>
            <a:endCxn id="87" idx="1"/>
          </p:cNvCxnSpPr>
          <p:nvPr/>
        </p:nvCxnSpPr>
        <p:spPr>
          <a:xfrm>
            <a:off x="7782886" y="1762437"/>
            <a:ext cx="5052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Shape 126"/>
          <p:cNvCxnSpPr>
            <a:stCxn id="64" idx="2"/>
            <a:endCxn id="86" idx="1"/>
          </p:cNvCxnSpPr>
          <p:nvPr/>
        </p:nvCxnSpPr>
        <p:spPr>
          <a:xfrm>
            <a:off x="7470886" y="2003037"/>
            <a:ext cx="549000" cy="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>
            <a:stCxn id="57" idx="3"/>
            <a:endCxn id="74" idx="1"/>
          </p:cNvCxnSpPr>
          <p:nvPr/>
        </p:nvCxnSpPr>
        <p:spPr>
          <a:xfrm flipH="1" rot="10800000">
            <a:off x="5222549" y="1811600"/>
            <a:ext cx="717600" cy="52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Shape 128"/>
          <p:cNvCxnSpPr>
            <a:stCxn id="74" idx="3"/>
            <a:endCxn id="64" idx="1"/>
          </p:cNvCxnSpPr>
          <p:nvPr/>
        </p:nvCxnSpPr>
        <p:spPr>
          <a:xfrm flipH="1" rot="10800000">
            <a:off x="6828875" y="1762350"/>
            <a:ext cx="3300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Shape 129"/>
          <p:cNvSpPr/>
          <p:nvPr/>
        </p:nvSpPr>
        <p:spPr>
          <a:xfrm>
            <a:off x="7273650" y="2418225"/>
            <a:ext cx="739800" cy="21389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list_ID</a:t>
            </a:r>
          </a:p>
        </p:txBody>
      </p:sp>
      <p:cxnSp>
        <p:nvCxnSpPr>
          <p:cNvPr id="130" name="Shape 130"/>
          <p:cNvCxnSpPr>
            <a:stCxn id="63" idx="3"/>
            <a:endCxn id="129" idx="2"/>
          </p:cNvCxnSpPr>
          <p:nvPr/>
        </p:nvCxnSpPr>
        <p:spPr>
          <a:xfrm>
            <a:off x="6786600" y="2621961"/>
            <a:ext cx="8568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>
            <a:endCxn id="83" idx="2"/>
          </p:cNvCxnSpPr>
          <p:nvPr/>
        </p:nvCxnSpPr>
        <p:spPr>
          <a:xfrm flipH="1" rot="10800000">
            <a:off x="5142436" y="3699814"/>
            <a:ext cx="2131199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Shape 132"/>
          <p:cNvCxnSpPr>
            <a:endCxn id="94" idx="2"/>
          </p:cNvCxnSpPr>
          <p:nvPr/>
        </p:nvCxnSpPr>
        <p:spPr>
          <a:xfrm flipH="1" rot="10800000">
            <a:off x="4955248" y="3226254"/>
            <a:ext cx="66840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Shape 133"/>
          <p:cNvCxnSpPr>
            <a:stCxn id="66" idx="2"/>
            <a:endCxn id="58" idx="0"/>
          </p:cNvCxnSpPr>
          <p:nvPr/>
        </p:nvCxnSpPr>
        <p:spPr>
          <a:xfrm>
            <a:off x="4463199" y="3256625"/>
            <a:ext cx="19200" cy="2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Shape 134"/>
          <p:cNvCxnSpPr>
            <a:stCxn id="57" idx="2"/>
            <a:endCxn id="66" idx="0"/>
          </p:cNvCxnSpPr>
          <p:nvPr/>
        </p:nvCxnSpPr>
        <p:spPr>
          <a:xfrm flipH="1">
            <a:off x="4463099" y="2576300"/>
            <a:ext cx="108900" cy="19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>
            <a:stCxn id="69" idx="3"/>
            <a:endCxn id="96" idx="1"/>
          </p:cNvCxnSpPr>
          <p:nvPr/>
        </p:nvCxnSpPr>
        <p:spPr>
          <a:xfrm>
            <a:off x="3812636" y="4791500"/>
            <a:ext cx="891900" cy="7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Shape 136"/>
          <p:cNvCxnSpPr>
            <a:stCxn id="96" idx="3"/>
            <a:endCxn id="97" idx="1"/>
          </p:cNvCxnSpPr>
          <p:nvPr/>
        </p:nvCxnSpPr>
        <p:spPr>
          <a:xfrm flipH="1" rot="10800000">
            <a:off x="5593225" y="4856537"/>
            <a:ext cx="3027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Shape 137"/>
          <p:cNvSpPr/>
          <p:nvPr/>
        </p:nvSpPr>
        <p:spPr>
          <a:xfrm>
            <a:off x="-15185" y="1783361"/>
            <a:ext cx="984905" cy="21389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Manager_ID</a:t>
            </a:r>
          </a:p>
        </p:txBody>
      </p:sp>
      <p:cxnSp>
        <p:nvCxnSpPr>
          <p:cNvPr id="138" name="Shape 138"/>
          <p:cNvCxnSpPr>
            <a:stCxn id="137" idx="2"/>
            <a:endCxn id="56" idx="1"/>
          </p:cNvCxnSpPr>
          <p:nvPr/>
        </p:nvCxnSpPr>
        <p:spPr>
          <a:xfrm>
            <a:off x="477267" y="1997254"/>
            <a:ext cx="446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Shape 139"/>
          <p:cNvCxnSpPr>
            <a:endCxn id="63" idx="1"/>
          </p:cNvCxnSpPr>
          <p:nvPr/>
        </p:nvCxnSpPr>
        <p:spPr>
          <a:xfrm flipH="1" rot="10800000">
            <a:off x="4780200" y="2621961"/>
            <a:ext cx="8415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Shape 140"/>
          <p:cNvSpPr/>
          <p:nvPr/>
        </p:nvSpPr>
        <p:spPr>
          <a:xfrm>
            <a:off x="8083100" y="1277862"/>
            <a:ext cx="848393" cy="21389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Results_ID</a:t>
            </a:r>
          </a:p>
        </p:txBody>
      </p:sp>
      <p:cxnSp>
        <p:nvCxnSpPr>
          <p:cNvPr id="141" name="Shape 141"/>
          <p:cNvCxnSpPr/>
          <p:nvPr/>
        </p:nvCxnSpPr>
        <p:spPr>
          <a:xfrm flipH="1">
            <a:off x="7780425" y="1488350"/>
            <a:ext cx="516899" cy="89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Shape 142"/>
          <p:cNvCxnSpPr>
            <a:stCxn id="60" idx="3"/>
            <a:endCxn id="69" idx="1"/>
          </p:cNvCxnSpPr>
          <p:nvPr/>
        </p:nvCxnSpPr>
        <p:spPr>
          <a:xfrm>
            <a:off x="2186312" y="4707750"/>
            <a:ext cx="325200" cy="8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3" name="Shape 143"/>
          <p:cNvCxnSpPr>
            <a:stCxn id="81" idx="1"/>
          </p:cNvCxnSpPr>
          <p:nvPr/>
        </p:nvCxnSpPr>
        <p:spPr>
          <a:xfrm flipH="1">
            <a:off x="5106587" y="3235697"/>
            <a:ext cx="9387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>
            <a:stCxn id="80" idx="1"/>
            <a:endCxn id="58" idx="3"/>
          </p:cNvCxnSpPr>
          <p:nvPr/>
        </p:nvCxnSpPr>
        <p:spPr>
          <a:xfrm flipH="1">
            <a:off x="5132725" y="3609822"/>
            <a:ext cx="384300" cy="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Shape 145"/>
          <p:cNvCxnSpPr>
            <a:endCxn id="72" idx="1"/>
          </p:cNvCxnSpPr>
          <p:nvPr/>
        </p:nvCxnSpPr>
        <p:spPr>
          <a:xfrm>
            <a:off x="5142423" y="3930225"/>
            <a:ext cx="590400" cy="25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6" name="Shape 146"/>
          <p:cNvCxnSpPr>
            <a:stCxn id="72" idx="3"/>
            <a:endCxn id="61" idx="1"/>
          </p:cNvCxnSpPr>
          <p:nvPr/>
        </p:nvCxnSpPr>
        <p:spPr>
          <a:xfrm flipH="1" rot="10800000">
            <a:off x="7310223" y="4072425"/>
            <a:ext cx="407700" cy="11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Shape 147"/>
          <p:cNvCxnSpPr>
            <a:stCxn id="95" idx="0"/>
          </p:cNvCxnSpPr>
          <p:nvPr/>
        </p:nvCxnSpPr>
        <p:spPr>
          <a:xfrm flipH="1" rot="10800000">
            <a:off x="7514077" y="4322475"/>
            <a:ext cx="408900" cy="29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Shape 148"/>
          <p:cNvCxnSpPr>
            <a:stCxn id="91" idx="0"/>
            <a:endCxn id="61" idx="2"/>
          </p:cNvCxnSpPr>
          <p:nvPr/>
        </p:nvCxnSpPr>
        <p:spPr>
          <a:xfrm rot="10800000">
            <a:off x="8122948" y="4313000"/>
            <a:ext cx="432900" cy="40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Shape 149"/>
          <p:cNvCxnSpPr>
            <a:stCxn id="98" idx="2"/>
          </p:cNvCxnSpPr>
          <p:nvPr/>
        </p:nvCxnSpPr>
        <p:spPr>
          <a:xfrm>
            <a:off x="477275" y="2953979"/>
            <a:ext cx="261900" cy="19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>
            <a:stCxn id="85" idx="2"/>
          </p:cNvCxnSpPr>
          <p:nvPr/>
        </p:nvCxnSpPr>
        <p:spPr>
          <a:xfrm flipH="1">
            <a:off x="1336827" y="2871529"/>
            <a:ext cx="383700" cy="26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Shape 151"/>
          <p:cNvCxnSpPr>
            <a:stCxn id="58" idx="1"/>
          </p:cNvCxnSpPr>
          <p:nvPr/>
        </p:nvCxnSpPr>
        <p:spPr>
          <a:xfrm rot="10800000">
            <a:off x="3079012" y="3406462"/>
            <a:ext cx="752700" cy="29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2" name="Shape 152"/>
          <p:cNvCxnSpPr>
            <a:stCxn id="70" idx="1"/>
            <a:endCxn id="59" idx="3"/>
          </p:cNvCxnSpPr>
          <p:nvPr/>
        </p:nvCxnSpPr>
        <p:spPr>
          <a:xfrm rot="10800000">
            <a:off x="1466936" y="3382975"/>
            <a:ext cx="554700" cy="1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Shape 153"/>
          <p:cNvCxnSpPr>
            <a:stCxn id="60" idx="0"/>
          </p:cNvCxnSpPr>
          <p:nvPr/>
        </p:nvCxnSpPr>
        <p:spPr>
          <a:xfrm rot="10800000">
            <a:off x="1775912" y="4045350"/>
            <a:ext cx="40500" cy="42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4" name="Shape 154"/>
          <p:cNvSpPr/>
          <p:nvPr/>
        </p:nvSpPr>
        <p:spPr>
          <a:xfrm>
            <a:off x="679437" y="3804737"/>
            <a:ext cx="1096500" cy="481200"/>
          </a:xfrm>
          <a:prstGeom prst="diamond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paddles</a:t>
            </a:r>
          </a:p>
        </p:txBody>
      </p:sp>
      <p:cxnSp>
        <p:nvCxnSpPr>
          <p:cNvPr id="155" name="Shape 155"/>
          <p:cNvCxnSpPr>
            <a:stCxn id="154" idx="1"/>
          </p:cNvCxnSpPr>
          <p:nvPr/>
        </p:nvCxnSpPr>
        <p:spPr>
          <a:xfrm rot="10800000">
            <a:off x="597237" y="3627437"/>
            <a:ext cx="82200" cy="41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Shape 156"/>
          <p:cNvSpPr/>
          <p:nvPr/>
        </p:nvSpPr>
        <p:spPr>
          <a:xfrm>
            <a:off x="3826950" y="4067575"/>
            <a:ext cx="1301099" cy="481200"/>
          </a:xfrm>
          <a:prstGeom prst="diamond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assigned</a:t>
            </a:r>
          </a:p>
        </p:txBody>
      </p:sp>
      <p:cxnSp>
        <p:nvCxnSpPr>
          <p:cNvPr id="157" name="Shape 157"/>
          <p:cNvCxnSpPr>
            <a:stCxn id="58" idx="1"/>
            <a:endCxn id="156" idx="1"/>
          </p:cNvCxnSpPr>
          <p:nvPr/>
        </p:nvCxnSpPr>
        <p:spPr>
          <a:xfrm flipH="1">
            <a:off x="3826912" y="3700462"/>
            <a:ext cx="4800" cy="60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8" name="Shape 158"/>
          <p:cNvCxnSpPr>
            <a:stCxn id="156" idx="3"/>
            <a:endCxn id="96" idx="0"/>
          </p:cNvCxnSpPr>
          <p:nvPr/>
        </p:nvCxnSpPr>
        <p:spPr>
          <a:xfrm>
            <a:off x="5128049" y="4308175"/>
            <a:ext cx="21000" cy="3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Shape 159"/>
          <p:cNvSpPr/>
          <p:nvPr/>
        </p:nvSpPr>
        <p:spPr>
          <a:xfrm>
            <a:off x="3043648" y="3056061"/>
            <a:ext cx="739800" cy="213893"/>
          </a:xfrm>
          <a:prstGeom prst="flowChartTerminator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/>
              <a:t>Gender</a:t>
            </a:r>
          </a:p>
        </p:txBody>
      </p:sp>
      <p:cxnSp>
        <p:nvCxnSpPr>
          <p:cNvPr id="160" name="Shape 160"/>
          <p:cNvCxnSpPr>
            <a:stCxn id="159" idx="2"/>
          </p:cNvCxnSpPr>
          <p:nvPr/>
        </p:nvCxnSpPr>
        <p:spPr>
          <a:xfrm>
            <a:off x="3413548" y="3269955"/>
            <a:ext cx="5991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