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67325" y="677325"/>
            <a:ext cx="7398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55" name="Shape 55"/>
          <p:cNvSpPr/>
          <p:nvPr/>
        </p:nvSpPr>
        <p:spPr>
          <a:xfrm>
            <a:off x="3921437" y="459425"/>
            <a:ext cx="1301099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56" name="Shape 56"/>
          <p:cNvSpPr/>
          <p:nvPr/>
        </p:nvSpPr>
        <p:spPr>
          <a:xfrm>
            <a:off x="923825" y="2015250"/>
            <a:ext cx="7398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</a:p>
        </p:txBody>
      </p:sp>
      <p:sp>
        <p:nvSpPr>
          <p:cNvPr id="57" name="Shape 57"/>
          <p:cNvSpPr/>
          <p:nvPr/>
        </p:nvSpPr>
        <p:spPr>
          <a:xfrm>
            <a:off x="3869837" y="2095075"/>
            <a:ext cx="1301100" cy="481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</a:t>
            </a:r>
          </a:p>
        </p:txBody>
      </p:sp>
      <p:sp>
        <p:nvSpPr>
          <p:cNvPr id="58" name="Shape 58"/>
          <p:cNvSpPr/>
          <p:nvPr/>
        </p:nvSpPr>
        <p:spPr>
          <a:xfrm>
            <a:off x="3831712" y="3459862"/>
            <a:ext cx="1301099" cy="481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</a:t>
            </a:r>
          </a:p>
        </p:txBody>
      </p:sp>
      <p:sp>
        <p:nvSpPr>
          <p:cNvPr id="59" name="Shape 59"/>
          <p:cNvSpPr/>
          <p:nvPr/>
        </p:nvSpPr>
        <p:spPr>
          <a:xfrm>
            <a:off x="578200" y="3142336"/>
            <a:ext cx="8886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Boat_Class</a:t>
            </a:r>
          </a:p>
        </p:txBody>
      </p:sp>
      <p:sp>
        <p:nvSpPr>
          <p:cNvPr id="60" name="Shape 60"/>
          <p:cNvSpPr/>
          <p:nvPr/>
        </p:nvSpPr>
        <p:spPr>
          <a:xfrm>
            <a:off x="1446512" y="4467150"/>
            <a:ext cx="7398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  <p:sp>
        <p:nvSpPr>
          <p:cNvPr id="61" name="Shape 61"/>
          <p:cNvSpPr/>
          <p:nvPr/>
        </p:nvSpPr>
        <p:spPr>
          <a:xfrm>
            <a:off x="7717950" y="3831687"/>
            <a:ext cx="8100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Hometown</a:t>
            </a:r>
          </a:p>
        </p:txBody>
      </p:sp>
      <p:sp>
        <p:nvSpPr>
          <p:cNvPr id="62" name="Shape 62"/>
          <p:cNvSpPr/>
          <p:nvPr/>
        </p:nvSpPr>
        <p:spPr>
          <a:xfrm>
            <a:off x="7128811" y="303075"/>
            <a:ext cx="8886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</a:p>
        </p:txBody>
      </p:sp>
      <p:sp>
        <p:nvSpPr>
          <p:cNvPr id="63" name="Shape 63"/>
          <p:cNvSpPr/>
          <p:nvPr/>
        </p:nvSpPr>
        <p:spPr>
          <a:xfrm>
            <a:off x="5621700" y="2381361"/>
            <a:ext cx="11649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Confirmation_List</a:t>
            </a:r>
          </a:p>
        </p:txBody>
      </p:sp>
      <p:sp>
        <p:nvSpPr>
          <p:cNvPr id="64" name="Shape 64"/>
          <p:cNvSpPr/>
          <p:nvPr/>
        </p:nvSpPr>
        <p:spPr>
          <a:xfrm>
            <a:off x="7158886" y="1521837"/>
            <a:ext cx="6240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65" name="Shape 65"/>
          <p:cNvSpPr/>
          <p:nvPr/>
        </p:nvSpPr>
        <p:spPr>
          <a:xfrm>
            <a:off x="1877050" y="1104137"/>
            <a:ext cx="1228799" cy="548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</a:p>
        </p:txBody>
      </p:sp>
      <p:sp>
        <p:nvSpPr>
          <p:cNvPr id="66" name="Shape 66"/>
          <p:cNvSpPr/>
          <p:nvPr/>
        </p:nvSpPr>
        <p:spPr>
          <a:xfrm>
            <a:off x="3812650" y="2775425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</a:p>
        </p:txBody>
      </p:sp>
      <p:sp>
        <p:nvSpPr>
          <p:cNvPr id="67" name="Shape 67"/>
          <p:cNvSpPr/>
          <p:nvPr/>
        </p:nvSpPr>
        <p:spPr>
          <a:xfrm>
            <a:off x="4079550" y="1223425"/>
            <a:ext cx="984899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hosts</a:t>
            </a:r>
          </a:p>
        </p:txBody>
      </p:sp>
      <p:sp>
        <p:nvSpPr>
          <p:cNvPr id="68" name="Shape 68"/>
          <p:cNvSpPr/>
          <p:nvPr/>
        </p:nvSpPr>
        <p:spPr>
          <a:xfrm>
            <a:off x="2254400" y="3750225"/>
            <a:ext cx="11649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may_be_part_of</a:t>
            </a:r>
          </a:p>
        </p:txBody>
      </p:sp>
      <p:sp>
        <p:nvSpPr>
          <p:cNvPr id="69" name="Shape 69"/>
          <p:cNvSpPr/>
          <p:nvPr/>
        </p:nvSpPr>
        <p:spPr>
          <a:xfrm>
            <a:off x="2511536" y="4550900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</a:p>
        </p:txBody>
      </p:sp>
      <p:sp>
        <p:nvSpPr>
          <p:cNvPr id="70" name="Shape 70"/>
          <p:cNvSpPr/>
          <p:nvPr/>
        </p:nvSpPr>
        <p:spPr>
          <a:xfrm>
            <a:off x="2021636" y="3158275"/>
            <a:ext cx="10965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paddles</a:t>
            </a:r>
          </a:p>
        </p:txBody>
      </p:sp>
      <p:sp>
        <p:nvSpPr>
          <p:cNvPr id="71" name="Shape 71"/>
          <p:cNvSpPr/>
          <p:nvPr/>
        </p:nvSpPr>
        <p:spPr>
          <a:xfrm>
            <a:off x="2125600" y="196125"/>
            <a:ext cx="888600" cy="548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</p:txBody>
      </p:sp>
      <p:sp>
        <p:nvSpPr>
          <p:cNvPr id="72" name="Shape 72"/>
          <p:cNvSpPr/>
          <p:nvPr/>
        </p:nvSpPr>
        <p:spPr>
          <a:xfrm>
            <a:off x="5732823" y="3948225"/>
            <a:ext cx="15773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hails_from</a:t>
            </a:r>
          </a:p>
        </p:txBody>
      </p:sp>
      <p:sp>
        <p:nvSpPr>
          <p:cNvPr id="73" name="Shape 73"/>
          <p:cNvSpPr/>
          <p:nvPr/>
        </p:nvSpPr>
        <p:spPr>
          <a:xfrm>
            <a:off x="5732825" y="397075"/>
            <a:ext cx="10965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</a:t>
            </a:r>
          </a:p>
        </p:txBody>
      </p:sp>
      <p:sp>
        <p:nvSpPr>
          <p:cNvPr id="74" name="Shape 74"/>
          <p:cNvSpPr/>
          <p:nvPr/>
        </p:nvSpPr>
        <p:spPr>
          <a:xfrm>
            <a:off x="6017400" y="1773900"/>
            <a:ext cx="8886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timed</a:t>
            </a:r>
          </a:p>
        </p:txBody>
      </p:sp>
      <p:sp>
        <p:nvSpPr>
          <p:cNvPr id="75" name="Shape 75"/>
          <p:cNvSpPr/>
          <p:nvPr/>
        </p:nvSpPr>
        <p:spPr>
          <a:xfrm>
            <a:off x="4785900" y="72200"/>
            <a:ext cx="1096576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Account_Name</a:t>
            </a:r>
          </a:p>
        </p:txBody>
      </p:sp>
      <p:sp>
        <p:nvSpPr>
          <p:cNvPr id="76" name="Shape 76"/>
          <p:cNvSpPr/>
          <p:nvPr/>
        </p:nvSpPr>
        <p:spPr>
          <a:xfrm>
            <a:off x="3640725" y="72200"/>
            <a:ext cx="88862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Account_ID</a:t>
            </a:r>
          </a:p>
        </p:txBody>
      </p:sp>
      <p:sp>
        <p:nvSpPr>
          <p:cNvPr id="77" name="Shape 77"/>
          <p:cNvSpPr/>
          <p:nvPr/>
        </p:nvSpPr>
        <p:spPr>
          <a:xfrm>
            <a:off x="651525" y="196125"/>
            <a:ext cx="810108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</a:p>
        </p:txBody>
      </p:sp>
      <p:sp>
        <p:nvSpPr>
          <p:cNvPr id="78" name="Shape 78"/>
          <p:cNvSpPr/>
          <p:nvPr/>
        </p:nvSpPr>
        <p:spPr>
          <a:xfrm>
            <a:off x="125673" y="530725"/>
            <a:ext cx="579312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79" name="Shape 79"/>
          <p:cNvSpPr/>
          <p:nvPr/>
        </p:nvSpPr>
        <p:spPr>
          <a:xfrm>
            <a:off x="3010325" y="1671075"/>
            <a:ext cx="739800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Race_ID</a:t>
            </a:r>
          </a:p>
        </p:txBody>
      </p:sp>
      <p:sp>
        <p:nvSpPr>
          <p:cNvPr id="80" name="Shape 80"/>
          <p:cNvSpPr/>
          <p:nvPr/>
        </p:nvSpPr>
        <p:spPr>
          <a:xfrm>
            <a:off x="5517025" y="3502875"/>
            <a:ext cx="525852" cy="2138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</a:p>
        </p:txBody>
      </p:sp>
      <p:sp>
        <p:nvSpPr>
          <p:cNvPr id="81" name="Shape 81"/>
          <p:cNvSpPr/>
          <p:nvPr/>
        </p:nvSpPr>
        <p:spPr>
          <a:xfrm>
            <a:off x="6045287" y="3128750"/>
            <a:ext cx="732293" cy="2138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F_Name</a:t>
            </a:r>
          </a:p>
        </p:txBody>
      </p:sp>
      <p:sp>
        <p:nvSpPr>
          <p:cNvPr id="82" name="Shape 82"/>
          <p:cNvSpPr/>
          <p:nvPr/>
        </p:nvSpPr>
        <p:spPr>
          <a:xfrm>
            <a:off x="3885125" y="1629774"/>
            <a:ext cx="525852" cy="2138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id="83" name="Shape 83"/>
          <p:cNvSpPr/>
          <p:nvPr/>
        </p:nvSpPr>
        <p:spPr>
          <a:xfrm>
            <a:off x="6829325" y="3317333"/>
            <a:ext cx="888623" cy="382480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Participant_ID</a:t>
            </a:r>
          </a:p>
        </p:txBody>
      </p:sp>
      <p:sp>
        <p:nvSpPr>
          <p:cNvPr id="84" name="Shape 84"/>
          <p:cNvSpPr/>
          <p:nvPr/>
        </p:nvSpPr>
        <p:spPr>
          <a:xfrm>
            <a:off x="2600350" y="2298461"/>
            <a:ext cx="984905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Race_Name</a:t>
            </a:r>
          </a:p>
        </p:txBody>
      </p:sp>
      <p:sp>
        <p:nvSpPr>
          <p:cNvPr id="85" name="Shape 85"/>
          <p:cNvSpPr/>
          <p:nvPr/>
        </p:nvSpPr>
        <p:spPr>
          <a:xfrm>
            <a:off x="923824" y="2621686"/>
            <a:ext cx="984906" cy="213893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class_Name</a:t>
            </a:r>
          </a:p>
        </p:txBody>
      </p:sp>
      <p:sp>
        <p:nvSpPr>
          <p:cNvPr id="86" name="Shape 86"/>
          <p:cNvSpPr/>
          <p:nvPr/>
        </p:nvSpPr>
        <p:spPr>
          <a:xfrm>
            <a:off x="8019975" y="2080736"/>
            <a:ext cx="848393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</a:p>
        </p:txBody>
      </p:sp>
      <p:sp>
        <p:nvSpPr>
          <p:cNvPr id="87" name="Shape 87"/>
          <p:cNvSpPr/>
          <p:nvPr/>
        </p:nvSpPr>
        <p:spPr>
          <a:xfrm>
            <a:off x="8288225" y="1704611"/>
            <a:ext cx="525852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88" name="Shape 88"/>
          <p:cNvSpPr/>
          <p:nvPr/>
        </p:nvSpPr>
        <p:spPr>
          <a:xfrm>
            <a:off x="8083086" y="793287"/>
            <a:ext cx="1044521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finance_Name</a:t>
            </a:r>
          </a:p>
        </p:txBody>
      </p:sp>
      <p:sp>
        <p:nvSpPr>
          <p:cNvPr id="89" name="Shape 89"/>
          <p:cNvSpPr/>
          <p:nvPr/>
        </p:nvSpPr>
        <p:spPr>
          <a:xfrm>
            <a:off x="8131650" y="148025"/>
            <a:ext cx="84839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inance_ID</a:t>
            </a:r>
          </a:p>
        </p:txBody>
      </p:sp>
      <p:sp>
        <p:nvSpPr>
          <p:cNvPr id="90" name="Shape 90"/>
          <p:cNvSpPr/>
          <p:nvPr/>
        </p:nvSpPr>
        <p:spPr>
          <a:xfrm>
            <a:off x="54100" y="4384975"/>
            <a:ext cx="810108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team_ID</a:t>
            </a:r>
          </a:p>
        </p:txBody>
      </p:sp>
      <p:sp>
        <p:nvSpPr>
          <p:cNvPr id="91" name="Shape 91"/>
          <p:cNvSpPr/>
          <p:nvPr/>
        </p:nvSpPr>
        <p:spPr>
          <a:xfrm>
            <a:off x="8111536" y="4717700"/>
            <a:ext cx="888623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town_ID</a:t>
            </a:r>
          </a:p>
        </p:txBody>
      </p:sp>
      <p:sp>
        <p:nvSpPr>
          <p:cNvPr id="92" name="Shape 92"/>
          <p:cNvSpPr/>
          <p:nvPr/>
        </p:nvSpPr>
        <p:spPr>
          <a:xfrm>
            <a:off x="767325" y="1346287"/>
            <a:ext cx="7398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</a:p>
        </p:txBody>
      </p:sp>
      <p:sp>
        <p:nvSpPr>
          <p:cNvPr id="93" name="Shape 93"/>
          <p:cNvSpPr/>
          <p:nvPr/>
        </p:nvSpPr>
        <p:spPr>
          <a:xfrm>
            <a:off x="24086" y="4776050"/>
            <a:ext cx="984905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team_Name</a:t>
            </a:r>
          </a:p>
        </p:txBody>
      </p:sp>
      <p:sp>
        <p:nvSpPr>
          <p:cNvPr id="94" name="Shape 94"/>
          <p:cNvSpPr/>
          <p:nvPr/>
        </p:nvSpPr>
        <p:spPr>
          <a:xfrm>
            <a:off x="5253748" y="3012361"/>
            <a:ext cx="739800" cy="21389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L_Name</a:t>
            </a:r>
          </a:p>
        </p:txBody>
      </p:sp>
      <p:sp>
        <p:nvSpPr>
          <p:cNvPr id="95" name="Shape 95"/>
          <p:cNvSpPr/>
          <p:nvPr/>
        </p:nvSpPr>
        <p:spPr>
          <a:xfrm>
            <a:off x="7021625" y="4616475"/>
            <a:ext cx="984905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town_Name</a:t>
            </a:r>
          </a:p>
        </p:txBody>
      </p:sp>
      <p:sp>
        <p:nvSpPr>
          <p:cNvPr id="96" name="Shape 96"/>
          <p:cNvSpPr/>
          <p:nvPr/>
        </p:nvSpPr>
        <p:spPr>
          <a:xfrm>
            <a:off x="4704625" y="4625537"/>
            <a:ext cx="8886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</a:t>
            </a:r>
          </a:p>
        </p:txBody>
      </p:sp>
      <p:sp>
        <p:nvSpPr>
          <p:cNvPr id="97" name="Shape 97"/>
          <p:cNvSpPr/>
          <p:nvPr/>
        </p:nvSpPr>
        <p:spPr>
          <a:xfrm>
            <a:off x="5896062" y="4749725"/>
            <a:ext cx="672893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</p:txBody>
      </p:sp>
      <p:sp>
        <p:nvSpPr>
          <p:cNvPr id="98" name="Shape 98"/>
          <p:cNvSpPr/>
          <p:nvPr/>
        </p:nvSpPr>
        <p:spPr>
          <a:xfrm>
            <a:off x="107375" y="2740086"/>
            <a:ext cx="739800" cy="213892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class_ID</a:t>
            </a:r>
          </a:p>
        </p:txBody>
      </p:sp>
      <p:cxnSp>
        <p:nvCxnSpPr>
          <p:cNvPr id="99" name="Shape 99"/>
          <p:cNvCxnSpPr>
            <a:stCxn id="78" idx="2"/>
            <a:endCxn id="54" idx="1"/>
          </p:cNvCxnSpPr>
          <p:nvPr/>
        </p:nvCxnSpPr>
        <p:spPr>
          <a:xfrm>
            <a:off x="415330" y="744619"/>
            <a:ext cx="3519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984100" y="427875"/>
            <a:ext cx="76799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>
            <a:stCxn id="54" idx="2"/>
            <a:endCxn id="92" idx="0"/>
          </p:cNvCxnSpPr>
          <p:nvPr/>
        </p:nvCxnSpPr>
        <p:spPr>
          <a:xfrm>
            <a:off x="1137225" y="1158525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>
            <a:stCxn id="54" idx="3"/>
            <a:endCxn id="71" idx="1"/>
          </p:cNvCxnSpPr>
          <p:nvPr/>
        </p:nvCxnSpPr>
        <p:spPr>
          <a:xfrm flipH="1" rot="10800000">
            <a:off x="1507125" y="470325"/>
            <a:ext cx="6186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stCxn id="71" idx="3"/>
            <a:endCxn id="55" idx="1"/>
          </p:cNvCxnSpPr>
          <p:nvPr/>
        </p:nvCxnSpPr>
        <p:spPr>
          <a:xfrm>
            <a:off x="3014200" y="470324"/>
            <a:ext cx="907199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0" idx="3"/>
            <a:endCxn id="60" idx="1"/>
          </p:cNvCxnSpPr>
          <p:nvPr/>
        </p:nvCxnSpPr>
        <p:spPr>
          <a:xfrm>
            <a:off x="864208" y="4491922"/>
            <a:ext cx="582300" cy="21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3" idx="3"/>
            <a:endCxn id="60" idx="1"/>
          </p:cNvCxnSpPr>
          <p:nvPr/>
        </p:nvCxnSpPr>
        <p:spPr>
          <a:xfrm flipH="1" rot="10800000">
            <a:off x="1008992" y="4707797"/>
            <a:ext cx="437400" cy="17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endCxn id="68" idx="1"/>
          </p:cNvCxnSpPr>
          <p:nvPr/>
        </p:nvCxnSpPr>
        <p:spPr>
          <a:xfrm flipH="1" rot="10800000">
            <a:off x="2040800" y="3990825"/>
            <a:ext cx="213600" cy="4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68" idx="3"/>
            <a:endCxn id="58" idx="1"/>
          </p:cNvCxnSpPr>
          <p:nvPr/>
        </p:nvCxnSpPr>
        <p:spPr>
          <a:xfrm flipH="1" rot="10800000">
            <a:off x="3419300" y="3700425"/>
            <a:ext cx="412500" cy="29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endCxn id="65" idx="3"/>
          </p:cNvCxnSpPr>
          <p:nvPr/>
        </p:nvCxnSpPr>
        <p:spPr>
          <a:xfrm flipH="1">
            <a:off x="3105849" y="944837"/>
            <a:ext cx="83340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9" name="Shape 109"/>
          <p:cNvCxnSpPr>
            <a:stCxn id="65" idx="1"/>
          </p:cNvCxnSpPr>
          <p:nvPr/>
        </p:nvCxnSpPr>
        <p:spPr>
          <a:xfrm flipH="1">
            <a:off x="1532950" y="1378337"/>
            <a:ext cx="344100" cy="63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>
            <a:stCxn id="55" idx="2"/>
            <a:endCxn id="67" idx="0"/>
          </p:cNvCxnSpPr>
          <p:nvPr/>
        </p:nvCxnSpPr>
        <p:spPr>
          <a:xfrm>
            <a:off x="4571987" y="940625"/>
            <a:ext cx="0" cy="28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67" idx="2"/>
            <a:endCxn id="57" idx="0"/>
          </p:cNvCxnSpPr>
          <p:nvPr/>
        </p:nvCxnSpPr>
        <p:spPr>
          <a:xfrm flipH="1">
            <a:off x="4520400" y="1704625"/>
            <a:ext cx="516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76" idx="2"/>
          </p:cNvCxnSpPr>
          <p:nvPr/>
        </p:nvCxnSpPr>
        <p:spPr>
          <a:xfrm>
            <a:off x="4085036" y="286094"/>
            <a:ext cx="94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Shape 113"/>
          <p:cNvCxnSpPr>
            <a:stCxn id="75" idx="2"/>
          </p:cNvCxnSpPr>
          <p:nvPr/>
        </p:nvCxnSpPr>
        <p:spPr>
          <a:xfrm flipH="1">
            <a:off x="4990988" y="286094"/>
            <a:ext cx="3432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>
            <a:stCxn id="79" idx="2"/>
          </p:cNvCxnSpPr>
          <p:nvPr/>
        </p:nvCxnSpPr>
        <p:spPr>
          <a:xfrm>
            <a:off x="3380225" y="1884969"/>
            <a:ext cx="5724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84" idx="3"/>
          </p:cNvCxnSpPr>
          <p:nvPr/>
        </p:nvCxnSpPr>
        <p:spPr>
          <a:xfrm>
            <a:off x="3585255" y="2405408"/>
            <a:ext cx="3075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82" idx="2"/>
          </p:cNvCxnSpPr>
          <p:nvPr/>
        </p:nvCxnSpPr>
        <p:spPr>
          <a:xfrm>
            <a:off x="4148051" y="1843668"/>
            <a:ext cx="849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1926874" y="1763900"/>
            <a:ext cx="1096500" cy="548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create_edit</a:t>
            </a:r>
          </a:p>
        </p:txBody>
      </p:sp>
      <p:cxnSp>
        <p:nvCxnSpPr>
          <p:cNvPr id="118" name="Shape 118"/>
          <p:cNvCxnSpPr>
            <a:stCxn id="57" idx="1"/>
            <a:endCxn id="117" idx="3"/>
          </p:cNvCxnSpPr>
          <p:nvPr/>
        </p:nvCxnSpPr>
        <p:spPr>
          <a:xfrm rot="10800000">
            <a:off x="3023237" y="2038075"/>
            <a:ext cx="846600" cy="29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9" name="Shape 119"/>
          <p:cNvCxnSpPr>
            <a:stCxn id="117" idx="1"/>
            <a:endCxn id="56" idx="3"/>
          </p:cNvCxnSpPr>
          <p:nvPr/>
        </p:nvCxnSpPr>
        <p:spPr>
          <a:xfrm flipH="1">
            <a:off x="1663774" y="2038100"/>
            <a:ext cx="263100" cy="21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stCxn id="92" idx="2"/>
          </p:cNvCxnSpPr>
          <p:nvPr/>
        </p:nvCxnSpPr>
        <p:spPr>
          <a:xfrm flipH="1">
            <a:off x="1114125" y="1827487"/>
            <a:ext cx="23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>
            <a:stCxn id="55" idx="3"/>
            <a:endCxn id="73" idx="1"/>
          </p:cNvCxnSpPr>
          <p:nvPr/>
        </p:nvCxnSpPr>
        <p:spPr>
          <a:xfrm flipH="1" rot="10800000">
            <a:off x="5222537" y="637625"/>
            <a:ext cx="5103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>
            <a:stCxn id="73" idx="3"/>
            <a:endCxn id="62" idx="1"/>
          </p:cNvCxnSpPr>
          <p:nvPr/>
        </p:nvCxnSpPr>
        <p:spPr>
          <a:xfrm flipH="1" rot="10800000">
            <a:off x="6829325" y="543775"/>
            <a:ext cx="299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8017411" y="383174"/>
            <a:ext cx="288899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>
            <a:stCxn id="62" idx="3"/>
          </p:cNvCxnSpPr>
          <p:nvPr/>
        </p:nvCxnSpPr>
        <p:spPr>
          <a:xfrm>
            <a:off x="8017411" y="543675"/>
            <a:ext cx="3780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>
            <a:stCxn id="64" idx="3"/>
            <a:endCxn id="87" idx="1"/>
          </p:cNvCxnSpPr>
          <p:nvPr/>
        </p:nvCxnSpPr>
        <p:spPr>
          <a:xfrm>
            <a:off x="7782886" y="1762437"/>
            <a:ext cx="505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stCxn id="64" idx="2"/>
            <a:endCxn id="86" idx="1"/>
          </p:cNvCxnSpPr>
          <p:nvPr/>
        </p:nvCxnSpPr>
        <p:spPr>
          <a:xfrm>
            <a:off x="7470886" y="2003037"/>
            <a:ext cx="5490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>
            <a:stCxn id="57" idx="3"/>
            <a:endCxn id="74" idx="1"/>
          </p:cNvCxnSpPr>
          <p:nvPr/>
        </p:nvCxnSpPr>
        <p:spPr>
          <a:xfrm flipH="1" rot="10800000">
            <a:off x="5170937" y="2014375"/>
            <a:ext cx="846600" cy="3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>
            <a:stCxn id="74" idx="3"/>
            <a:endCxn id="64" idx="1"/>
          </p:cNvCxnSpPr>
          <p:nvPr/>
        </p:nvCxnSpPr>
        <p:spPr>
          <a:xfrm flipH="1" rot="10800000">
            <a:off x="6906000" y="1762500"/>
            <a:ext cx="2529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7273650" y="2418225"/>
            <a:ext cx="739800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list_ID</a:t>
            </a:r>
          </a:p>
        </p:txBody>
      </p:sp>
      <p:cxnSp>
        <p:nvCxnSpPr>
          <p:cNvPr id="130" name="Shape 130"/>
          <p:cNvCxnSpPr>
            <a:stCxn id="63" idx="3"/>
            <a:endCxn id="129" idx="2"/>
          </p:cNvCxnSpPr>
          <p:nvPr/>
        </p:nvCxnSpPr>
        <p:spPr>
          <a:xfrm>
            <a:off x="6786600" y="2621961"/>
            <a:ext cx="856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>
            <a:endCxn id="83" idx="2"/>
          </p:cNvCxnSpPr>
          <p:nvPr/>
        </p:nvCxnSpPr>
        <p:spPr>
          <a:xfrm flipH="1" rot="10800000">
            <a:off x="5142436" y="3699814"/>
            <a:ext cx="2131199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endCxn id="94" idx="2"/>
          </p:cNvCxnSpPr>
          <p:nvPr/>
        </p:nvCxnSpPr>
        <p:spPr>
          <a:xfrm flipH="1" rot="10800000">
            <a:off x="4955248" y="3226254"/>
            <a:ext cx="6684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>
            <a:stCxn id="66" idx="2"/>
            <a:endCxn id="58" idx="0"/>
          </p:cNvCxnSpPr>
          <p:nvPr/>
        </p:nvCxnSpPr>
        <p:spPr>
          <a:xfrm>
            <a:off x="4463199" y="3256625"/>
            <a:ext cx="19200" cy="2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57" idx="2"/>
            <a:endCxn id="66" idx="0"/>
          </p:cNvCxnSpPr>
          <p:nvPr/>
        </p:nvCxnSpPr>
        <p:spPr>
          <a:xfrm flipH="1">
            <a:off x="4463087" y="2576275"/>
            <a:ext cx="57300" cy="19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stCxn id="69" idx="3"/>
            <a:endCxn id="96" idx="1"/>
          </p:cNvCxnSpPr>
          <p:nvPr/>
        </p:nvCxnSpPr>
        <p:spPr>
          <a:xfrm>
            <a:off x="3812636" y="4791500"/>
            <a:ext cx="891900" cy="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>
            <a:stCxn id="96" idx="3"/>
            <a:endCxn id="97" idx="1"/>
          </p:cNvCxnSpPr>
          <p:nvPr/>
        </p:nvCxnSpPr>
        <p:spPr>
          <a:xfrm flipH="1" rot="10800000">
            <a:off x="5593225" y="4856537"/>
            <a:ext cx="302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/>
          <p:nvPr/>
        </p:nvSpPr>
        <p:spPr>
          <a:xfrm>
            <a:off x="-15185" y="1783361"/>
            <a:ext cx="984905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Manager_ID</a:t>
            </a:r>
          </a:p>
        </p:txBody>
      </p:sp>
      <p:cxnSp>
        <p:nvCxnSpPr>
          <p:cNvPr id="138" name="Shape 138"/>
          <p:cNvCxnSpPr>
            <a:stCxn id="137" idx="2"/>
            <a:endCxn id="56" idx="1"/>
          </p:cNvCxnSpPr>
          <p:nvPr/>
        </p:nvCxnSpPr>
        <p:spPr>
          <a:xfrm>
            <a:off x="477267" y="1997254"/>
            <a:ext cx="446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endCxn id="63" idx="1"/>
          </p:cNvCxnSpPr>
          <p:nvPr/>
        </p:nvCxnSpPr>
        <p:spPr>
          <a:xfrm flipH="1" rot="10800000">
            <a:off x="4780200" y="2621961"/>
            <a:ext cx="8415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/>
          <p:nvPr/>
        </p:nvSpPr>
        <p:spPr>
          <a:xfrm>
            <a:off x="8083100" y="1277862"/>
            <a:ext cx="84839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Results_ID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7780425" y="1488350"/>
            <a:ext cx="516899" cy="89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60" idx="3"/>
            <a:endCxn id="69" idx="1"/>
          </p:cNvCxnSpPr>
          <p:nvPr/>
        </p:nvCxnSpPr>
        <p:spPr>
          <a:xfrm>
            <a:off x="2186312" y="4707750"/>
            <a:ext cx="325200" cy="8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3" name="Shape 143"/>
          <p:cNvCxnSpPr>
            <a:stCxn id="81" idx="1"/>
          </p:cNvCxnSpPr>
          <p:nvPr/>
        </p:nvCxnSpPr>
        <p:spPr>
          <a:xfrm flipH="1">
            <a:off x="5106587" y="3235697"/>
            <a:ext cx="9387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80" idx="1"/>
            <a:endCxn id="58" idx="3"/>
          </p:cNvCxnSpPr>
          <p:nvPr/>
        </p:nvCxnSpPr>
        <p:spPr>
          <a:xfrm flipH="1">
            <a:off x="5132725" y="3609822"/>
            <a:ext cx="3843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>
            <a:endCxn id="72" idx="1"/>
          </p:cNvCxnSpPr>
          <p:nvPr/>
        </p:nvCxnSpPr>
        <p:spPr>
          <a:xfrm>
            <a:off x="5142423" y="3930225"/>
            <a:ext cx="590400" cy="25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6" name="Shape 146"/>
          <p:cNvCxnSpPr>
            <a:stCxn id="72" idx="3"/>
            <a:endCxn id="61" idx="1"/>
          </p:cNvCxnSpPr>
          <p:nvPr/>
        </p:nvCxnSpPr>
        <p:spPr>
          <a:xfrm flipH="1" rot="10800000">
            <a:off x="7310223" y="4072425"/>
            <a:ext cx="407700" cy="11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95" idx="0"/>
          </p:cNvCxnSpPr>
          <p:nvPr/>
        </p:nvCxnSpPr>
        <p:spPr>
          <a:xfrm flipH="1" rot="10800000">
            <a:off x="7514077" y="4322475"/>
            <a:ext cx="408900" cy="29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>
            <a:stCxn id="91" idx="0"/>
            <a:endCxn id="61" idx="2"/>
          </p:cNvCxnSpPr>
          <p:nvPr/>
        </p:nvCxnSpPr>
        <p:spPr>
          <a:xfrm rot="10800000">
            <a:off x="8122948" y="4313000"/>
            <a:ext cx="432900" cy="4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98" idx="2"/>
          </p:cNvCxnSpPr>
          <p:nvPr/>
        </p:nvCxnSpPr>
        <p:spPr>
          <a:xfrm>
            <a:off x="477275" y="2953979"/>
            <a:ext cx="261900" cy="1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85" idx="2"/>
            <a:endCxn id="59" idx="0"/>
          </p:cNvCxnSpPr>
          <p:nvPr/>
        </p:nvCxnSpPr>
        <p:spPr>
          <a:xfrm flipH="1">
            <a:off x="1022377" y="2835580"/>
            <a:ext cx="393900" cy="3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stCxn id="58" idx="1"/>
          </p:cNvCxnSpPr>
          <p:nvPr/>
        </p:nvCxnSpPr>
        <p:spPr>
          <a:xfrm rot="10800000">
            <a:off x="3079012" y="3406462"/>
            <a:ext cx="752700" cy="29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2" name="Shape 152"/>
          <p:cNvCxnSpPr>
            <a:stCxn id="70" idx="1"/>
            <a:endCxn id="59" idx="3"/>
          </p:cNvCxnSpPr>
          <p:nvPr/>
        </p:nvCxnSpPr>
        <p:spPr>
          <a:xfrm rot="10800000">
            <a:off x="1466936" y="3382975"/>
            <a:ext cx="554700" cy="1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60" idx="0"/>
          </p:cNvCxnSpPr>
          <p:nvPr/>
        </p:nvCxnSpPr>
        <p:spPr>
          <a:xfrm rot="10800000">
            <a:off x="1775912" y="4045350"/>
            <a:ext cx="40500" cy="4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679437" y="3804737"/>
            <a:ext cx="10965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paddles</a:t>
            </a:r>
          </a:p>
        </p:txBody>
      </p:sp>
      <p:cxnSp>
        <p:nvCxnSpPr>
          <p:cNvPr id="155" name="Shape 155"/>
          <p:cNvCxnSpPr>
            <a:stCxn id="154" idx="1"/>
          </p:cNvCxnSpPr>
          <p:nvPr/>
        </p:nvCxnSpPr>
        <p:spPr>
          <a:xfrm rot="10800000">
            <a:off x="597237" y="3627437"/>
            <a:ext cx="82200" cy="41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3826950" y="4067575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</a:p>
        </p:txBody>
      </p:sp>
      <p:cxnSp>
        <p:nvCxnSpPr>
          <p:cNvPr id="157" name="Shape 157"/>
          <p:cNvCxnSpPr>
            <a:stCxn id="58" idx="1"/>
            <a:endCxn id="156" idx="1"/>
          </p:cNvCxnSpPr>
          <p:nvPr/>
        </p:nvCxnSpPr>
        <p:spPr>
          <a:xfrm flipH="1">
            <a:off x="3826912" y="3700462"/>
            <a:ext cx="4800" cy="60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8" name="Shape 158"/>
          <p:cNvCxnSpPr>
            <a:stCxn id="156" idx="3"/>
            <a:endCxn id="96" idx="0"/>
          </p:cNvCxnSpPr>
          <p:nvPr/>
        </p:nvCxnSpPr>
        <p:spPr>
          <a:xfrm>
            <a:off x="5128049" y="4308175"/>
            <a:ext cx="21000" cy="3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3043648" y="3056061"/>
            <a:ext cx="739800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/>
              <a:t>Gender</a:t>
            </a:r>
          </a:p>
        </p:txBody>
      </p:sp>
      <p:cxnSp>
        <p:nvCxnSpPr>
          <p:cNvPr id="160" name="Shape 160"/>
          <p:cNvCxnSpPr>
            <a:stCxn id="159" idx="2"/>
          </p:cNvCxnSpPr>
          <p:nvPr/>
        </p:nvCxnSpPr>
        <p:spPr>
          <a:xfrm>
            <a:off x="3413548" y="3269955"/>
            <a:ext cx="5991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/>
          <p:nvPr/>
        </p:nvSpPr>
        <p:spPr>
          <a:xfrm>
            <a:off x="4712725" y="1630775"/>
            <a:ext cx="739800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/>
              <a:t>Location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5621702" y="1522862"/>
            <a:ext cx="856818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/>
              <a:t>Description</a:t>
            </a:r>
          </a:p>
        </p:txBody>
      </p:sp>
      <p:cxnSp>
        <p:nvCxnSpPr>
          <p:cNvPr id="163" name="Shape 163"/>
          <p:cNvCxnSpPr>
            <a:endCxn id="161" idx="2"/>
          </p:cNvCxnSpPr>
          <p:nvPr/>
        </p:nvCxnSpPr>
        <p:spPr>
          <a:xfrm flipH="1" rot="10800000">
            <a:off x="4883425" y="1844668"/>
            <a:ext cx="1992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endCxn id="162" idx="2"/>
          </p:cNvCxnSpPr>
          <p:nvPr/>
        </p:nvCxnSpPr>
        <p:spPr>
          <a:xfrm flipH="1" rot="10800000">
            <a:off x="5213411" y="1736756"/>
            <a:ext cx="8367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5" name="Shape 165"/>
          <p:cNvSpPr/>
          <p:nvPr/>
        </p:nvSpPr>
        <p:spPr>
          <a:xfrm>
            <a:off x="2040737" y="2630475"/>
            <a:ext cx="12288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800"/>
              <a:t>contains</a:t>
            </a:r>
          </a:p>
        </p:txBody>
      </p:sp>
      <p:cxnSp>
        <p:nvCxnSpPr>
          <p:cNvPr id="166" name="Shape 166"/>
          <p:cNvCxnSpPr>
            <a:stCxn id="165" idx="1"/>
          </p:cNvCxnSpPr>
          <p:nvPr/>
        </p:nvCxnSpPr>
        <p:spPr>
          <a:xfrm flipH="1">
            <a:off x="1471037" y="2871075"/>
            <a:ext cx="569700" cy="27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5" idx="3"/>
          </p:cNvCxnSpPr>
          <p:nvPr/>
        </p:nvCxnSpPr>
        <p:spPr>
          <a:xfrm flipH="1" rot="10800000">
            <a:off x="3269537" y="2585775"/>
            <a:ext cx="923400" cy="2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