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2" d="100"/>
          <a:sy n="82" d="100"/>
        </p:scale>
        <p:origin x="4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9AFCAB-904D-87D7-AA6F-630B489A19B3}"/>
              </a:ext>
            </a:extLst>
          </p:cNvPr>
          <p:cNvSpPr>
            <a:spLocks noGrp="1"/>
          </p:cNvSpPr>
          <p:nvPr>
            <p:ph type="ctrTitle"/>
          </p:nvPr>
        </p:nvSpPr>
        <p:spPr>
          <a:xfrm>
            <a:off x="1189227" y="378015"/>
            <a:ext cx="9250580" cy="428809"/>
          </a:xfrm>
        </p:spPr>
        <p:txBody>
          <a:bodyPr/>
          <a:lstStyle/>
          <a:p>
            <a:r>
              <a:rPr lang="en-US" sz="3200" dirty="0">
                <a:solidFill>
                  <a:schemeClr val="tx1"/>
                </a:solidFill>
              </a:rPr>
              <a:t>Title :  A real-time chat and communication app</a:t>
            </a:r>
            <a:r>
              <a:rPr lang="en-US" dirty="0">
                <a:solidFill>
                  <a:schemeClr val="tx1"/>
                </a:solidFill>
              </a:rPr>
              <a:t> </a:t>
            </a:r>
          </a:p>
        </p:txBody>
      </p:sp>
      <p:sp>
        <p:nvSpPr>
          <p:cNvPr id="7" name="Title 4">
            <a:extLst>
              <a:ext uri="{FF2B5EF4-FFF2-40B4-BE49-F238E27FC236}">
                <a16:creationId xmlns:a16="http://schemas.microsoft.com/office/drawing/2014/main" id="{D5B70E0C-4C9C-C560-45CB-B68641773515}"/>
              </a:ext>
            </a:extLst>
          </p:cNvPr>
          <p:cNvSpPr txBox="1">
            <a:spLocks/>
          </p:cNvSpPr>
          <p:nvPr/>
        </p:nvSpPr>
        <p:spPr>
          <a:xfrm>
            <a:off x="822490" y="1405829"/>
            <a:ext cx="6768986" cy="27383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tx1"/>
                </a:solidFill>
              </a:rPr>
              <a:t>Team Member’s :</a:t>
            </a:r>
          </a:p>
          <a:p>
            <a:endParaRPr lang="en-US" sz="3200" dirty="0">
              <a:solidFill>
                <a:schemeClr val="tx1"/>
              </a:solidFill>
            </a:endParaRPr>
          </a:p>
          <a:p>
            <a:r>
              <a:rPr lang="en-US" sz="3200" dirty="0">
                <a:solidFill>
                  <a:schemeClr val="tx1"/>
                </a:solidFill>
              </a:rPr>
              <a:t>PUVEEVARMA S (Team Leader)
 SELVA BHARATHI S
SALMAN FAARAS S
     SYED NAVEED ABDULLAH 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16115"/>
          </a:xfrm>
          <a:prstGeom prst="rect">
            <a:avLst/>
          </a:prstGeom>
          <a:noFill/>
        </p:spPr>
        <p:txBody>
          <a:bodyPr wrap="square">
            <a:spAutoFit/>
          </a:bodyPr>
          <a:lstStyle/>
          <a:p>
            <a:r>
              <a:rPr lang="en-US" dirty="0"/>
              <a:t>      </a:t>
            </a:r>
            <a:r>
              <a:rPr lang="en-US" altLang="en-US" dirty="0">
                <a:sym typeface="+mn-ea"/>
              </a:rPr>
              <a:t>        release {</a:t>
            </a:r>
            <a:endParaRPr lang="en-US" altLang="en-US" dirty="0"/>
          </a:p>
          <a:p>
            <a:r>
              <a:rPr lang="en-US" altLang="en-US" dirty="0">
                <a:sym typeface="+mn-ea"/>
              </a:rPr>
              <a:t>            minifyEnabled false</a:t>
            </a:r>
            <a:endParaRPr lang="en-US" altLang="en-US" dirty="0"/>
          </a:p>
          <a:p>
            <a:r>
              <a:rPr lang="en-US" altLang="en-US" dirty="0">
                <a:sym typeface="+mn-ea"/>
              </a:rPr>
              <a:t>            proguardFiles getDefaultProguardFile('proguard-android-optimize.txt'), 'proguard-rules.pro'</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compileOptions {</a:t>
            </a:r>
            <a:endParaRPr lang="en-US" altLang="en-US" dirty="0"/>
          </a:p>
          <a:p>
            <a:r>
              <a:rPr lang="en-US" altLang="en-US" dirty="0">
                <a:sym typeface="+mn-ea"/>
              </a:rPr>
              <a:t>        sourceCompatibility JavaVersion.VERSION_1_8</a:t>
            </a:r>
            <a:endParaRPr lang="en-US" altLang="en-US" dirty="0"/>
          </a:p>
          <a:p>
            <a:r>
              <a:rPr lang="en-US" altLang="en-US" dirty="0">
                <a:sym typeface="+mn-ea"/>
              </a:rPr>
              <a:t>        targetCompatibility JavaVersion.VERSION_1_8</a:t>
            </a:r>
            <a:endParaRPr lang="en-US" altLang="en-US" dirty="0"/>
          </a:p>
          <a:p>
            <a:r>
              <a:rPr lang="en-US" altLang="en-US" dirty="0">
                <a:sym typeface="+mn-ea"/>
              </a:rPr>
              <a:t>    }</a:t>
            </a:r>
            <a:endParaRPr lang="en-US" altLang="en-US" dirty="0"/>
          </a:p>
          <a:p>
            <a:r>
              <a:rPr lang="en-US" altLang="en-US" dirty="0">
                <a:sym typeface="+mn-ea"/>
              </a:rPr>
              <a:t>    kotlinOptions {</a:t>
            </a:r>
            <a:endParaRPr lang="en-US" altLang="en-US" dirty="0"/>
          </a:p>
          <a:p>
            <a:r>
              <a:rPr lang="en-US" altLang="en-US" dirty="0">
                <a:sym typeface="+mn-ea"/>
              </a:rPr>
              <a:t>        jvmTarget = '1.8'</a:t>
            </a:r>
            <a:endParaRPr lang="en-US" altLang="en-US" dirty="0"/>
          </a:p>
          <a:p>
            <a:r>
              <a:rPr lang="en-US" altLang="en-US" dirty="0">
                <a:sym typeface="+mn-ea"/>
              </a:rPr>
              <a:t>        useIR = true</a:t>
            </a:r>
            <a:endParaRPr lang="en-US" altLang="en-US" dirty="0"/>
          </a:p>
          <a:p>
            <a:r>
              <a:rPr lang="en-US" altLang="en-US" dirty="0">
                <a:sym typeface="+mn-ea"/>
              </a:rPr>
              <a:t>    }</a:t>
            </a:r>
            <a:endParaRPr lang="en-US" altLang="en-US" dirty="0"/>
          </a:p>
          <a:p>
            <a:r>
              <a:rPr lang="en-US" altLang="en-US" dirty="0">
                <a:sym typeface="+mn-ea"/>
              </a:rPr>
              <a:t>    buildFeatures {</a:t>
            </a:r>
            <a:endParaRPr lang="en-US" altLang="en-US" dirty="0"/>
          </a:p>
          <a:p>
            <a:r>
              <a:rPr lang="en-US" altLang="en-US" dirty="0">
                <a:sym typeface="+mn-ea"/>
              </a:rPr>
              <a:t>        compose true</a:t>
            </a:r>
            <a:endParaRPr lang="en-US" altLang="en-US" dirty="0"/>
          </a:p>
          <a:p>
            <a:r>
              <a:rPr lang="en-US" altLang="en-US" dirty="0">
                <a:sym typeface="+mn-ea"/>
              </a:rPr>
              <a:t>    }</a:t>
            </a:r>
            <a:endParaRPr lang="en-US" altLang="en-US" dirty="0"/>
          </a:p>
          <a:p>
            <a:r>
              <a:rPr lang="en-US" altLang="en-US" dirty="0">
                <a:sym typeface="+mn-ea"/>
              </a:rPr>
              <a:t>    composeOptions {</a:t>
            </a:r>
            <a:endParaRPr lang="en-US" altLang="en-US" dirty="0"/>
          </a:p>
          <a:p>
            <a:r>
              <a:rPr lang="en-US" altLang="en-US" dirty="0">
                <a:sym typeface="+mn-ea"/>
              </a:rPr>
              <a:t>        kotlinCompilerExtensionVersion compose_version</a:t>
            </a:r>
            <a:endParaRPr lang="en-US" altLang="en-US" dirty="0"/>
          </a:p>
          <a:p>
            <a:r>
              <a:rPr lang="en-US" altLang="en-US" dirty="0">
                <a:sym typeface="+mn-ea"/>
              </a:rPr>
              <a:t>        kotlinCompilerVersion '1.5.10'</a:t>
            </a:r>
            <a:endParaRPr lang="en-US" altLang="en-US" dirty="0"/>
          </a:p>
          <a:p>
            <a:r>
              <a:rPr lang="en-US" altLang="en-US" dirty="0">
                <a:sym typeface="+mn-ea"/>
              </a:rPr>
              <a:t>    }</a:t>
            </a:r>
            <a:endParaRPr lang="en-US" altLang="en-US" dirty="0"/>
          </a:p>
          <a:p>
            <a:r>
              <a:rPr lang="en-US" altLang="en-US" dirty="0">
                <a:sym typeface="+mn-ea"/>
              </a:rPr>
              <a:t>    packagingOptions {</a:t>
            </a:r>
            <a:endParaRPr lang="en-US" altLang="en-US" dirty="0"/>
          </a:p>
          <a:p>
            <a:r>
              <a:rPr lang="en-US" altLang="en-US" dirty="0">
                <a:sym typeface="+mn-ea"/>
              </a:rPr>
              <a:t>        resources {</a:t>
            </a:r>
            <a:endParaRPr lang="en-US" alt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300"/>
            <a:ext cx="9144000" cy="7016115"/>
          </a:xfrm>
          <a:prstGeom prst="rect">
            <a:avLst/>
          </a:prstGeom>
          <a:noFill/>
        </p:spPr>
        <p:txBody>
          <a:bodyPr wrap="square">
            <a:spAutoFit/>
          </a:bodyPr>
          <a:lstStyle/>
          <a:p>
            <a:r>
              <a:rPr lang="en-US" altLang="en-US" dirty="0">
                <a:sym typeface="+mn-ea"/>
              </a:rPr>
              <a:t>            excludes += '/META-INF/{AL2.0,LGPL2.1}'</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a:t>
            </a:r>
            <a:endParaRPr lang="en-US" altLang="en-US" dirty="0"/>
          </a:p>
          <a:p>
            <a:endParaRPr lang="en-US" altLang="en-US" dirty="0"/>
          </a:p>
          <a:p>
            <a:r>
              <a:rPr lang="en-US" altLang="en-US" dirty="0">
                <a:sym typeface="+mn-ea"/>
              </a:rPr>
              <a:t>dependencies {</a:t>
            </a:r>
            <a:endParaRPr lang="en-US" altLang="en-US" dirty="0"/>
          </a:p>
          <a:p>
            <a:r>
              <a:rPr lang="en-US" altLang="en-US" dirty="0">
                <a:sym typeface="+mn-ea"/>
              </a:rPr>
              <a:t>    implementation 'androidx.core:core-ktx:1.6.0'</a:t>
            </a:r>
            <a:endParaRPr lang="en-US" altLang="en-US" dirty="0"/>
          </a:p>
          <a:p>
            <a:r>
              <a:rPr lang="en-US" altLang="en-US" dirty="0">
                <a:sym typeface="+mn-ea"/>
              </a:rPr>
              <a:t>    implementation 'androidx.appcompat:appcompat:1.3.1'</a:t>
            </a:r>
            <a:endParaRPr lang="en-US" altLang="en-US" dirty="0"/>
          </a:p>
          <a:p>
            <a:r>
              <a:rPr lang="en-US" altLang="en-US" dirty="0">
                <a:sym typeface="+mn-ea"/>
              </a:rPr>
              <a:t>    implementation 'com.google.android.material:material:1.4.0'</a:t>
            </a:r>
            <a:endParaRPr lang="en-US" altLang="en-US" dirty="0"/>
          </a:p>
          <a:p>
            <a:r>
              <a:rPr lang="en-US" altLang="en-US" dirty="0">
                <a:sym typeface="+mn-ea"/>
              </a:rPr>
              <a:t>    implementation "androidx.compose.ui:ui:$compose_version"</a:t>
            </a:r>
            <a:endParaRPr lang="en-US" altLang="en-US" dirty="0"/>
          </a:p>
          <a:p>
            <a:r>
              <a:rPr lang="en-US" altLang="en-US" dirty="0">
                <a:sym typeface="+mn-ea"/>
              </a:rPr>
              <a:t>    implementation "androidx.compose.material:material:$compose_version"</a:t>
            </a:r>
            <a:endParaRPr lang="en-US" altLang="en-US" dirty="0"/>
          </a:p>
          <a:p>
            <a:r>
              <a:rPr lang="en-US" altLang="en-US" dirty="0">
                <a:sym typeface="+mn-ea"/>
              </a:rPr>
              <a:t>    implementation "androidx.compose.ui:ui-tooling-preview:$compose_version"</a:t>
            </a:r>
            <a:endParaRPr lang="en-US" altLang="en-US" dirty="0"/>
          </a:p>
          <a:p>
            <a:r>
              <a:rPr lang="en-US" altLang="en-US" dirty="0">
                <a:sym typeface="+mn-ea"/>
              </a:rPr>
              <a:t>    implementation 'androidx.lifecycle:lifecycle-runtime-ktx:2.3.1'</a:t>
            </a:r>
            <a:endParaRPr lang="en-US" altLang="en-US" dirty="0"/>
          </a:p>
          <a:p>
            <a:r>
              <a:rPr lang="en-US" altLang="en-US" dirty="0">
                <a:sym typeface="+mn-ea"/>
              </a:rPr>
              <a:t>    implementation 'androidx.activity:activity-compose:1.3.1'</a:t>
            </a:r>
            <a:endParaRPr lang="en-US" altLang="en-US" dirty="0"/>
          </a:p>
          <a:p>
            <a:r>
              <a:rPr lang="en-US" altLang="en-US" dirty="0">
                <a:sym typeface="+mn-ea"/>
              </a:rPr>
              <a:t>    implementation 'androidx.lifecycle:lifecycle-livedata-ktx:2.3.1'</a:t>
            </a:r>
            <a:endParaRPr lang="en-US" altLang="en-US" dirty="0"/>
          </a:p>
          <a:p>
            <a:r>
              <a:rPr lang="en-US" altLang="en-US" dirty="0">
                <a:sym typeface="+mn-ea"/>
              </a:rPr>
              <a:t>    implementation 'androidx.lifecycle:lifecycle-viewmodel-ktx:2.3.1'</a:t>
            </a:r>
            <a:endParaRPr lang="en-US" altLang="en-US" dirty="0"/>
          </a:p>
          <a:p>
            <a:r>
              <a:rPr lang="en-US" altLang="en-US" dirty="0">
                <a:sym typeface="+mn-ea"/>
              </a:rPr>
              <a:t>    implementation "androidx.compose.runtime:runtime-livedata:$compose_version"</a:t>
            </a:r>
            <a:endParaRPr lang="en-US" altLang="en-US" dirty="0"/>
          </a:p>
          <a:p>
            <a:r>
              <a:rPr lang="en-US" altLang="en-US" dirty="0">
                <a:sym typeface="+mn-ea"/>
              </a:rPr>
              <a:t>    implementation 'androidx.lifecycle:lifecycle-viewmodel-compose:1.0.0-alpha07'</a:t>
            </a:r>
            <a:endParaRPr lang="en-US" altLang="en-US" dirty="0"/>
          </a:p>
          <a:p>
            <a:r>
              <a:rPr lang="en-US" altLang="en-US" dirty="0">
                <a:sym typeface="+mn-ea"/>
              </a:rPr>
              <a:t>    implementation "androidx.navigation:navigation-compose:2.4.0-alpha06"</a:t>
            </a:r>
            <a:endParaRPr lang="en-US" altLang="en-US" dirty="0"/>
          </a:p>
          <a:p>
            <a:endParaRPr lang="en-US" altLang="en-US" dirty="0"/>
          </a:p>
          <a:p>
            <a:r>
              <a:rPr lang="en-US" altLang="en-US" dirty="0">
                <a:sym typeface="+mn-ea"/>
              </a:rPr>
              <a:t>    implementation platform('com.google.firebase:firebase-bom:28.3.0')</a:t>
            </a:r>
            <a:endParaRPr lang="en-US" altLang="en-US" dirty="0"/>
          </a:p>
          <a:p>
            <a:r>
              <a:rPr lang="en-US" altLang="en-US" dirty="0">
                <a:sym typeface="+mn-ea"/>
              </a:rPr>
              <a:t>    implementation 'com.google.firebase:firebase-analytics-ktx'</a:t>
            </a:r>
            <a:endParaRPr lang="en-US" altLang="en-US" dirty="0"/>
          </a:p>
          <a:p>
            <a:r>
              <a:rPr lang="en-US" altLang="en-US" dirty="0">
                <a:sym typeface="+mn-ea"/>
              </a:rPr>
              <a:t>    implementation 'com.google.firebase:firebase-auth-ktx'</a:t>
            </a:r>
            <a:endParaRPr lang="en-US" altLang="en-US"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600" y="1156335"/>
            <a:ext cx="9042400" cy="3692525"/>
          </a:xfrm>
          <a:prstGeom prst="rect">
            <a:avLst/>
          </a:prstGeom>
          <a:noFill/>
        </p:spPr>
        <p:txBody>
          <a:bodyPr wrap="square">
            <a:spAutoFit/>
          </a:bodyPr>
          <a:lstStyle/>
          <a:p>
            <a:r>
              <a:rPr lang="en-US" dirty="0"/>
              <a:t> </a:t>
            </a:r>
            <a:r>
              <a:rPr lang="en-US" altLang="en-US" dirty="0">
                <a:sym typeface="+mn-ea"/>
              </a:rPr>
              <a:t>    implementation 'com.google.firebase:firebase-firestore-ktx'</a:t>
            </a:r>
            <a:endParaRPr lang="en-US" altLang="en-US" dirty="0"/>
          </a:p>
          <a:p>
            <a:r>
              <a:rPr lang="en-US" altLang="en-US" dirty="0">
                <a:sym typeface="+mn-ea"/>
              </a:rPr>
              <a:t>    implementation 'com.google.firebase:firebase-auth:21.0.3'</a:t>
            </a:r>
            <a:endParaRPr lang="en-US" altLang="en-US" dirty="0"/>
          </a:p>
          <a:p>
            <a:r>
              <a:rPr lang="en-US" altLang="en-US" dirty="0">
                <a:sym typeface="+mn-ea"/>
              </a:rPr>
              <a:t>    implementation 'com.google.firebase:firebase-firestore:24.1.1'</a:t>
            </a:r>
            <a:endParaRPr lang="en-US" altLang="en-US" dirty="0"/>
          </a:p>
          <a:p>
            <a:endParaRPr lang="en-US" altLang="en-US" dirty="0"/>
          </a:p>
          <a:p>
            <a:r>
              <a:rPr lang="en-US" altLang="en-US" dirty="0">
                <a:sym typeface="+mn-ea"/>
              </a:rPr>
              <a:t>    testImplementation 'junit:junit:4.13.2'</a:t>
            </a:r>
            <a:endParaRPr lang="en-US" altLang="en-US" dirty="0"/>
          </a:p>
          <a:p>
            <a:endParaRPr lang="en-US" altLang="en-US" dirty="0"/>
          </a:p>
          <a:p>
            <a:r>
              <a:rPr lang="en-US" altLang="en-US" dirty="0">
                <a:sym typeface="+mn-ea"/>
              </a:rPr>
              <a:t>    androidTestImplementation 'androidx.test.ext:junit:1.1.3'</a:t>
            </a:r>
            <a:endParaRPr lang="en-US" altLang="en-US" dirty="0"/>
          </a:p>
          <a:p>
            <a:r>
              <a:rPr lang="en-US" altLang="en-US" dirty="0">
                <a:sym typeface="+mn-ea"/>
              </a:rPr>
              <a:t>    androidTestImplementation 'androidx.test.espresso:espresso-core:3.4.0'</a:t>
            </a:r>
            <a:endParaRPr lang="en-US" altLang="en-US" dirty="0"/>
          </a:p>
          <a:p>
            <a:r>
              <a:rPr lang="en-US" altLang="en-US" dirty="0">
                <a:sym typeface="+mn-ea"/>
              </a:rPr>
              <a:t>    androidTestImplementation "androidx.compose.ui:ui-test-junit4:$compose_version"</a:t>
            </a:r>
            <a:endParaRPr lang="en-US" altLang="en-US" dirty="0"/>
          </a:p>
          <a:p>
            <a:endParaRPr lang="en-US" altLang="en-US" dirty="0"/>
          </a:p>
          <a:p>
            <a:r>
              <a:rPr lang="en-US" altLang="en-US" dirty="0">
                <a:sym typeface="+mn-ea"/>
              </a:rPr>
              <a:t>    debugImplementation "androidx.compose.ui:ui-tooling:$compose_version"</a:t>
            </a:r>
            <a:endParaRPr lang="en-US" altLang="en-US" dirty="0"/>
          </a:p>
          <a:p>
            <a:r>
              <a:rPr lang="en-US" altLang="en-US" dirty="0">
                <a:sym typeface="+mn-ea"/>
              </a:rPr>
              <a:t>}</a:t>
            </a:r>
            <a:endParaRPr lang="en-US" alt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908040"/>
          </a:xfrm>
          <a:prstGeom prst="rect">
            <a:avLst/>
          </a:prstGeom>
          <a:noFill/>
        </p:spPr>
        <p:txBody>
          <a:bodyPr wrap="square">
            <a:spAutoFit/>
          </a:bodyPr>
          <a:lstStyle/>
          <a:p>
            <a:r>
              <a:rPr lang="en-US" dirty="0"/>
              <a:t> </a:t>
            </a:r>
            <a:r>
              <a:rPr lang="en-US" altLang="en-US" dirty="0"/>
              <a:t>#!/usr/bin/env sh</a:t>
            </a:r>
          </a:p>
          <a:p>
            <a:endParaRPr lang="en-US" altLang="en-US" dirty="0"/>
          </a:p>
          <a:p>
            <a:r>
              <a:rPr lang="en-US" altLang="en-US" dirty="0"/>
              <a:t>#</a:t>
            </a:r>
          </a:p>
          <a:p>
            <a:r>
              <a:rPr lang="en-US" altLang="en-US" dirty="0"/>
              <a:t># Copyright 2015 the original author or authors.</a:t>
            </a:r>
          </a:p>
          <a:p>
            <a:r>
              <a:rPr lang="en-US" altLang="en-US" dirty="0"/>
              <a:t>#</a:t>
            </a:r>
          </a:p>
          <a:p>
            <a:r>
              <a:rPr lang="en-US" altLang="en-US" dirty="0"/>
              <a:t># Licensed under the Apache License, Version 2.0 (the "License");</a:t>
            </a:r>
          </a:p>
          <a:p>
            <a:r>
              <a:rPr lang="en-US" altLang="en-US" dirty="0"/>
              <a:t># you may not use this file except in compliance with the License.</a:t>
            </a:r>
          </a:p>
          <a:p>
            <a:r>
              <a:rPr lang="en-US" altLang="en-US" dirty="0"/>
              <a:t># You may obtain a copy of the License at</a:t>
            </a:r>
          </a:p>
          <a:p>
            <a:r>
              <a:rPr lang="en-US" altLang="en-US" dirty="0"/>
              <a:t>#</a:t>
            </a:r>
          </a:p>
          <a:p>
            <a:r>
              <a:rPr lang="en-US" altLang="en-US" dirty="0"/>
              <a:t>#      https://www.apache.org/licenses/LICENSE-2.0</a:t>
            </a:r>
          </a:p>
          <a:p>
            <a:r>
              <a:rPr lang="en-US" altLang="en-US" dirty="0"/>
              <a:t>#</a:t>
            </a:r>
          </a:p>
          <a:p>
            <a:r>
              <a:rPr lang="en-US" altLang="en-US" dirty="0"/>
              <a:t># Unless required by applicable law or agreed to in writing, software</a:t>
            </a:r>
          </a:p>
          <a:p>
            <a:r>
              <a:rPr lang="en-US" altLang="en-US" dirty="0"/>
              <a:t># distributed under the License is distributed on an "AS IS" BASIS,</a:t>
            </a:r>
          </a:p>
          <a:p>
            <a:r>
              <a:rPr lang="en-US" altLang="en-US" dirty="0"/>
              <a:t># WITHOUT WARRANTIES OR CONDITIONS OF ANY KIND, either express or implied.</a:t>
            </a:r>
          </a:p>
          <a:p>
            <a:r>
              <a:rPr lang="en-US" altLang="en-US" dirty="0"/>
              <a:t># See the License for the specific language governing permissions and</a:t>
            </a:r>
          </a:p>
          <a:p>
            <a:r>
              <a:rPr lang="en-US" altLang="en-US" dirty="0"/>
              <a:t># limitations under the License.</a:t>
            </a:r>
          </a:p>
          <a:p>
            <a:endParaRPr lang="en-US" altLang="en-US" dirty="0"/>
          </a:p>
          <a:p>
            <a:endParaRPr lang="en-US" altLang="en-US" dirty="0"/>
          </a:p>
          <a:p>
            <a:r>
              <a:rPr lang="en-US" altLang="en-US" dirty="0"/>
              <a:t>Gradle start up script for UN*X</a:t>
            </a:r>
          </a:p>
          <a:p>
            <a:endParaRPr lang="en-US" altLang="en-US" dirty="0"/>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293610"/>
          </a:xfrm>
          <a:prstGeom prst="rect">
            <a:avLst/>
          </a:prstGeom>
          <a:noFill/>
        </p:spPr>
        <p:txBody>
          <a:bodyPr wrap="square">
            <a:spAutoFit/>
          </a:bodyPr>
          <a:lstStyle/>
          <a:p>
            <a:r>
              <a:rPr lang="en-US" altLang="en-US" dirty="0">
                <a:sym typeface="+mn-ea"/>
              </a:rPr>
              <a:t># Attempt to set APP_HOME</a:t>
            </a:r>
            <a:endParaRPr lang="en-US" altLang="en-US" dirty="0"/>
          </a:p>
          <a:p>
            <a:r>
              <a:rPr lang="en-US" altLang="en-US" dirty="0">
                <a:sym typeface="+mn-ea"/>
              </a:rPr>
              <a:t># Resolve links: $0 may be a link</a:t>
            </a:r>
            <a:endParaRPr lang="en-US" altLang="en-US" dirty="0"/>
          </a:p>
          <a:p>
            <a:r>
              <a:rPr lang="en-US" altLang="en-US" dirty="0">
                <a:sym typeface="+mn-ea"/>
              </a:rPr>
              <a:t>PRG="$0"</a:t>
            </a:r>
            <a:endParaRPr lang="en-US" altLang="en-US" dirty="0"/>
          </a:p>
          <a:p>
            <a:r>
              <a:rPr lang="en-US" altLang="en-US" dirty="0">
                <a:sym typeface="+mn-ea"/>
              </a:rPr>
              <a:t># Need this for relative symlinks.</a:t>
            </a:r>
            <a:endParaRPr lang="en-US" altLang="en-US" dirty="0"/>
          </a:p>
          <a:p>
            <a:r>
              <a:rPr lang="en-US" altLang="en-US" dirty="0">
                <a:sym typeface="+mn-ea"/>
              </a:rPr>
              <a:t>while [ -h "$PRG" ] ; do</a:t>
            </a:r>
            <a:endParaRPr lang="en-US" altLang="en-US" dirty="0"/>
          </a:p>
          <a:p>
            <a:r>
              <a:rPr lang="en-US" altLang="en-US" dirty="0">
                <a:sym typeface="+mn-ea"/>
              </a:rPr>
              <a:t>    ls=`ls -ld "$PRG"`</a:t>
            </a:r>
            <a:endParaRPr lang="en-US" altLang="en-US" dirty="0"/>
          </a:p>
          <a:p>
            <a:r>
              <a:rPr lang="en-US" altLang="en-US" dirty="0">
                <a:sym typeface="+mn-ea"/>
              </a:rPr>
              <a:t>    link=`expr "$ls" : '.*-&gt; \(.*\)$'`</a:t>
            </a:r>
            <a:endParaRPr lang="en-US" altLang="en-US" dirty="0"/>
          </a:p>
          <a:p>
            <a:r>
              <a:rPr lang="en-US" altLang="en-US" dirty="0">
                <a:sym typeface="+mn-ea"/>
              </a:rPr>
              <a:t>    if expr "$link" : '/.*' &gt; /dev/null; then</a:t>
            </a:r>
            <a:endParaRPr lang="en-US" altLang="en-US" dirty="0"/>
          </a:p>
          <a:p>
            <a:r>
              <a:rPr lang="en-US" altLang="en-US" dirty="0">
                <a:sym typeface="+mn-ea"/>
              </a:rPr>
              <a:t>        PRG="$link"</a:t>
            </a:r>
            <a:endParaRPr lang="en-US" altLang="en-US" dirty="0"/>
          </a:p>
          <a:p>
            <a:r>
              <a:rPr lang="en-US" altLang="en-US" dirty="0">
                <a:sym typeface="+mn-ea"/>
              </a:rPr>
              <a:t>    else</a:t>
            </a:r>
            <a:endParaRPr lang="en-US" altLang="en-US" dirty="0"/>
          </a:p>
          <a:p>
            <a:r>
              <a:rPr lang="en-US" altLang="en-US" dirty="0">
                <a:sym typeface="+mn-ea"/>
              </a:rPr>
              <a:t>        PRG=`dirname "$PRG"`"/$link"</a:t>
            </a:r>
            <a:endParaRPr lang="en-US" altLang="en-US" dirty="0"/>
          </a:p>
          <a:p>
            <a:r>
              <a:rPr lang="en-US" altLang="en-US" dirty="0">
                <a:sym typeface="+mn-ea"/>
              </a:rPr>
              <a:t>    fi</a:t>
            </a:r>
            <a:endParaRPr lang="en-US" altLang="en-US" dirty="0"/>
          </a:p>
          <a:p>
            <a:r>
              <a:rPr lang="en-US" altLang="en-US" dirty="0">
                <a:sym typeface="+mn-ea"/>
              </a:rPr>
              <a:t>done</a:t>
            </a:r>
            <a:endParaRPr lang="en-US" altLang="en-US" dirty="0"/>
          </a:p>
          <a:p>
            <a:r>
              <a:rPr lang="en-US" altLang="en-US" dirty="0">
                <a:sym typeface="+mn-ea"/>
              </a:rPr>
              <a:t>SAVED="`pwd`"</a:t>
            </a:r>
            <a:endParaRPr lang="en-US" altLang="en-US" dirty="0"/>
          </a:p>
          <a:p>
            <a:r>
              <a:rPr lang="en-US" altLang="en-US" dirty="0">
                <a:sym typeface="+mn-ea"/>
              </a:rPr>
              <a:t>cd "`dirname \"$PRG\"`/" &gt;/dev/null</a:t>
            </a:r>
            <a:endParaRPr lang="en-US" altLang="en-US" dirty="0"/>
          </a:p>
          <a:p>
            <a:r>
              <a:rPr lang="en-US" altLang="en-US" dirty="0">
                <a:sym typeface="+mn-ea"/>
              </a:rPr>
              <a:t>APP_HOME="`pwd -P`"</a:t>
            </a:r>
            <a:endParaRPr lang="en-US" altLang="en-US" dirty="0"/>
          </a:p>
          <a:p>
            <a:r>
              <a:rPr lang="en-US" altLang="en-US" dirty="0">
                <a:sym typeface="+mn-ea"/>
              </a:rPr>
              <a:t>cd "$SAVED" &gt;/dev/null</a:t>
            </a:r>
            <a:endParaRPr lang="en-US" altLang="en-US" dirty="0"/>
          </a:p>
          <a:p>
            <a:endParaRPr lang="en-US" altLang="en-US" dirty="0"/>
          </a:p>
          <a:p>
            <a:r>
              <a:rPr lang="en-US" altLang="en-US" dirty="0">
                <a:sym typeface="+mn-ea"/>
              </a:rPr>
              <a:t>APP_NAME="Gradle"</a:t>
            </a:r>
            <a:endParaRPr lang="en-US" altLang="en-US" dirty="0"/>
          </a:p>
          <a:p>
            <a:r>
              <a:rPr lang="en-US" altLang="en-US" dirty="0">
                <a:sym typeface="+mn-ea"/>
              </a:rPr>
              <a:t>APP_BASE_NAME=`basename "$0"`</a:t>
            </a:r>
            <a:endParaRPr lang="en-US" altLang="en-US" dirty="0"/>
          </a:p>
          <a:p>
            <a:endParaRPr lang="en-US" altLang="en-US" dirty="0"/>
          </a:p>
          <a:p>
            <a:r>
              <a:rPr lang="en-US" altLang="en-US" dirty="0">
                <a:sym typeface="+mn-ea"/>
              </a:rPr>
              <a:t># Add default JVM options here. You can also use JAVA_OPTS and GRADLE_OPTS to pass JVM options to this script.</a:t>
            </a:r>
            <a:endParaRPr lang="en-US" altLang="en-US" dirty="0"/>
          </a:p>
          <a:p>
            <a:r>
              <a:rPr lang="en-US" altLang="en-US" dirty="0">
                <a:sym typeface="+mn-ea"/>
              </a:rPr>
              <a:t>DEFAULT_JVM_OPTS='"-Xmx64m" "-Xms64m"'</a:t>
            </a:r>
            <a:endParaRPr lang="en-US" altLang="en-US" dirty="0"/>
          </a:p>
          <a:p>
            <a:endParaRPr lang="en-US" alt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000" y="0"/>
            <a:ext cx="9017000" cy="7016115"/>
          </a:xfrm>
          <a:prstGeom prst="rect">
            <a:avLst/>
          </a:prstGeom>
          <a:noFill/>
        </p:spPr>
        <p:txBody>
          <a:bodyPr wrap="square">
            <a:spAutoFit/>
          </a:bodyPr>
          <a:lstStyle/>
          <a:p>
            <a:r>
              <a:rPr lang="en-US" altLang="en-US" dirty="0">
                <a:sym typeface="+mn-ea"/>
              </a:rPr>
              <a:t># Use the maximum available, or set MAX_FD != -1 to use that value.</a:t>
            </a:r>
            <a:endParaRPr lang="en-US" altLang="en-US" dirty="0"/>
          </a:p>
          <a:p>
            <a:r>
              <a:rPr lang="en-US" altLang="en-US" dirty="0">
                <a:sym typeface="+mn-ea"/>
              </a:rPr>
              <a:t>MAX_FD="maximum"</a:t>
            </a:r>
            <a:endParaRPr lang="en-US" altLang="en-US" dirty="0"/>
          </a:p>
          <a:p>
            <a:endParaRPr lang="en-US" altLang="en-US" dirty="0"/>
          </a:p>
          <a:p>
            <a:r>
              <a:rPr lang="en-US" altLang="en-US" dirty="0">
                <a:sym typeface="+mn-ea"/>
              </a:rPr>
              <a:t>warn () {</a:t>
            </a:r>
            <a:endParaRPr lang="en-US" altLang="en-US" dirty="0"/>
          </a:p>
          <a:p>
            <a:r>
              <a:rPr lang="en-US" altLang="en-US" dirty="0">
                <a:sym typeface="+mn-ea"/>
              </a:rPr>
              <a:t>    echo "$*"</a:t>
            </a:r>
            <a:endParaRPr lang="en-US" altLang="en-US" dirty="0"/>
          </a:p>
          <a:p>
            <a:r>
              <a:rPr lang="en-US" altLang="en-US" dirty="0">
                <a:sym typeface="+mn-ea"/>
              </a:rPr>
              <a:t>}</a:t>
            </a:r>
            <a:endParaRPr lang="en-US" altLang="en-US" dirty="0"/>
          </a:p>
          <a:p>
            <a:endParaRPr lang="en-US" altLang="en-US" dirty="0"/>
          </a:p>
          <a:p>
            <a:r>
              <a:rPr lang="en-US" altLang="en-US" dirty="0">
                <a:sym typeface="+mn-ea"/>
              </a:rPr>
              <a:t>die () {</a:t>
            </a:r>
            <a:endParaRPr lang="en-US" altLang="en-US" dirty="0"/>
          </a:p>
          <a:p>
            <a:r>
              <a:rPr lang="en-US" altLang="en-US" dirty="0">
                <a:sym typeface="+mn-ea"/>
              </a:rPr>
              <a:t>    echo</a:t>
            </a:r>
            <a:endParaRPr lang="en-US" altLang="en-US" dirty="0"/>
          </a:p>
          <a:p>
            <a:r>
              <a:rPr lang="en-US" altLang="en-US" dirty="0">
                <a:sym typeface="+mn-ea"/>
              </a:rPr>
              <a:t>    echo "$*"</a:t>
            </a:r>
            <a:endParaRPr lang="en-US" altLang="en-US" dirty="0"/>
          </a:p>
          <a:p>
            <a:r>
              <a:rPr lang="en-US" altLang="en-US" dirty="0">
                <a:sym typeface="+mn-ea"/>
              </a:rPr>
              <a:t>    echo</a:t>
            </a:r>
            <a:endParaRPr lang="en-US" altLang="en-US" dirty="0"/>
          </a:p>
          <a:p>
            <a:r>
              <a:rPr lang="en-US" altLang="en-US" dirty="0">
                <a:sym typeface="+mn-ea"/>
              </a:rPr>
              <a:t>    exit 1</a:t>
            </a:r>
            <a:endParaRPr lang="en-US" altLang="en-US" dirty="0"/>
          </a:p>
          <a:p>
            <a:r>
              <a:rPr lang="en-US" altLang="en-US" dirty="0">
                <a:sym typeface="+mn-ea"/>
              </a:rPr>
              <a:t>}</a:t>
            </a:r>
            <a:endParaRPr lang="en-US" altLang="en-US" dirty="0"/>
          </a:p>
          <a:p>
            <a:endParaRPr lang="en-US" altLang="en-US" dirty="0"/>
          </a:p>
          <a:p>
            <a:r>
              <a:rPr lang="en-US" altLang="en-US" dirty="0">
                <a:sym typeface="+mn-ea"/>
              </a:rPr>
              <a:t># OS specific support (must be 'true' or 'false').</a:t>
            </a:r>
            <a:endParaRPr lang="en-US" altLang="en-US" dirty="0"/>
          </a:p>
          <a:p>
            <a:r>
              <a:rPr lang="en-US" altLang="en-US" dirty="0">
                <a:sym typeface="+mn-ea"/>
              </a:rPr>
              <a:t>cygwin=false</a:t>
            </a:r>
            <a:endParaRPr lang="en-US" altLang="en-US" dirty="0"/>
          </a:p>
          <a:p>
            <a:r>
              <a:rPr lang="en-US" altLang="en-US" dirty="0">
                <a:sym typeface="+mn-ea"/>
              </a:rPr>
              <a:t>msys=false</a:t>
            </a:r>
            <a:endParaRPr lang="en-US" altLang="en-US" dirty="0"/>
          </a:p>
          <a:p>
            <a:r>
              <a:rPr lang="en-US" altLang="en-US" dirty="0">
                <a:sym typeface="+mn-ea"/>
              </a:rPr>
              <a:t>darwin=false</a:t>
            </a:r>
            <a:endParaRPr lang="en-US" altLang="en-US" dirty="0"/>
          </a:p>
          <a:p>
            <a:r>
              <a:rPr lang="en-US" altLang="en-US" dirty="0">
                <a:sym typeface="+mn-ea"/>
              </a:rPr>
              <a:t>nonstop=false</a:t>
            </a:r>
            <a:endParaRPr lang="en-US" altLang="en-US" dirty="0"/>
          </a:p>
          <a:p>
            <a:r>
              <a:rPr lang="en-US" altLang="en-US" dirty="0">
                <a:sym typeface="+mn-ea"/>
              </a:rPr>
              <a:t>case "`uname`" in</a:t>
            </a:r>
            <a:endParaRPr lang="en-US" altLang="en-US" dirty="0"/>
          </a:p>
          <a:p>
            <a:r>
              <a:rPr lang="en-US" altLang="en-US" dirty="0">
                <a:sym typeface="+mn-ea"/>
              </a:rPr>
              <a:t>  CYGWIN* )</a:t>
            </a:r>
            <a:endParaRPr lang="en-US" altLang="en-US" dirty="0"/>
          </a:p>
          <a:p>
            <a:r>
              <a:rPr lang="en-US" altLang="en-US" dirty="0">
                <a:sym typeface="+mn-ea"/>
              </a:rPr>
              <a:t>    cygwin=true</a:t>
            </a:r>
            <a:endParaRPr lang="en-US" altLang="en-US" dirty="0"/>
          </a:p>
          <a:p>
            <a:r>
              <a:rPr lang="en-US" altLang="en-US" dirty="0">
                <a:sym typeface="+mn-ea"/>
              </a:rPr>
              <a:t>    ;;</a:t>
            </a:r>
            <a:endParaRPr lang="en-US" altLang="en-US" dirty="0"/>
          </a:p>
          <a:p>
            <a:r>
              <a:rPr lang="en-US" altLang="en-US" dirty="0">
                <a:sym typeface="+mn-ea"/>
              </a:rPr>
              <a:t>  Darwin* )</a:t>
            </a:r>
            <a:endParaRPr lang="en-US" alt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16115"/>
          </a:xfrm>
          <a:prstGeom prst="rect">
            <a:avLst/>
          </a:prstGeom>
          <a:noFill/>
        </p:spPr>
        <p:txBody>
          <a:bodyPr wrap="square">
            <a:spAutoFit/>
          </a:bodyPr>
          <a:lstStyle/>
          <a:p>
            <a:r>
              <a:rPr lang="en-US" altLang="en-US" dirty="0">
                <a:sym typeface="+mn-ea"/>
              </a:rPr>
              <a:t>    darwin=true</a:t>
            </a:r>
            <a:endParaRPr lang="en-US" altLang="en-US" dirty="0"/>
          </a:p>
          <a:p>
            <a:r>
              <a:rPr lang="en-US" altLang="en-US" dirty="0">
                <a:sym typeface="+mn-ea"/>
              </a:rPr>
              <a:t>    ;;</a:t>
            </a:r>
            <a:endParaRPr lang="en-US" altLang="en-US" dirty="0"/>
          </a:p>
          <a:p>
            <a:r>
              <a:rPr lang="en-US" altLang="en-US" dirty="0">
                <a:sym typeface="+mn-ea"/>
              </a:rPr>
              <a:t>  MINGW* )</a:t>
            </a:r>
            <a:endParaRPr lang="en-US" altLang="en-US" dirty="0"/>
          </a:p>
          <a:p>
            <a:r>
              <a:rPr lang="en-US" altLang="en-US" dirty="0">
                <a:sym typeface="+mn-ea"/>
              </a:rPr>
              <a:t>    msys=true</a:t>
            </a:r>
            <a:endParaRPr lang="en-US" altLang="en-US" dirty="0"/>
          </a:p>
          <a:p>
            <a:r>
              <a:rPr lang="en-US" altLang="en-US" dirty="0">
                <a:sym typeface="+mn-ea"/>
              </a:rPr>
              <a:t>    ;;</a:t>
            </a:r>
            <a:endParaRPr lang="en-US" altLang="en-US" dirty="0"/>
          </a:p>
          <a:p>
            <a:r>
              <a:rPr lang="en-US" altLang="en-US" dirty="0">
                <a:sym typeface="+mn-ea"/>
              </a:rPr>
              <a:t>  NONSTOP* )</a:t>
            </a:r>
            <a:endParaRPr lang="en-US" altLang="en-US" dirty="0"/>
          </a:p>
          <a:p>
            <a:r>
              <a:rPr lang="en-US" altLang="en-US" dirty="0">
                <a:sym typeface="+mn-ea"/>
              </a:rPr>
              <a:t>    nonstop=true</a:t>
            </a:r>
            <a:endParaRPr lang="en-US" altLang="en-US" dirty="0"/>
          </a:p>
          <a:p>
            <a:r>
              <a:rPr lang="en-US" altLang="en-US" dirty="0">
                <a:sym typeface="+mn-ea"/>
              </a:rPr>
              <a:t>    ;;</a:t>
            </a:r>
            <a:endParaRPr lang="en-US" altLang="en-US" dirty="0"/>
          </a:p>
          <a:p>
            <a:r>
              <a:rPr lang="en-US" altLang="en-US" dirty="0">
                <a:sym typeface="+mn-ea"/>
              </a:rPr>
              <a:t>esac</a:t>
            </a:r>
            <a:endParaRPr lang="en-US" altLang="en-US" dirty="0"/>
          </a:p>
          <a:p>
            <a:endParaRPr lang="en-US" altLang="en-US" dirty="0"/>
          </a:p>
          <a:p>
            <a:r>
              <a:rPr lang="en-US" altLang="en-US" dirty="0">
                <a:sym typeface="+mn-ea"/>
              </a:rPr>
              <a:t>CLASSPATH=$APP_HOME/gradle/wrapper/gradle-wrapper.jar</a:t>
            </a:r>
            <a:endParaRPr lang="en-US" altLang="en-US" dirty="0"/>
          </a:p>
          <a:p>
            <a:endParaRPr lang="en-US" altLang="en-US" dirty="0"/>
          </a:p>
          <a:p>
            <a:endParaRPr lang="en-US" altLang="en-US" dirty="0"/>
          </a:p>
          <a:p>
            <a:r>
              <a:rPr lang="en-US" altLang="en-US" dirty="0">
                <a:sym typeface="+mn-ea"/>
              </a:rPr>
              <a:t># Determine the Java command to use to start the JVM.</a:t>
            </a:r>
            <a:endParaRPr lang="en-US" altLang="en-US" dirty="0"/>
          </a:p>
          <a:p>
            <a:r>
              <a:rPr lang="en-US" altLang="en-US" dirty="0">
                <a:sym typeface="+mn-ea"/>
              </a:rPr>
              <a:t>if [ -n "$JAVA_HOME" ] ; then</a:t>
            </a:r>
            <a:endParaRPr lang="en-US" altLang="en-US" dirty="0"/>
          </a:p>
          <a:p>
            <a:r>
              <a:rPr lang="en-US" altLang="en-US" dirty="0">
                <a:sym typeface="+mn-ea"/>
              </a:rPr>
              <a:t>    if [ -x "$JAVA_HOME/jre/sh/java" ] ; then</a:t>
            </a:r>
            <a:endParaRPr lang="en-US" altLang="en-US" dirty="0"/>
          </a:p>
          <a:p>
            <a:r>
              <a:rPr lang="en-US" altLang="en-US" dirty="0">
                <a:sym typeface="+mn-ea"/>
              </a:rPr>
              <a:t>        # IBM's JDK on AIX uses strange locations for the executables</a:t>
            </a:r>
            <a:endParaRPr lang="en-US" altLang="en-US" dirty="0"/>
          </a:p>
          <a:p>
            <a:r>
              <a:rPr lang="en-US" altLang="en-US" dirty="0">
                <a:sym typeface="+mn-ea"/>
              </a:rPr>
              <a:t>        JAVACMD="$JAVA_HOME/jre/sh/java"</a:t>
            </a:r>
            <a:endParaRPr lang="en-US" altLang="en-US" dirty="0"/>
          </a:p>
          <a:p>
            <a:r>
              <a:rPr lang="en-US" altLang="en-US" dirty="0">
                <a:sym typeface="+mn-ea"/>
              </a:rPr>
              <a:t>    else</a:t>
            </a:r>
            <a:endParaRPr lang="en-US" altLang="en-US" dirty="0"/>
          </a:p>
          <a:p>
            <a:r>
              <a:rPr lang="en-US" altLang="en-US" dirty="0">
                <a:sym typeface="+mn-ea"/>
              </a:rPr>
              <a:t>        JAVACMD="$JAVA_HOME/bin/java"</a:t>
            </a:r>
            <a:endParaRPr lang="en-US" altLang="en-US" dirty="0"/>
          </a:p>
          <a:p>
            <a:r>
              <a:rPr lang="en-US" altLang="en-US" dirty="0">
                <a:sym typeface="+mn-ea"/>
              </a:rPr>
              <a:t>    fi</a:t>
            </a:r>
            <a:endParaRPr lang="en-US" altLang="en-US" dirty="0"/>
          </a:p>
          <a:p>
            <a:r>
              <a:rPr lang="en-US" altLang="en-US" dirty="0">
                <a:sym typeface="+mn-ea"/>
              </a:rPr>
              <a:t>    if [ ! -x "$JAVACMD" ] ; then</a:t>
            </a:r>
            <a:endParaRPr lang="en-US" altLang="en-US" dirty="0"/>
          </a:p>
          <a:p>
            <a:r>
              <a:rPr lang="en-US" altLang="en-US" dirty="0">
                <a:sym typeface="+mn-ea"/>
              </a:rPr>
              <a:t>        die "ERROR: JAVA_HOME is set to an invalid directory: $JAVA_HOME</a:t>
            </a:r>
            <a:endParaRPr lang="en-US" altLang="en-US" dirty="0"/>
          </a:p>
          <a:p>
            <a:endParaRPr lang="en-US" alt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6739255"/>
          </a:xfrm>
          <a:prstGeom prst="rect">
            <a:avLst/>
          </a:prstGeom>
          <a:noFill/>
        </p:spPr>
        <p:txBody>
          <a:bodyPr wrap="square">
            <a:spAutoFit/>
          </a:bodyPr>
          <a:lstStyle/>
          <a:p>
            <a:r>
              <a:rPr lang="en-US" altLang="en-US" dirty="0">
                <a:sym typeface="+mn-ea"/>
              </a:rPr>
              <a:t>Please set the JAVA_HOME variable in your environment to match the</a:t>
            </a:r>
            <a:endParaRPr lang="en-US" altLang="en-US" dirty="0"/>
          </a:p>
          <a:p>
            <a:r>
              <a:rPr lang="en-US" altLang="en-US" dirty="0">
                <a:sym typeface="+mn-ea"/>
              </a:rPr>
              <a:t>location of your Java installation."</a:t>
            </a:r>
            <a:endParaRPr lang="en-US" altLang="en-US" dirty="0"/>
          </a:p>
          <a:p>
            <a:r>
              <a:rPr lang="en-US" altLang="en-US" dirty="0">
                <a:sym typeface="+mn-ea"/>
              </a:rPr>
              <a:t>    fi</a:t>
            </a:r>
            <a:endParaRPr lang="en-US" altLang="en-US" dirty="0"/>
          </a:p>
          <a:p>
            <a:r>
              <a:rPr lang="en-US" altLang="en-US" dirty="0">
                <a:sym typeface="+mn-ea"/>
              </a:rPr>
              <a:t>else</a:t>
            </a:r>
            <a:endParaRPr lang="en-US" altLang="en-US" dirty="0"/>
          </a:p>
          <a:p>
            <a:r>
              <a:rPr lang="en-US" altLang="en-US" dirty="0">
                <a:sym typeface="+mn-ea"/>
              </a:rPr>
              <a:t>    JAVACMD="java"</a:t>
            </a:r>
            <a:endParaRPr lang="en-US" altLang="en-US" dirty="0"/>
          </a:p>
          <a:p>
            <a:r>
              <a:rPr lang="en-US" altLang="en-US" dirty="0">
                <a:sym typeface="+mn-ea"/>
              </a:rPr>
              <a:t>    which java &gt;/dev/null 2&gt;&amp;1 || die "ERROR: JAVA_HOME is not set and no 'java' command could be found in your PATH.</a:t>
            </a:r>
            <a:endParaRPr lang="en-US" altLang="en-US" dirty="0"/>
          </a:p>
          <a:p>
            <a:endParaRPr lang="en-US" altLang="en-US" dirty="0"/>
          </a:p>
          <a:p>
            <a:r>
              <a:rPr lang="en-US" altLang="en-US" dirty="0">
                <a:sym typeface="+mn-ea"/>
              </a:rPr>
              <a:t>Please set the JAVA_HOME variable in your environment to match the</a:t>
            </a:r>
            <a:endParaRPr lang="en-US" altLang="en-US" dirty="0"/>
          </a:p>
          <a:p>
            <a:r>
              <a:rPr lang="en-US" altLang="en-US" dirty="0">
                <a:sym typeface="+mn-ea"/>
              </a:rPr>
              <a:t>location of your Java installation."</a:t>
            </a:r>
            <a:endParaRPr lang="en-US" altLang="en-US" dirty="0"/>
          </a:p>
          <a:p>
            <a:r>
              <a:rPr lang="en-US" altLang="en-US" dirty="0">
                <a:sym typeface="+mn-ea"/>
              </a:rPr>
              <a:t>fi</a:t>
            </a:r>
            <a:endParaRPr lang="en-US" altLang="en-US" dirty="0"/>
          </a:p>
          <a:p>
            <a:endParaRPr lang="en-US" altLang="en-US" dirty="0"/>
          </a:p>
          <a:p>
            <a:r>
              <a:rPr lang="en-US" altLang="en-US" dirty="0">
                <a:sym typeface="+mn-ea"/>
              </a:rPr>
              <a:t># Increase the maximum file descriptors if we can.</a:t>
            </a:r>
            <a:endParaRPr lang="en-US" altLang="en-US" dirty="0"/>
          </a:p>
          <a:p>
            <a:r>
              <a:rPr lang="en-US" altLang="en-US" dirty="0">
                <a:sym typeface="+mn-ea"/>
              </a:rPr>
              <a:t>if [ "$cygwin" = "false" -a "$darwin" = "false" -a "$nonstop" = "false" ] ; then</a:t>
            </a:r>
            <a:endParaRPr lang="en-US" altLang="en-US" dirty="0"/>
          </a:p>
          <a:p>
            <a:r>
              <a:rPr lang="en-US" altLang="en-US" dirty="0">
                <a:sym typeface="+mn-ea"/>
              </a:rPr>
              <a:t>    MAX_FD_LIMIT=`ulimit -H -n`</a:t>
            </a:r>
            <a:endParaRPr lang="en-US" altLang="en-US" dirty="0"/>
          </a:p>
          <a:p>
            <a:r>
              <a:rPr lang="en-US" altLang="en-US" dirty="0">
                <a:sym typeface="+mn-ea"/>
              </a:rPr>
              <a:t>    if [ $? -eq 0 ] ; then</a:t>
            </a:r>
            <a:endParaRPr lang="en-US" altLang="en-US" dirty="0"/>
          </a:p>
          <a:p>
            <a:r>
              <a:rPr lang="en-US" altLang="en-US" dirty="0">
                <a:sym typeface="+mn-ea"/>
              </a:rPr>
              <a:t>        if [ "$MAX_FD" = "maximum" -o "$MAX_FD" = "max" ] ; then</a:t>
            </a:r>
            <a:endParaRPr lang="en-US" altLang="en-US" dirty="0"/>
          </a:p>
          <a:p>
            <a:r>
              <a:rPr lang="en-US" altLang="en-US" dirty="0">
                <a:sym typeface="+mn-ea"/>
              </a:rPr>
              <a:t>            MAX_FD="$MAX_FD_LIMIT"</a:t>
            </a:r>
            <a:endParaRPr lang="en-US" altLang="en-US" dirty="0"/>
          </a:p>
          <a:p>
            <a:r>
              <a:rPr lang="en-US" altLang="en-US" dirty="0">
                <a:sym typeface="+mn-ea"/>
              </a:rPr>
              <a:t>        fi</a:t>
            </a:r>
            <a:endParaRPr lang="en-US" altLang="en-US" dirty="0"/>
          </a:p>
          <a:p>
            <a:r>
              <a:rPr lang="en-US" altLang="en-US" dirty="0">
                <a:sym typeface="+mn-ea"/>
              </a:rPr>
              <a:t>        ulimit -n $MAX_FD</a:t>
            </a:r>
            <a:endParaRPr lang="en-US" altLang="en-US" dirty="0"/>
          </a:p>
          <a:p>
            <a:r>
              <a:rPr lang="en-US" altLang="en-US" dirty="0">
                <a:sym typeface="+mn-ea"/>
              </a:rPr>
              <a:t>        if [ $? -ne 0 ] ; then</a:t>
            </a:r>
            <a:endParaRPr lang="en-US" altLang="en-US" dirty="0"/>
          </a:p>
          <a:p>
            <a:r>
              <a:rPr lang="en-US" altLang="en-US" dirty="0">
                <a:sym typeface="+mn-ea"/>
              </a:rPr>
              <a:t>            warn "Could not set maximum file descriptor limit: $MAX_FD"</a:t>
            </a:r>
            <a:endParaRPr lang="en-US" altLang="en-US" dirty="0"/>
          </a:p>
          <a:p>
            <a:r>
              <a:rPr lang="en-US" altLang="en-US" dirty="0">
                <a:sym typeface="+mn-ea"/>
              </a:rPr>
              <a:t>        fi</a:t>
            </a:r>
            <a:endParaRPr lang="en-US" alt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16115"/>
          </a:xfrm>
          <a:prstGeom prst="rect">
            <a:avLst/>
          </a:prstGeom>
          <a:noFill/>
        </p:spPr>
        <p:txBody>
          <a:bodyPr wrap="square">
            <a:spAutoFit/>
          </a:bodyPr>
          <a:lstStyle/>
          <a:p>
            <a:r>
              <a:rPr lang="en-US" altLang="en-US" dirty="0">
                <a:sym typeface="+mn-ea"/>
              </a:rPr>
              <a:t>    else</a:t>
            </a:r>
            <a:endParaRPr lang="en-US" altLang="en-US" dirty="0"/>
          </a:p>
          <a:p>
            <a:r>
              <a:rPr lang="en-US" altLang="en-US" dirty="0">
                <a:sym typeface="+mn-ea"/>
              </a:rPr>
              <a:t>        warn "Could not query maximum file descriptor limit: $MAX_FD_LIMIT"</a:t>
            </a:r>
            <a:endParaRPr lang="en-US" altLang="en-US" dirty="0"/>
          </a:p>
          <a:p>
            <a:r>
              <a:rPr lang="en-US" altLang="en-US" dirty="0">
                <a:sym typeface="+mn-ea"/>
              </a:rPr>
              <a:t>    fi</a:t>
            </a:r>
            <a:endParaRPr lang="en-US" altLang="en-US" dirty="0"/>
          </a:p>
          <a:p>
            <a:r>
              <a:rPr lang="en-US" altLang="en-US" dirty="0">
                <a:sym typeface="+mn-ea"/>
              </a:rPr>
              <a:t>fi</a:t>
            </a:r>
            <a:endParaRPr lang="en-US" altLang="en-US" dirty="0"/>
          </a:p>
          <a:p>
            <a:endParaRPr lang="en-US" altLang="en-US" dirty="0"/>
          </a:p>
          <a:p>
            <a:r>
              <a:rPr lang="en-US" altLang="en-US" dirty="0">
                <a:sym typeface="+mn-ea"/>
              </a:rPr>
              <a:t># For Darwin, add options to specify how the application appears in the dock</a:t>
            </a:r>
            <a:endParaRPr lang="en-US" altLang="en-US" dirty="0"/>
          </a:p>
          <a:p>
            <a:r>
              <a:rPr lang="en-US" altLang="en-US" dirty="0">
                <a:sym typeface="+mn-ea"/>
              </a:rPr>
              <a:t>if $darwin; then</a:t>
            </a:r>
            <a:endParaRPr lang="en-US" altLang="en-US" dirty="0"/>
          </a:p>
          <a:p>
            <a:r>
              <a:rPr lang="en-US" altLang="en-US" dirty="0">
                <a:sym typeface="+mn-ea"/>
              </a:rPr>
              <a:t>    GRADLE_OPTS="$GRADLE_OPTS \"-Xdock:name=$APP_NAME\" \"-Xdock:icon=$APP_HOME/media/gradle.icns\""</a:t>
            </a:r>
            <a:endParaRPr lang="en-US" altLang="en-US" dirty="0"/>
          </a:p>
          <a:p>
            <a:r>
              <a:rPr lang="en-US" altLang="en-US" dirty="0">
                <a:sym typeface="+mn-ea"/>
              </a:rPr>
              <a:t>fi</a:t>
            </a:r>
            <a:endParaRPr lang="en-US" altLang="en-US" dirty="0"/>
          </a:p>
          <a:p>
            <a:endParaRPr lang="en-US" altLang="en-US" dirty="0"/>
          </a:p>
          <a:p>
            <a:r>
              <a:rPr lang="en-US" altLang="en-US" dirty="0">
                <a:sym typeface="+mn-ea"/>
              </a:rPr>
              <a:t># For Cygwin or MSYS, switch paths to Windows format before running java</a:t>
            </a:r>
            <a:endParaRPr lang="en-US" altLang="en-US" dirty="0"/>
          </a:p>
          <a:p>
            <a:r>
              <a:rPr lang="en-US" altLang="en-US" dirty="0">
                <a:sym typeface="+mn-ea"/>
              </a:rPr>
              <a:t>if [ "$cygwin" = "true" -o "$msys" = "true" ] ; then</a:t>
            </a:r>
            <a:endParaRPr lang="en-US" altLang="en-US" dirty="0"/>
          </a:p>
          <a:p>
            <a:r>
              <a:rPr lang="en-US" altLang="en-US" dirty="0">
                <a:sym typeface="+mn-ea"/>
              </a:rPr>
              <a:t>    APP_HOME=`cygpath --path --mixed "$APP_HOME"`</a:t>
            </a:r>
            <a:endParaRPr lang="en-US" altLang="en-US" dirty="0"/>
          </a:p>
          <a:p>
            <a:r>
              <a:rPr lang="en-US" altLang="en-US" dirty="0">
                <a:sym typeface="+mn-ea"/>
              </a:rPr>
              <a:t>    CLASSPATH=`cygpath --path --mixed "$CLASSPATH"`</a:t>
            </a:r>
            <a:endParaRPr lang="en-US" altLang="en-US" dirty="0"/>
          </a:p>
          <a:p>
            <a:endParaRPr lang="en-US" altLang="en-US" dirty="0"/>
          </a:p>
          <a:p>
            <a:r>
              <a:rPr lang="en-US" altLang="en-US" dirty="0">
                <a:sym typeface="+mn-ea"/>
              </a:rPr>
              <a:t>    JAVACMD=`cygpath --unix "$JAVACMD"`</a:t>
            </a:r>
            <a:endParaRPr lang="en-US" altLang="en-US" dirty="0"/>
          </a:p>
          <a:p>
            <a:endParaRPr lang="en-US" altLang="en-US" dirty="0"/>
          </a:p>
          <a:p>
            <a:r>
              <a:rPr lang="en-US" altLang="en-US" dirty="0">
                <a:sym typeface="+mn-ea"/>
              </a:rPr>
              <a:t>    # We build the pattern for arguments to be converted via cygpath</a:t>
            </a:r>
            <a:endParaRPr lang="en-US" altLang="en-US" dirty="0"/>
          </a:p>
          <a:p>
            <a:r>
              <a:rPr lang="en-US" altLang="en-US" dirty="0">
                <a:sym typeface="+mn-ea"/>
              </a:rPr>
              <a:t>    ROOTDIRSRAW=`find -L / -maxdepth 1 -mindepth 1 -type d 2&gt;/dev/null`</a:t>
            </a:r>
            <a:endParaRPr lang="en-US" altLang="en-US" dirty="0"/>
          </a:p>
          <a:p>
            <a:r>
              <a:rPr lang="en-US" altLang="en-US" dirty="0">
                <a:sym typeface="+mn-ea"/>
              </a:rPr>
              <a:t>    SEP=""</a:t>
            </a:r>
            <a:endParaRPr lang="en-US" altLang="en-US" dirty="0"/>
          </a:p>
          <a:p>
            <a:r>
              <a:rPr lang="en-US" altLang="en-US" dirty="0">
                <a:sym typeface="+mn-ea"/>
              </a:rPr>
              <a:t>    for dir in $ROOTDIRSRAW ; do</a:t>
            </a:r>
            <a:endParaRPr lang="en-US" altLang="en-US" dirty="0"/>
          </a:p>
          <a:p>
            <a:r>
              <a:rPr lang="en-US" altLang="en-US" dirty="0">
                <a:sym typeface="+mn-ea"/>
              </a:rPr>
              <a:t>        ROOTDIRS="$ROOTDIRS$SEP$dir"</a:t>
            </a:r>
            <a:endParaRPr lang="en-US" altLang="en-US" dirty="0"/>
          </a:p>
          <a:p>
            <a:r>
              <a:rPr lang="en-US" altLang="en-US" dirty="0">
                <a:sym typeface="+mn-ea"/>
              </a:rPr>
              <a:t>        SEP="|"</a:t>
            </a:r>
            <a:endParaRPr lang="en-US" alt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600" y="205106"/>
            <a:ext cx="9042400" cy="6185535"/>
          </a:xfrm>
          <a:prstGeom prst="rect">
            <a:avLst/>
          </a:prstGeom>
          <a:noFill/>
        </p:spPr>
        <p:txBody>
          <a:bodyPr wrap="square">
            <a:spAutoFit/>
          </a:bodyPr>
          <a:lstStyle/>
          <a:p>
            <a:r>
              <a:rPr lang="en-US" dirty="0"/>
              <a:t> </a:t>
            </a:r>
            <a:r>
              <a:rPr lang="en-US" altLang="en-US" dirty="0">
                <a:sym typeface="+mn-ea"/>
              </a:rPr>
              <a:t>    done</a:t>
            </a:r>
            <a:endParaRPr lang="en-US" altLang="en-US" dirty="0"/>
          </a:p>
          <a:p>
            <a:r>
              <a:rPr lang="en-US" altLang="en-US" dirty="0">
                <a:sym typeface="+mn-ea"/>
              </a:rPr>
              <a:t>    OURCYGPATTERN="(^($ROOTDIRS))"</a:t>
            </a:r>
            <a:endParaRPr lang="en-US" altLang="en-US" dirty="0"/>
          </a:p>
          <a:p>
            <a:r>
              <a:rPr lang="en-US" altLang="en-US" dirty="0">
                <a:sym typeface="+mn-ea"/>
              </a:rPr>
              <a:t>    # Add a user-defined pattern to the cygpath arguments</a:t>
            </a:r>
            <a:endParaRPr lang="en-US" altLang="en-US" dirty="0"/>
          </a:p>
          <a:p>
            <a:r>
              <a:rPr lang="en-US" altLang="en-US" dirty="0">
                <a:sym typeface="+mn-ea"/>
              </a:rPr>
              <a:t>    if [ "$GRADLE_CYGPATTERN" != "" ] ; then</a:t>
            </a:r>
            <a:endParaRPr lang="en-US" altLang="en-US" dirty="0"/>
          </a:p>
          <a:p>
            <a:r>
              <a:rPr lang="en-US" altLang="en-US" dirty="0">
                <a:sym typeface="+mn-ea"/>
              </a:rPr>
              <a:t>        OURCYGPATTERN="$OURCYGPATTERN|($GRADLE_CYGPATTERN)"</a:t>
            </a:r>
            <a:endParaRPr lang="en-US" altLang="en-US" dirty="0"/>
          </a:p>
          <a:p>
            <a:r>
              <a:rPr lang="en-US" altLang="en-US" dirty="0">
                <a:sym typeface="+mn-ea"/>
              </a:rPr>
              <a:t>    fi</a:t>
            </a:r>
            <a:endParaRPr lang="en-US" altLang="en-US" dirty="0"/>
          </a:p>
          <a:p>
            <a:r>
              <a:rPr lang="en-US" altLang="en-US" dirty="0">
                <a:sym typeface="+mn-ea"/>
              </a:rPr>
              <a:t>    # Now convert the arguments - kludge to limit ourselves to /bin/sh</a:t>
            </a:r>
            <a:endParaRPr lang="en-US" altLang="en-US" dirty="0"/>
          </a:p>
          <a:p>
            <a:r>
              <a:rPr lang="en-US" altLang="en-US" dirty="0">
                <a:sym typeface="+mn-ea"/>
              </a:rPr>
              <a:t>    i=0</a:t>
            </a:r>
            <a:endParaRPr lang="en-US" altLang="en-US" dirty="0"/>
          </a:p>
          <a:p>
            <a:r>
              <a:rPr lang="en-US" altLang="en-US" dirty="0">
                <a:sym typeface="+mn-ea"/>
              </a:rPr>
              <a:t>    for arg in "$@" ; do</a:t>
            </a:r>
            <a:endParaRPr lang="en-US" altLang="en-US" dirty="0"/>
          </a:p>
          <a:p>
            <a:r>
              <a:rPr lang="en-US" altLang="en-US" dirty="0">
                <a:sym typeface="+mn-ea"/>
              </a:rPr>
              <a:t>        CHECK=`echo "$arg"|egrep -c "$OURCYGPATTERN" -`</a:t>
            </a:r>
            <a:endParaRPr lang="en-US" altLang="en-US" dirty="0"/>
          </a:p>
          <a:p>
            <a:r>
              <a:rPr lang="en-US" altLang="en-US" dirty="0">
                <a:sym typeface="+mn-ea"/>
              </a:rPr>
              <a:t>        CHECK2=`echo "$arg"|egrep -c "^-"`                                 ### Determine if an option</a:t>
            </a:r>
            <a:endParaRPr lang="en-US" altLang="en-US" dirty="0"/>
          </a:p>
          <a:p>
            <a:endParaRPr lang="en-US" altLang="en-US" dirty="0"/>
          </a:p>
          <a:p>
            <a:r>
              <a:rPr lang="en-US" altLang="en-US" dirty="0">
                <a:sym typeface="+mn-ea"/>
              </a:rPr>
              <a:t>        if [ $CHECK -ne 0 ] &amp;&amp; [ $CHECK2 -eq 0 ] ; then                    ### Added a condition</a:t>
            </a:r>
            <a:endParaRPr lang="en-US" altLang="en-US" dirty="0"/>
          </a:p>
          <a:p>
            <a:r>
              <a:rPr lang="en-US" altLang="en-US" dirty="0">
                <a:sym typeface="+mn-ea"/>
              </a:rPr>
              <a:t>            eval `echo args$i`=`cygpath --path --ignore --mixed "$arg"`</a:t>
            </a:r>
            <a:endParaRPr lang="en-US" altLang="en-US" dirty="0"/>
          </a:p>
          <a:p>
            <a:r>
              <a:rPr lang="en-US" altLang="en-US" dirty="0">
                <a:sym typeface="+mn-ea"/>
              </a:rPr>
              <a:t>        else</a:t>
            </a:r>
            <a:endParaRPr lang="en-US" altLang="en-US" dirty="0"/>
          </a:p>
          <a:p>
            <a:r>
              <a:rPr lang="en-US" altLang="en-US" dirty="0">
                <a:sym typeface="+mn-ea"/>
              </a:rPr>
              <a:t>            eval `echo args$i`="\"$arg\""</a:t>
            </a:r>
            <a:endParaRPr lang="en-US" altLang="en-US" dirty="0"/>
          </a:p>
          <a:p>
            <a:r>
              <a:rPr lang="en-US" altLang="en-US" dirty="0">
                <a:sym typeface="+mn-ea"/>
              </a:rPr>
              <a:t>        fi</a:t>
            </a:r>
            <a:endParaRPr lang="en-US" altLang="en-US" dirty="0"/>
          </a:p>
          <a:p>
            <a:r>
              <a:rPr lang="en-US" altLang="en-US" dirty="0">
                <a:sym typeface="+mn-ea"/>
              </a:rPr>
              <a:t>        i=`expr $i + 1`</a:t>
            </a:r>
            <a:endParaRPr lang="en-US" altLang="en-US" dirty="0"/>
          </a:p>
          <a:p>
            <a:r>
              <a:rPr lang="en-US" altLang="en-US" dirty="0">
                <a:sym typeface="+mn-ea"/>
              </a:rPr>
              <a:t>    done</a:t>
            </a:r>
            <a:endParaRPr lang="en-US" alt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p:cNvSpPr>
            <a:spLocks noGrp="1"/>
          </p:cNvSpPr>
          <p:nvPr>
            <p:ph idx="1"/>
          </p:nvPr>
        </p:nvSpPr>
        <p:spPr>
          <a:xfrm>
            <a:off x="838200" y="1397000"/>
            <a:ext cx="10515600" cy="5334000"/>
          </a:xfrm>
        </p:spPr>
        <p:txBody>
          <a:bodyPr>
            <a:normAutofit/>
          </a:bodyPr>
          <a:lstStyle/>
          <a:p>
            <a:pPr>
              <a:buFont typeface="Wingdings" panose="05000000000000000000" pitchFamily="2" charset="2"/>
              <a:buChar char="Ø"/>
            </a:pPr>
            <a:endParaRPr lang="en-US" dirty="0"/>
          </a:p>
          <a:p>
            <a:pPr marL="0" indent="0">
              <a:buNone/>
            </a:pPr>
            <a:r>
              <a:rPr lang="en-US" altLang="en-US"/>
              <a:t>A Real-Time Chat and Communication App is a powerful platform designed to enable instant, seamless communication between individuals and groups across various devices. Whether for personal, professional, or customer interactions, the app provides a fast, secure, and easy-to-use solution for real-time messaging, voice calls, and video communication.</a:t>
            </a:r>
          </a:p>
          <a:p>
            <a:pPr marL="0" indent="0">
              <a:buNone/>
            </a:pPr>
            <a:endParaRPr lang="en-US" altLang="en-US"/>
          </a:p>
          <a:p>
            <a:pPr marL="0" indent="0">
              <a:buNone/>
            </a:pPr>
            <a:r>
              <a:rPr lang="en-US" altLang="en-US"/>
              <a:t>With this app, users can connect in the blink of an eye, ensuring that conversations flow smoothly without interruptions, no matter where they are in the world. It's ideal for both casual chats and formal collaborations, supporting individual conversations, group messaging, file sharing, and even high-quality video conferencing.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406400"/>
            <a:ext cx="9931400" cy="5336540"/>
          </a:xfrm>
          <a:prstGeom prst="rect">
            <a:avLst/>
          </a:prstGeom>
          <a:noFill/>
        </p:spPr>
        <p:txBody>
          <a:bodyPr wrap="square" rtlCol="0">
            <a:noAutofit/>
          </a:bodyPr>
          <a:lstStyle/>
          <a:p>
            <a:r>
              <a:rPr lang="en-US" altLang="en-US" dirty="0">
                <a:sym typeface="+mn-ea"/>
              </a:rPr>
              <a:t>    case $i in</a:t>
            </a:r>
            <a:endParaRPr lang="en-US" altLang="en-US" dirty="0"/>
          </a:p>
          <a:p>
            <a:r>
              <a:rPr lang="en-US" altLang="en-US" dirty="0">
                <a:sym typeface="+mn-ea"/>
              </a:rPr>
              <a:t>        0) set -- ;;</a:t>
            </a:r>
            <a:endParaRPr lang="en-US" altLang="en-US" dirty="0"/>
          </a:p>
          <a:p>
            <a:r>
              <a:rPr lang="en-US" altLang="en-US" dirty="0">
                <a:sym typeface="+mn-ea"/>
              </a:rPr>
              <a:t>        1) set -- "$args0" ;;</a:t>
            </a:r>
            <a:endParaRPr lang="en-US" altLang="en-US" dirty="0"/>
          </a:p>
          <a:p>
            <a:r>
              <a:rPr lang="en-US" altLang="en-US" dirty="0">
                <a:sym typeface="+mn-ea"/>
              </a:rPr>
              <a:t>        2) set -- "$args0" "$args1" ;;</a:t>
            </a:r>
            <a:endParaRPr lang="en-US" altLang="en-US" dirty="0"/>
          </a:p>
          <a:p>
            <a:r>
              <a:rPr lang="en-US" altLang="en-US" dirty="0">
                <a:sym typeface="+mn-ea"/>
              </a:rPr>
              <a:t>        3) set -- "$args0" "$args1" "$args2" ;;</a:t>
            </a:r>
            <a:endParaRPr lang="en-US" altLang="en-US" dirty="0"/>
          </a:p>
          <a:p>
            <a:r>
              <a:rPr lang="en-US" altLang="en-US" dirty="0">
                <a:sym typeface="+mn-ea"/>
              </a:rPr>
              <a:t>        4) set -- "$args0" "$args1" "$args2" "$args3" ;;</a:t>
            </a:r>
            <a:endParaRPr lang="en-US" altLang="en-US" dirty="0"/>
          </a:p>
          <a:p>
            <a:r>
              <a:rPr lang="en-US" altLang="en-US" dirty="0">
                <a:sym typeface="+mn-ea"/>
              </a:rPr>
              <a:t>        5) set -- "$args0" "$args1" "$args2" "$args3" "$args4" ;;</a:t>
            </a:r>
            <a:endParaRPr lang="en-US" altLang="en-US" dirty="0"/>
          </a:p>
          <a:p>
            <a:r>
              <a:rPr lang="en-US" altLang="en-US" dirty="0">
                <a:sym typeface="+mn-ea"/>
              </a:rPr>
              <a:t>        6) set -- "$args0" "$args1" "$args2" "$args3" "$args4" "$args5" ;;</a:t>
            </a:r>
            <a:endParaRPr lang="en-US" altLang="en-US" dirty="0"/>
          </a:p>
          <a:p>
            <a:r>
              <a:rPr lang="en-US" altLang="en-US" dirty="0">
                <a:sym typeface="+mn-ea"/>
              </a:rPr>
              <a:t>        7) set -- "$args0" "$args1" "$args2" "$args3" "$args4" "$args5" "$args6" ;;</a:t>
            </a:r>
            <a:endParaRPr lang="en-US" altLang="en-US" dirty="0"/>
          </a:p>
          <a:p>
            <a:r>
              <a:rPr lang="en-US" altLang="en-US" dirty="0">
                <a:sym typeface="+mn-ea"/>
              </a:rPr>
              <a:t>        8) set -- "$args0" "$args1" "$args2" "$args3" "$args4" "$args5" "$args6" "$args7" ;;</a:t>
            </a:r>
            <a:endParaRPr lang="en-US" altLang="en-US" dirty="0"/>
          </a:p>
          <a:p>
            <a:r>
              <a:rPr lang="en-US" altLang="en-US" dirty="0">
                <a:sym typeface="+mn-ea"/>
              </a:rPr>
              <a:t>        9) set -- "$args0" "$args1" "$args2" "$args3" "$args4" "$args5" "$args6" "$args7" "$args8" ;;</a:t>
            </a:r>
            <a:endParaRPr lang="en-US" altLang="en-US" dirty="0"/>
          </a:p>
          <a:p>
            <a:r>
              <a:rPr lang="en-US" altLang="en-US" dirty="0">
                <a:sym typeface="+mn-ea"/>
              </a:rPr>
              <a:t>    </a:t>
            </a:r>
            <a:endParaRPr lang="en-US" altLang="en-US" dirty="0"/>
          </a:p>
          <a:p>
            <a:r>
              <a:rPr lang="en-US" altLang="en-US" dirty="0">
                <a:sym typeface="+mn-ea"/>
              </a:rPr>
              <a:t>save () {</a:t>
            </a:r>
            <a:endParaRPr lang="en-US" altLang="en-US" dirty="0"/>
          </a:p>
          <a:p>
            <a:r>
              <a:rPr lang="en-US" altLang="en-US" dirty="0">
                <a:sym typeface="+mn-ea"/>
              </a:rPr>
              <a:t>    for i do printf %s\\n "$i" | sed "s/'/'\\\\''/g;1s/^/'/;\$s/\$/' \\\\/" ; done</a:t>
            </a:r>
            <a:endParaRPr lang="en-US" altLang="en-US" dirty="0"/>
          </a:p>
          <a:p>
            <a:r>
              <a:rPr lang="en-US" altLang="en-US" dirty="0">
                <a:sym typeface="+mn-ea"/>
              </a:rPr>
              <a:t>    echo " "</a:t>
            </a:r>
            <a:endParaRPr lang="en-US" altLang="en-US" dirty="0"/>
          </a:p>
          <a:p>
            <a:r>
              <a:rPr lang="en-US" altLang="en-US" dirty="0">
                <a:sym typeface="+mn-ea"/>
              </a:rPr>
              <a:t>}</a:t>
            </a:r>
            <a:endParaRPr lang="en-US" altLang="en-US" dirty="0"/>
          </a:p>
          <a:p>
            <a:r>
              <a:rPr lang="en-US" altLang="en-US" dirty="0">
                <a:sym typeface="+mn-ea"/>
              </a:rPr>
              <a:t>APP_ARGS=`save "$@"`</a:t>
            </a:r>
            <a:endParaRPr lang="en-US" altLang="en-US" dirty="0"/>
          </a:p>
          <a:p>
            <a:endParaRPr lang="en-US" altLang="en-US" dirty="0"/>
          </a:p>
          <a:p>
            <a:r>
              <a:rPr lang="en-US" altLang="en-US" dirty="0">
                <a:sym typeface="+mn-ea"/>
              </a:rPr>
              <a:t>eval set -- $DEFAULT_JVM_OPTS $JAVA_OPTS $GRADLE_OPTS "\"-Dorg.gradle.appname=$APP_BASE_NAME\"" -classpath "\"$CLASSPATH\"" org.gradle.wrapper.GradleWrapperMain "$APP_ARGS"</a:t>
            </a:r>
            <a:endParaRPr lang="en-US" altLang="en-US" dirty="0"/>
          </a:p>
          <a:p>
            <a:endParaRPr lang="en-US" altLang="en-US" dirty="0"/>
          </a:p>
          <a:p>
            <a:r>
              <a:rPr lang="en-US" altLang="en-US" dirty="0">
                <a:sym typeface="+mn-ea"/>
              </a:rPr>
              <a:t>exec "$JAVACMD" "$@"</a:t>
            </a:r>
            <a:endParaRPr lang="en-US" altLang="en-US" dirty="0"/>
          </a:p>
          <a:p>
            <a:endParaRPr lang="en-US"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8F85F-4121-451F-D1B9-9FCA8EDEF597}"/>
              </a:ext>
            </a:extLst>
          </p:cNvPr>
          <p:cNvSpPr txBox="1"/>
          <p:nvPr/>
        </p:nvSpPr>
        <p:spPr>
          <a:xfrm>
            <a:off x="421749" y="856509"/>
            <a:ext cx="1962048" cy="584775"/>
          </a:xfrm>
          <a:prstGeom prst="rect">
            <a:avLst/>
          </a:prstGeom>
          <a:noFill/>
        </p:spPr>
        <p:txBody>
          <a:bodyPr wrap="square">
            <a:spAutoFit/>
          </a:bodyPr>
          <a:lstStyle/>
          <a:p>
            <a:r>
              <a:rPr lang="en-US" sz="3200" b="1" dirty="0"/>
              <a:t>Output : </a:t>
            </a:r>
          </a:p>
        </p:txBody>
      </p:sp>
      <p:pic>
        <p:nvPicPr>
          <p:cNvPr id="7" name="Picture 6">
            <a:extLst>
              <a:ext uri="{FF2B5EF4-FFF2-40B4-BE49-F238E27FC236}">
                <a16:creationId xmlns:a16="http://schemas.microsoft.com/office/drawing/2014/main" id="{FD2733A0-A405-139C-6638-C9A503B89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181" y="2064921"/>
            <a:ext cx="8128000" cy="393656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5A2A30-62F6-1E15-3F69-76A491B3D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29" y="1175190"/>
            <a:ext cx="6903180" cy="470484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756486-952A-F3CE-8439-A5E9BF6D1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829" y="1028698"/>
            <a:ext cx="9315144" cy="4973579"/>
          </a:xfrm>
          <a:prstGeom prst="rect">
            <a:avLst/>
          </a:prstGeom>
        </p:spPr>
      </p:pic>
    </p:spTree>
    <p:extLst>
      <p:ext uri="{BB962C8B-B14F-4D97-AF65-F5344CB8AC3E}">
        <p14:creationId xmlns:p14="http://schemas.microsoft.com/office/powerpoint/2010/main" val="139906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800" y="139700"/>
            <a:ext cx="297681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Main Activity.java:</a:t>
            </a:r>
          </a:p>
        </p:txBody>
      </p:sp>
      <p:sp>
        <p:nvSpPr>
          <p:cNvPr id="4" name="TextBox 3"/>
          <p:cNvSpPr txBox="1"/>
          <p:nvPr/>
        </p:nvSpPr>
        <p:spPr>
          <a:xfrm>
            <a:off x="177800" y="601365"/>
            <a:ext cx="8966200" cy="6185535"/>
          </a:xfrm>
          <a:prstGeom prst="rect">
            <a:avLst/>
          </a:prstGeom>
          <a:noFill/>
        </p:spPr>
        <p:txBody>
          <a:bodyPr wrap="square">
            <a:spAutoFit/>
          </a:bodyPr>
          <a:lstStyle/>
          <a:p>
            <a:r>
              <a:rPr lang="en-US" altLang="en-US" dirty="0"/>
              <a:t>package com.project.pradyotprakash.flashchat</a:t>
            </a:r>
          </a:p>
          <a:p>
            <a:endParaRPr lang="en-US" altLang="en-US" dirty="0"/>
          </a:p>
          <a:p>
            <a:r>
              <a:rPr lang="en-US" altLang="en-US" dirty="0"/>
              <a:t>import androidx.compose.runtime.Composable</a:t>
            </a:r>
          </a:p>
          <a:p>
            <a:r>
              <a:rPr lang="en-US" altLang="en-US" dirty="0"/>
              <a:t>import androidx.compose.runtime.remember</a:t>
            </a:r>
          </a:p>
          <a:p>
            <a:r>
              <a:rPr lang="en-US" altLang="en-US" dirty="0"/>
              <a:t>import androidx.navigation.compose.NavHost</a:t>
            </a:r>
          </a:p>
          <a:p>
            <a:r>
              <a:rPr lang="en-US" altLang="en-US" dirty="0"/>
              <a:t>import androidx.navigation.compose.composable</a:t>
            </a:r>
          </a:p>
          <a:p>
            <a:r>
              <a:rPr lang="en-US" altLang="en-US" dirty="0"/>
              <a:t>import androidx.navigation.compose.rememberNavController</a:t>
            </a:r>
          </a:p>
          <a:p>
            <a:r>
              <a:rPr lang="en-US" altLang="en-US" dirty="0"/>
              <a:t>import com.google.firebase.auth.FirebaseAuth</a:t>
            </a:r>
          </a:p>
          <a:p>
            <a:r>
              <a:rPr lang="en-US" altLang="en-US" dirty="0"/>
              <a:t>import com.project.pradyotprakash.flashchat.nav.Action</a:t>
            </a:r>
          </a:p>
          <a:p>
            <a:r>
              <a:rPr lang="en-US" altLang="en-US" dirty="0"/>
              <a:t>import com.project.pradyotprakash.flashchat.nav.Destination.AuthenticationOption</a:t>
            </a:r>
          </a:p>
          <a:p>
            <a:r>
              <a:rPr lang="en-US" altLang="en-US" dirty="0"/>
              <a:t>import com.project.pradyotprakash.flashchat.nav.Destination.Home</a:t>
            </a:r>
          </a:p>
          <a:p>
            <a:r>
              <a:rPr lang="en-US" altLang="en-US" dirty="0"/>
              <a:t>import com.project.pradyotprakash.flashchat.nav.Destination.Login</a:t>
            </a:r>
          </a:p>
          <a:p>
            <a:r>
              <a:rPr lang="en-US" altLang="en-US" dirty="0"/>
              <a:t>import com.project.pradyotprakash.flashchat.nav.Destination.Register</a:t>
            </a:r>
          </a:p>
          <a:p>
            <a:r>
              <a:rPr lang="en-US" altLang="en-US" dirty="0"/>
              <a:t>import com.project.pradyotprakash.flashchat.ui.theme.FlashChatTheme</a:t>
            </a:r>
          </a:p>
          <a:p>
            <a:r>
              <a:rPr lang="en-US" altLang="en-US" dirty="0"/>
              <a:t>import com.project.pradyotprakash.flashchat.view.AuthenticationView</a:t>
            </a:r>
          </a:p>
          <a:p>
            <a:r>
              <a:rPr lang="en-US" altLang="en-US" dirty="0"/>
              <a:t>import com.project.pradyotprakash.flashchat.view.home.HomeView</a:t>
            </a:r>
          </a:p>
          <a:p>
            <a:r>
              <a:rPr lang="en-US" altLang="en-US" dirty="0"/>
              <a:t>import com.project.pradyotprakash.flashchat.view.login.LoginView</a:t>
            </a:r>
          </a:p>
          <a:p>
            <a:r>
              <a:rPr lang="en-US" altLang="en-US" dirty="0"/>
              <a:t>import com.project.pradyotprakash.flashchat.view.register.RegisterView</a:t>
            </a:r>
          </a:p>
          <a:p>
            <a:r>
              <a:rPr lang="en-US" altLang="en-US" dirty="0"/>
              <a:t>@Composable</a:t>
            </a:r>
          </a:p>
          <a:p>
            <a:r>
              <a:rPr lang="en-US" altLang="en-US" dirty="0"/>
              <a:t>fun NavComposeApp() {</a:t>
            </a:r>
          </a:p>
          <a:p>
            <a:r>
              <a:rPr lang="en-US" altLang="en-US" dirty="0"/>
              <a:t>    val navController = rememberNavController()</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700" y="1"/>
            <a:ext cx="9004300" cy="7293610"/>
          </a:xfrm>
          <a:prstGeom prst="rect">
            <a:avLst/>
          </a:prstGeom>
          <a:noFill/>
        </p:spPr>
        <p:txBody>
          <a:bodyPr wrap="square">
            <a:spAutoFit/>
          </a:bodyPr>
          <a:lstStyle/>
          <a:p>
            <a:r>
              <a:rPr lang="en-US" dirty="0"/>
              <a:t> </a:t>
            </a:r>
            <a:r>
              <a:rPr lang="en-US" altLang="en-US" dirty="0">
                <a:sym typeface="+mn-ea"/>
              </a:rPr>
              <a:t>    val actions = remember(navController) { Action(navController) }</a:t>
            </a:r>
            <a:endParaRPr lang="en-US" altLang="en-US" dirty="0"/>
          </a:p>
          <a:p>
            <a:r>
              <a:rPr lang="en-US" altLang="en-US" dirty="0">
                <a:sym typeface="+mn-ea"/>
              </a:rPr>
              <a:t>    FlashChatTheme {</a:t>
            </a:r>
            <a:endParaRPr lang="en-US" altLang="en-US" dirty="0"/>
          </a:p>
          <a:p>
            <a:r>
              <a:rPr lang="en-US" altLang="en-US" dirty="0">
                <a:sym typeface="+mn-ea"/>
              </a:rPr>
              <a:t>        NavHost(</a:t>
            </a:r>
            <a:endParaRPr lang="en-US" altLang="en-US" dirty="0"/>
          </a:p>
          <a:p>
            <a:r>
              <a:rPr lang="en-US" altLang="en-US" dirty="0">
                <a:sym typeface="+mn-ea"/>
              </a:rPr>
              <a:t>            navController = navController,</a:t>
            </a:r>
            <a:endParaRPr lang="en-US" altLang="en-US" dirty="0"/>
          </a:p>
          <a:p>
            <a:r>
              <a:rPr lang="en-US" altLang="en-US" dirty="0">
                <a:sym typeface="+mn-ea"/>
              </a:rPr>
              <a:t>            startDestination =</a:t>
            </a:r>
            <a:endParaRPr lang="en-US" altLang="en-US" dirty="0"/>
          </a:p>
          <a:p>
            <a:r>
              <a:rPr lang="en-US" altLang="en-US" dirty="0">
                <a:sym typeface="+mn-ea"/>
              </a:rPr>
              <a:t>            if (FirebaseAuth.getInstance().currentUser != null)</a:t>
            </a:r>
            <a:endParaRPr lang="en-US" altLang="en-US" dirty="0"/>
          </a:p>
          <a:p>
            <a:r>
              <a:rPr lang="en-US" altLang="en-US" dirty="0">
                <a:sym typeface="+mn-ea"/>
              </a:rPr>
              <a:t>                Home</a:t>
            </a:r>
            <a:endParaRPr lang="en-US" altLang="en-US" dirty="0"/>
          </a:p>
          <a:p>
            <a:r>
              <a:rPr lang="en-US" altLang="en-US" dirty="0">
                <a:sym typeface="+mn-ea"/>
              </a:rPr>
              <a:t>            else</a:t>
            </a:r>
            <a:endParaRPr lang="en-US" altLang="en-US" dirty="0"/>
          </a:p>
          <a:p>
            <a:r>
              <a:rPr lang="en-US" altLang="en-US" dirty="0">
                <a:sym typeface="+mn-ea"/>
              </a:rPr>
              <a:t>                AuthenticationOption</a:t>
            </a:r>
            <a:endParaRPr lang="en-US" altLang="en-US" dirty="0"/>
          </a:p>
          <a:p>
            <a:r>
              <a:rPr lang="en-US" altLang="en-US" dirty="0">
                <a:sym typeface="+mn-ea"/>
              </a:rPr>
              <a:t>        ) {</a:t>
            </a:r>
            <a:endParaRPr lang="en-US" altLang="en-US" dirty="0"/>
          </a:p>
          <a:p>
            <a:r>
              <a:rPr lang="en-US" altLang="en-US" dirty="0">
                <a:sym typeface="+mn-ea"/>
              </a:rPr>
              <a:t>            composable(AuthenticationOption) {</a:t>
            </a:r>
            <a:endParaRPr lang="en-US" altLang="en-US" dirty="0"/>
          </a:p>
          <a:p>
            <a:r>
              <a:rPr lang="en-US" altLang="en-US" dirty="0">
                <a:sym typeface="+mn-ea"/>
              </a:rPr>
              <a:t>                AuthenticationView(</a:t>
            </a:r>
            <a:endParaRPr lang="en-US" altLang="en-US" dirty="0"/>
          </a:p>
          <a:p>
            <a:r>
              <a:rPr lang="en-US" altLang="en-US" dirty="0">
                <a:sym typeface="+mn-ea"/>
              </a:rPr>
              <a:t>                    register = actions.register,</a:t>
            </a:r>
            <a:endParaRPr lang="en-US" altLang="en-US" dirty="0"/>
          </a:p>
          <a:p>
            <a:r>
              <a:rPr lang="en-US" altLang="en-US" dirty="0">
                <a:sym typeface="+mn-ea"/>
              </a:rPr>
              <a:t>                    login = actions.login</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composable(Register) {</a:t>
            </a:r>
            <a:endParaRPr lang="en-US" altLang="en-US" dirty="0"/>
          </a:p>
          <a:p>
            <a:r>
              <a:rPr lang="en-US" altLang="en-US" dirty="0">
                <a:sym typeface="+mn-ea"/>
              </a:rPr>
              <a:t>                RegisterView(</a:t>
            </a:r>
            <a:endParaRPr lang="en-US" altLang="en-US" dirty="0"/>
          </a:p>
          <a:p>
            <a:r>
              <a:rPr lang="en-US" altLang="en-US" dirty="0">
                <a:sym typeface="+mn-ea"/>
              </a:rPr>
              <a:t>                    home = actions.home,</a:t>
            </a:r>
            <a:endParaRPr lang="en-US" altLang="en-US" dirty="0"/>
          </a:p>
          <a:p>
            <a:r>
              <a:rPr lang="en-US" altLang="en-US" dirty="0">
                <a:sym typeface="+mn-ea"/>
              </a:rPr>
              <a:t>                    back = actions.navigateBack</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composable(Login) {</a:t>
            </a:r>
            <a:endParaRPr lang="en-US" altLang="en-US" dirty="0"/>
          </a:p>
          <a:p>
            <a:r>
              <a:rPr lang="en-US" altLang="en-US" dirty="0">
                <a:sym typeface="+mn-ea"/>
              </a:rPr>
              <a:t>       </a:t>
            </a:r>
            <a:endParaRPr lang="en-US" dirty="0"/>
          </a:p>
          <a:p>
            <a:r>
              <a:rPr lang="en-US" dirty="0"/>
              <a:t> </a:t>
            </a:r>
          </a:p>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000" y="152400"/>
            <a:ext cx="9017000" cy="6462395"/>
          </a:xfrm>
          <a:prstGeom prst="rect">
            <a:avLst/>
          </a:prstGeom>
          <a:noFill/>
        </p:spPr>
        <p:txBody>
          <a:bodyPr wrap="square">
            <a:spAutoFit/>
          </a:bodyPr>
          <a:lstStyle/>
          <a:p>
            <a:r>
              <a:rPr lang="en-US" dirty="0"/>
              <a:t> </a:t>
            </a:r>
            <a:r>
              <a:rPr lang="en-US" altLang="en-US" dirty="0">
                <a:sym typeface="+mn-ea"/>
              </a:rPr>
              <a:t>         LoginView(</a:t>
            </a:r>
            <a:endParaRPr lang="en-US" altLang="en-US" dirty="0"/>
          </a:p>
          <a:p>
            <a:r>
              <a:rPr lang="en-US" altLang="en-US" dirty="0">
                <a:sym typeface="+mn-ea"/>
              </a:rPr>
              <a:t>                    home = actions.home,</a:t>
            </a:r>
            <a:endParaRPr lang="en-US" altLang="en-US" dirty="0"/>
          </a:p>
          <a:p>
            <a:r>
              <a:rPr lang="en-US" altLang="en-US" dirty="0">
                <a:sym typeface="+mn-ea"/>
              </a:rPr>
              <a:t>                    back = actions.navigateBack</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composable(Home) {</a:t>
            </a:r>
            <a:endParaRPr lang="en-US" altLang="en-US" dirty="0"/>
          </a:p>
          <a:p>
            <a:r>
              <a:rPr lang="en-US" altLang="en-US" dirty="0">
                <a:sym typeface="+mn-ea"/>
              </a:rPr>
              <a:t>                HomeView()</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    }</a:t>
            </a:r>
            <a:endParaRPr lang="en-US" altLang="en-US" dirty="0"/>
          </a:p>
          <a:p>
            <a:r>
              <a:rPr lang="en-US" altLang="en-US" dirty="0">
                <a:sym typeface="+mn-ea"/>
              </a:rPr>
              <a:t>}</a:t>
            </a:r>
            <a:endParaRPr lang="en-US" altLang="en-US" dirty="0"/>
          </a:p>
          <a:p>
            <a:endParaRPr lang="en-US" dirty="0"/>
          </a:p>
          <a:p>
            <a:r>
              <a:rPr lang="en-US" dirty="0"/>
              <a:t>Android View.xml</a:t>
            </a:r>
          </a:p>
          <a:p>
            <a:endParaRPr lang="en-US" dirty="0"/>
          </a:p>
          <a:p>
            <a:r>
              <a:rPr lang="en-US" altLang="en-US" dirty="0"/>
              <a:t>&lt;?xml version="1.0" encoding="utf-8"?&gt;</a:t>
            </a:r>
          </a:p>
          <a:p>
            <a:r>
              <a:rPr lang="en-US" altLang="en-US" dirty="0"/>
              <a:t>&lt;manifest xmlns:android="http://schemas.android.com/apk/res/android"</a:t>
            </a:r>
          </a:p>
          <a:p>
            <a:r>
              <a:rPr lang="en-US" altLang="en-US" dirty="0"/>
              <a:t>    package="com.project.pradyotprakash.flashchat"&gt;</a:t>
            </a:r>
          </a:p>
          <a:p>
            <a:endParaRPr lang="en-US" altLang="en-US" dirty="0"/>
          </a:p>
          <a:p>
            <a:r>
              <a:rPr lang="en-US" altLang="en-US" dirty="0"/>
              <a:t>    &lt;uses-permission android:name="android.permission.INTERNET"/&gt;</a:t>
            </a:r>
          </a:p>
          <a:p>
            <a:endParaRPr lang="en-US" altLang="en-US" dirty="0"/>
          </a:p>
          <a:p>
            <a:r>
              <a:rPr lang="en-US" altLang="en-US" dirty="0"/>
              <a:t>    &lt;application</a:t>
            </a:r>
          </a:p>
          <a:p>
            <a:r>
              <a:rPr lang="en-US" altLang="en-US" dirty="0"/>
              <a:t>        android:allowBackup="true"</a:t>
            </a:r>
          </a:p>
          <a:p>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600" y="438785"/>
            <a:ext cx="9042400" cy="5631180"/>
          </a:xfrm>
          <a:prstGeom prst="rect">
            <a:avLst/>
          </a:prstGeom>
          <a:noFill/>
        </p:spPr>
        <p:txBody>
          <a:bodyPr wrap="square">
            <a:spAutoFit/>
          </a:bodyPr>
          <a:lstStyle/>
          <a:p>
            <a:r>
              <a:rPr lang="en-US" altLang="en-US" dirty="0">
                <a:sym typeface="+mn-ea"/>
              </a:rPr>
              <a:t>        android:icon="@mipmap/ic_launcher"</a:t>
            </a:r>
            <a:endParaRPr lang="en-US" altLang="en-US" dirty="0"/>
          </a:p>
          <a:p>
            <a:r>
              <a:rPr lang="en-US" altLang="en-US" dirty="0">
                <a:sym typeface="+mn-ea"/>
              </a:rPr>
              <a:t>        android:label="@string/app_name"</a:t>
            </a:r>
            <a:endParaRPr lang="en-US" altLang="en-US" dirty="0"/>
          </a:p>
          <a:p>
            <a:r>
              <a:rPr lang="en-US" altLang="en-US" dirty="0">
                <a:sym typeface="+mn-ea"/>
              </a:rPr>
              <a:t>        android:roundIcon="@mipmap/ic_launcher_round"</a:t>
            </a:r>
            <a:endParaRPr lang="en-US" altLang="en-US" dirty="0"/>
          </a:p>
          <a:p>
            <a:r>
              <a:rPr lang="en-US" altLang="en-US" dirty="0">
                <a:sym typeface="+mn-ea"/>
              </a:rPr>
              <a:t>        android:supportsRtl="true"</a:t>
            </a:r>
            <a:endParaRPr lang="en-US" altLang="en-US" dirty="0"/>
          </a:p>
          <a:p>
            <a:r>
              <a:rPr lang="en-US" altLang="en-US" dirty="0">
                <a:sym typeface="+mn-ea"/>
              </a:rPr>
              <a:t>        android:theme="@style/Theme.FlashChat"&gt;</a:t>
            </a:r>
            <a:endParaRPr lang="en-US" altLang="en-US" dirty="0"/>
          </a:p>
          <a:p>
            <a:r>
              <a:rPr lang="en-US" altLang="en-US" dirty="0">
                <a:sym typeface="+mn-ea"/>
              </a:rPr>
              <a:t>        &lt;activity</a:t>
            </a:r>
            <a:endParaRPr lang="en-US" altLang="en-US" dirty="0"/>
          </a:p>
          <a:p>
            <a:r>
              <a:rPr lang="en-US" altLang="en-US" dirty="0">
                <a:sym typeface="+mn-ea"/>
              </a:rPr>
              <a:t>            android:name=".MainActivity"</a:t>
            </a:r>
            <a:endParaRPr lang="en-US" altLang="en-US" dirty="0"/>
          </a:p>
          <a:p>
            <a:r>
              <a:rPr lang="en-US" altLang="en-US" dirty="0">
                <a:sym typeface="+mn-ea"/>
              </a:rPr>
              <a:t>            android:exported="true"</a:t>
            </a:r>
            <a:endParaRPr lang="en-US" altLang="en-US" dirty="0"/>
          </a:p>
          <a:p>
            <a:r>
              <a:rPr lang="en-US" altLang="en-US" dirty="0">
                <a:sym typeface="+mn-ea"/>
              </a:rPr>
              <a:t>            android:label="@string/app_name"</a:t>
            </a:r>
            <a:endParaRPr lang="en-US" altLang="en-US" dirty="0"/>
          </a:p>
          <a:p>
            <a:r>
              <a:rPr lang="en-US" altLang="en-US" dirty="0">
                <a:sym typeface="+mn-ea"/>
              </a:rPr>
              <a:t>            android:theme="@style/Theme.FlashChat.NoActionBar"&gt;</a:t>
            </a:r>
            <a:endParaRPr lang="en-US" altLang="en-US" dirty="0"/>
          </a:p>
          <a:p>
            <a:r>
              <a:rPr lang="en-US" altLang="en-US" dirty="0">
                <a:sym typeface="+mn-ea"/>
              </a:rPr>
              <a:t>            &lt;intent-filter&gt;</a:t>
            </a:r>
            <a:endParaRPr lang="en-US" altLang="en-US" dirty="0"/>
          </a:p>
          <a:p>
            <a:r>
              <a:rPr lang="en-US" altLang="en-US" dirty="0">
                <a:sym typeface="+mn-ea"/>
              </a:rPr>
              <a:t>                &lt;action android:name="android.intent.action.MAIN" /&gt;</a:t>
            </a:r>
            <a:endParaRPr lang="en-US" altLang="en-US" dirty="0"/>
          </a:p>
          <a:p>
            <a:endParaRPr lang="en-US" altLang="en-US" dirty="0"/>
          </a:p>
          <a:p>
            <a:r>
              <a:rPr lang="en-US" altLang="en-US" dirty="0">
                <a:sym typeface="+mn-ea"/>
              </a:rPr>
              <a:t>                &lt;category android:name="android.intent.category.LAUNCHER" /&gt;</a:t>
            </a:r>
            <a:endParaRPr lang="en-US" altLang="en-US" dirty="0"/>
          </a:p>
          <a:p>
            <a:r>
              <a:rPr lang="en-US" altLang="en-US" dirty="0">
                <a:sym typeface="+mn-ea"/>
              </a:rPr>
              <a:t>            &lt;/intent-filter&gt;</a:t>
            </a:r>
            <a:endParaRPr lang="en-US" altLang="en-US" dirty="0"/>
          </a:p>
          <a:p>
            <a:r>
              <a:rPr lang="en-US" altLang="en-US" dirty="0">
                <a:sym typeface="+mn-ea"/>
              </a:rPr>
              <a:t>        &lt;/activity&gt;</a:t>
            </a:r>
            <a:endParaRPr lang="en-US" altLang="en-US" dirty="0"/>
          </a:p>
          <a:p>
            <a:r>
              <a:rPr lang="en-US" altLang="en-US" dirty="0">
                <a:sym typeface="+mn-ea"/>
              </a:rPr>
              <a:t>    &lt;/application&gt;</a:t>
            </a:r>
            <a:endParaRPr lang="en-US" altLang="en-US" dirty="0"/>
          </a:p>
          <a:p>
            <a:endParaRPr lang="en-US" altLang="en-US" dirty="0"/>
          </a:p>
          <a:p>
            <a:r>
              <a:rPr lang="en-US" altLang="en-US" dirty="0">
                <a:sym typeface="+mn-ea"/>
              </a:rPr>
              <a:t>&lt;/manifest&gt;</a:t>
            </a:r>
            <a:endParaRPr lang="en-US" altLang="en-US" dirty="0"/>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 y="190501"/>
            <a:ext cx="9144000" cy="5631180"/>
          </a:xfrm>
          <a:prstGeom prst="rect">
            <a:avLst/>
          </a:prstGeom>
          <a:noFill/>
        </p:spPr>
        <p:txBody>
          <a:bodyPr wrap="square">
            <a:spAutoFit/>
          </a:bodyPr>
          <a:lstStyle/>
          <a:p>
            <a:r>
              <a:rPr lang="en-US" altLang="en-US" dirty="0"/>
              <a:t>package com.project.pradyotprakash.flashchat</a:t>
            </a:r>
          </a:p>
          <a:p>
            <a:endParaRPr lang="en-US" altLang="en-US" dirty="0"/>
          </a:p>
          <a:p>
            <a:r>
              <a:rPr lang="en-US" altLang="en-US" dirty="0"/>
              <a:t>import androidx.test.platform.app.InstrumentationRegistry</a:t>
            </a:r>
          </a:p>
          <a:p>
            <a:r>
              <a:rPr lang="en-US" altLang="en-US" dirty="0"/>
              <a:t>import androidx.test.ext.junit.runners.AndroidJUnit4</a:t>
            </a:r>
          </a:p>
          <a:p>
            <a:endParaRPr lang="en-US" altLang="en-US" dirty="0"/>
          </a:p>
          <a:p>
            <a:r>
              <a:rPr lang="en-US" altLang="en-US" dirty="0"/>
              <a:t>import org.junit.Test</a:t>
            </a:r>
          </a:p>
          <a:p>
            <a:r>
              <a:rPr lang="en-US" altLang="en-US" dirty="0"/>
              <a:t>import org.junit.runner.RunWith</a:t>
            </a:r>
          </a:p>
          <a:p>
            <a:endParaRPr lang="en-US" altLang="en-US" dirty="0"/>
          </a:p>
          <a:p>
            <a:r>
              <a:rPr lang="en-US" altLang="en-US" dirty="0"/>
              <a:t>import org.junit.Assert.</a:t>
            </a:r>
          </a:p>
          <a:p>
            <a:endParaRPr lang="en-US" altLang="en-US" dirty="0"/>
          </a:p>
          <a:p>
            <a:r>
              <a:rPr lang="en-US" altLang="en-US" dirty="0"/>
              <a:t>@RunWith(AndroidJUnit4::class)</a:t>
            </a:r>
          </a:p>
          <a:p>
            <a:r>
              <a:rPr lang="en-US" altLang="en-US" dirty="0"/>
              <a:t>class ExampleInstrumentedTest {</a:t>
            </a:r>
          </a:p>
          <a:p>
            <a:r>
              <a:rPr lang="en-US" altLang="en-US" dirty="0"/>
              <a:t>    @Test</a:t>
            </a:r>
          </a:p>
          <a:p>
            <a:r>
              <a:rPr lang="en-US" altLang="en-US" dirty="0"/>
              <a:t>    fun useAppContext() {</a:t>
            </a:r>
          </a:p>
          <a:p>
            <a:r>
              <a:rPr lang="en-US" altLang="en-US" dirty="0"/>
              <a:t>        // Context of the app under test.</a:t>
            </a:r>
          </a:p>
          <a:p>
            <a:r>
              <a:rPr lang="en-US" altLang="en-US" dirty="0"/>
              <a:t>        val appContext = InstrumentationRegistry.getInstrumentation().targetContext</a:t>
            </a:r>
          </a:p>
          <a:p>
            <a:r>
              <a:rPr lang="en-US" altLang="en-US" dirty="0"/>
              <a:t>        assertEquals("com.project.pradyotprakash.flashchat", appContext.packageName)</a:t>
            </a:r>
          </a:p>
          <a:p>
            <a:r>
              <a:rPr lang="en-US" altLang="en-US" dirty="0"/>
              <a:t>    }</a:t>
            </a:r>
          </a:p>
          <a:p>
            <a:r>
              <a:rPr lang="en-US" altLang="en-US" dirty="0"/>
              <a:t>}</a:t>
            </a:r>
          </a:p>
          <a:p>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440" y="659130"/>
            <a:ext cx="9042400" cy="4799965"/>
          </a:xfrm>
          <a:prstGeom prst="rect">
            <a:avLst/>
          </a:prstGeom>
          <a:noFill/>
        </p:spPr>
        <p:txBody>
          <a:bodyPr wrap="square">
            <a:spAutoFit/>
          </a:bodyPr>
          <a:lstStyle/>
          <a:p>
            <a:r>
              <a:rPr lang="en-US" altLang="en-US" dirty="0"/>
              <a:t>package com.project.pradyotprakash.flashchat</a:t>
            </a:r>
          </a:p>
          <a:p>
            <a:endParaRPr lang="en-US" altLang="en-US" dirty="0"/>
          </a:p>
          <a:p>
            <a:r>
              <a:rPr lang="en-US" altLang="en-US" dirty="0"/>
              <a:t>import org.junit.Test</a:t>
            </a:r>
          </a:p>
          <a:p>
            <a:endParaRPr lang="en-US" altLang="en-US" dirty="0"/>
          </a:p>
          <a:p>
            <a:r>
              <a:rPr lang="en-US" altLang="en-US" dirty="0"/>
              <a:t>import org.junit.Assert.</a:t>
            </a:r>
          </a:p>
          <a:p>
            <a:endParaRPr lang="en-US" altLang="en-US" dirty="0"/>
          </a:p>
          <a:p>
            <a:endParaRPr lang="en-US" altLang="en-US" dirty="0"/>
          </a:p>
          <a:p>
            <a:r>
              <a:rPr lang="en-US" altLang="en-US" dirty="0"/>
              <a:t>  Example local unit test, which will execute on the development machine (host).</a:t>
            </a:r>
          </a:p>
          <a:p>
            <a:r>
              <a:rPr lang="en-US" altLang="en-US" dirty="0"/>
              <a:t> </a:t>
            </a:r>
          </a:p>
          <a:p>
            <a:r>
              <a:rPr lang="en-US" altLang="en-US" dirty="0"/>
              <a:t>  See [testing documentation](http://d.android.com/tools/testing).</a:t>
            </a:r>
          </a:p>
          <a:p>
            <a:r>
              <a:rPr lang="en-US" altLang="en-US" dirty="0"/>
              <a:t> </a:t>
            </a:r>
          </a:p>
          <a:p>
            <a:r>
              <a:rPr lang="en-US" altLang="en-US" dirty="0"/>
              <a:t>class ExampleUnitTest {</a:t>
            </a:r>
          </a:p>
          <a:p>
            <a:r>
              <a:rPr lang="en-US" altLang="en-US" dirty="0"/>
              <a:t>    @Test</a:t>
            </a:r>
          </a:p>
          <a:p>
            <a:r>
              <a:rPr lang="en-US" altLang="en-US" dirty="0"/>
              <a:t>    fun addition_isCorrect() {</a:t>
            </a:r>
          </a:p>
          <a:p>
            <a:r>
              <a:rPr lang="en-US" altLang="en-US" dirty="0"/>
              <a:t>        assertEquals(4, 2 + 2)</a:t>
            </a:r>
          </a:p>
          <a:p>
            <a:r>
              <a:rPr lang="en-US" altLang="en-US" dirty="0"/>
              <a:t>    }</a:t>
            </a:r>
          </a:p>
          <a:p>
            <a:r>
              <a:rPr lang="en-US" altLang="en-US"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900" y="114300"/>
            <a:ext cx="11645900" cy="6739255"/>
          </a:xfrm>
          <a:prstGeom prst="rect">
            <a:avLst/>
          </a:prstGeom>
          <a:noFill/>
        </p:spPr>
        <p:txBody>
          <a:bodyPr wrap="square">
            <a:spAutoFit/>
          </a:bodyPr>
          <a:lstStyle/>
          <a:p>
            <a:r>
              <a:rPr lang="en-US" altLang="en-US" dirty="0"/>
              <a:t>plugins {</a:t>
            </a:r>
          </a:p>
          <a:p>
            <a:r>
              <a:rPr lang="en-US" altLang="en-US" dirty="0"/>
              <a:t>    id 'com.android.application'</a:t>
            </a:r>
          </a:p>
          <a:p>
            <a:r>
              <a:rPr lang="en-US" altLang="en-US" dirty="0"/>
              <a:t>    id 'kotlin-android'</a:t>
            </a:r>
          </a:p>
          <a:p>
            <a:r>
              <a:rPr lang="en-US" altLang="en-US" dirty="0"/>
              <a:t>    id 'com.google.gms.google-services'</a:t>
            </a:r>
          </a:p>
          <a:p>
            <a:r>
              <a:rPr lang="en-US" altLang="en-US" dirty="0"/>
              <a:t>}</a:t>
            </a:r>
          </a:p>
          <a:p>
            <a:endParaRPr lang="en-US" altLang="en-US" dirty="0"/>
          </a:p>
          <a:p>
            <a:r>
              <a:rPr lang="en-US" altLang="en-US" dirty="0"/>
              <a:t>android {</a:t>
            </a:r>
          </a:p>
          <a:p>
            <a:r>
              <a:rPr lang="en-US" altLang="en-US" dirty="0"/>
              <a:t>    compileSdk 30</a:t>
            </a:r>
          </a:p>
          <a:p>
            <a:endParaRPr lang="en-US" altLang="en-US" dirty="0"/>
          </a:p>
          <a:p>
            <a:r>
              <a:rPr lang="en-US" altLang="en-US" dirty="0"/>
              <a:t>    defaultConfig {</a:t>
            </a:r>
          </a:p>
          <a:p>
            <a:r>
              <a:rPr lang="en-US" altLang="en-US" dirty="0"/>
              <a:t>        applicationId "com.project.pradyotprakash.flashchat"</a:t>
            </a:r>
          </a:p>
          <a:p>
            <a:r>
              <a:rPr lang="en-US" altLang="en-US" dirty="0"/>
              <a:t>        minSdk 21</a:t>
            </a:r>
          </a:p>
          <a:p>
            <a:r>
              <a:rPr lang="en-US" altLang="en-US" dirty="0"/>
              <a:t>        targetSdk 30</a:t>
            </a:r>
          </a:p>
          <a:p>
            <a:r>
              <a:rPr lang="en-US" altLang="en-US" dirty="0"/>
              <a:t>        versionCode 1</a:t>
            </a:r>
          </a:p>
          <a:p>
            <a:r>
              <a:rPr lang="en-US" altLang="en-US" dirty="0"/>
              <a:t>        versionName "1.0"</a:t>
            </a:r>
          </a:p>
          <a:p>
            <a:endParaRPr lang="en-US" altLang="en-US" dirty="0"/>
          </a:p>
          <a:p>
            <a:r>
              <a:rPr lang="en-US" altLang="en-US" dirty="0"/>
              <a:t>        testInstrumentationRunner "androidx.test.runner.AndroidJUnitRunner"</a:t>
            </a:r>
          </a:p>
          <a:p>
            <a:r>
              <a:rPr lang="en-US" altLang="en-US" dirty="0"/>
              <a:t>        vectorDrawables {</a:t>
            </a:r>
          </a:p>
          <a:p>
            <a:r>
              <a:rPr lang="en-US" altLang="en-US" dirty="0"/>
              <a:t>            useSupportLibrary true</a:t>
            </a:r>
          </a:p>
          <a:p>
            <a:r>
              <a:rPr lang="en-US" altLang="en-US" dirty="0"/>
              <a:t>        }</a:t>
            </a:r>
          </a:p>
          <a:p>
            <a:r>
              <a:rPr lang="en-US" altLang="en-US" dirty="0"/>
              <a:t>    }</a:t>
            </a:r>
          </a:p>
          <a:p>
            <a:endParaRPr lang="en-US" altLang="en-US" dirty="0"/>
          </a:p>
          <a:p>
            <a:r>
              <a:rPr lang="en-US" altLang="en-US" dirty="0"/>
              <a:t>    buildTypes {</a:t>
            </a:r>
          </a:p>
          <a:p>
            <a:endParaRPr lang="en-US" alt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12877</Words>
  <Application>Microsoft Office PowerPoint</Application>
  <PresentationFormat>Widescreen</PresentationFormat>
  <Paragraphs>432</Paragraphs>
  <Slides>23</Slides>
  <Notes>0</Notes>
  <HiddenSlides>0</HiddenSlides>
  <MMClips>1</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Title :  A real-time chat and communication app </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sugipuvee@gmail.com</cp:lastModifiedBy>
  <cp:revision>11</cp:revision>
  <dcterms:created xsi:type="dcterms:W3CDTF">2024-03-18T04:06:00Z</dcterms:created>
  <dcterms:modified xsi:type="dcterms:W3CDTF">2024-11-15T11:25:53Z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9D98DA223EE74B7EB9E8B892E97A85F8_12</vt:lpwstr>
  </property>
  <property fmtid="{D5CDD505-2E9C-101B-9397-08002B2CF9AE}" pid="3" name="KSOProductBuildVer">
    <vt:lpwstr>1033-12.2.0.18911</vt:lpwstr>
  </property>
</Properties>
</file>