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010D-5766-436B-BEB0-82B504C4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8B3A-FFF7-41D9-AF7D-254DFA31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8E6E-5799-465F-B4F6-BF32491B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9597-5AA7-497B-9F2A-CF2345F6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1F51-CED2-4A5C-9942-593B8DDB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41D5-BC70-45FD-B80B-E042DE7A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C8D52-5BCA-436C-955E-896B442D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182A-E817-4E33-9DC3-3BF4AB76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7339-CEA9-447A-A392-0370D2D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F161-F4D1-4116-8214-3D5CB601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8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0CA0E-053C-4807-8CDC-E45FA2868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8CBC-9A73-4D0D-995D-F8FF406A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37B8-871F-4BC1-A2A6-5E6BB0AD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4833-2C69-4715-8069-AF6646CE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F0EF-8F9C-4CCD-BA68-00366201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66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ECBA-77F4-4526-A886-889E9421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784E-3449-4B01-A0F0-80B84EC1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DB26-4110-4602-B6E2-3A48621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CDFC-ADF9-4579-99DB-1B353EA5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8036-971E-4100-8D4B-AEA79CC0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DB17-C23C-4BD5-A3CA-5E39E9A3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ED86-65AE-4156-9CEE-15BA96FB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19EF-C334-4344-A806-9A4C2FB0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EA35-5CE4-4236-8517-C97C2867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FAE6-AA7B-45A9-960A-048FF16F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4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D7C2-5C16-4A23-9E7A-DDBF2EB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08D1-6BE3-4C27-A3B3-ABB22D8A1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66B2-C536-4FAD-9170-76CA15F8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4DA5-F9C2-4D48-9DB1-094C4A16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1947-0522-455A-B0B2-EB299016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14A6-F217-46AF-BB05-2C354CDF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0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59BA-65FB-4B47-B132-B1116DEF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04B2-0EE9-4807-8796-928A5F54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85434-34B5-433B-AD89-51954EF9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CE707-298B-421D-BA2D-ABF6F3142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A91A-6FB2-45E1-88CE-6B756B4D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BC82C-1E46-4706-9C0B-84C71DA3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53B3-D6F4-4F97-8012-2D402BE1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EB122-0539-4615-9748-41A329FF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4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2214-F936-4FF3-A301-3EA6445E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DA5BE-77BF-48C4-B40B-B813EABE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04F7D-443F-4EBF-8F70-1888070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7A246-BDBB-4D7C-AD3C-9E1AEDA6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2CAD7-D109-4F11-850A-C180C01F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558F1-DDC4-4D4F-B8C9-0A7B974C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55B8-412C-46E7-810A-F82DD94C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0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484A-C63C-4808-9C1F-AA0B20D4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07A0-91FF-4692-814F-373DB884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FF42-5879-4BF8-9683-B03897AA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4FDA-E74F-41B8-8018-BD6A06E4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2B38F-AC8D-44A4-8008-2810DBA9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72AF-944E-439A-A688-1330F3F2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9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AEEF-7D3E-41C9-92D9-3563498A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A41D-9432-42E0-A1E3-47A220BCE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B5CFC-F6BD-4DB9-AE4F-E3F0D15D5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ECE4E-0DAE-490C-A61C-DEA6FECF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A426-07F0-4AB7-B34E-EFDD7A7F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B66E-1682-4410-A3D3-4A24FB7F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7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12A6A-8E92-4365-828D-10B4E37C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719C-B29D-4F33-AA71-B034EB82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1DC4-B030-4D14-8540-6FA7C1B1A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D231-D2B8-48E6-AF5A-0A46363B5204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9932-3010-48E3-A906-42F97E5DC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15E5-1622-4552-8F40-4739BE537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93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5C3557-2839-4F3F-B813-F50D3490AC5F}"/>
              </a:ext>
            </a:extLst>
          </p:cNvPr>
          <p:cNvCxnSpPr>
            <a:cxnSpLocks/>
          </p:cNvCxnSpPr>
          <p:nvPr/>
        </p:nvCxnSpPr>
        <p:spPr>
          <a:xfrm>
            <a:off x="1899821" y="1313895"/>
            <a:ext cx="7688062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86E25-A21C-419E-9832-775C9A0C7316}"/>
              </a:ext>
            </a:extLst>
          </p:cNvPr>
          <p:cNvGrpSpPr/>
          <p:nvPr/>
        </p:nvGrpSpPr>
        <p:grpSpPr>
          <a:xfrm>
            <a:off x="1571348" y="861141"/>
            <a:ext cx="692458" cy="603673"/>
            <a:chOff x="1571348" y="861141"/>
            <a:chExt cx="692458" cy="6036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D0A9FF-1ED1-4C1F-82A4-2D76842996EA}"/>
                </a:ext>
              </a:extLst>
            </p:cNvPr>
            <p:cNvSpPr/>
            <p:nvPr/>
          </p:nvSpPr>
          <p:spPr>
            <a:xfrm>
              <a:off x="1571348" y="861141"/>
              <a:ext cx="692458" cy="328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t=1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90AC45-D09F-4B0B-AE10-B77B9461A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946" y="1162972"/>
              <a:ext cx="0" cy="301842"/>
            </a:xfrm>
            <a:prstGeom prst="line">
              <a:avLst/>
            </a:prstGeom>
            <a:ln w="4762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D54796-D3C3-4294-9878-B320AA516508}"/>
              </a:ext>
            </a:extLst>
          </p:cNvPr>
          <p:cNvGrpSpPr/>
          <p:nvPr/>
        </p:nvGrpSpPr>
        <p:grpSpPr>
          <a:xfrm>
            <a:off x="9268287" y="861138"/>
            <a:ext cx="771057" cy="612555"/>
            <a:chOff x="1571347" y="861141"/>
            <a:chExt cx="771057" cy="6036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28C334-46CE-4FD3-8481-BD42FE71A732}"/>
                </a:ext>
              </a:extLst>
            </p:cNvPr>
            <p:cNvSpPr/>
            <p:nvPr/>
          </p:nvSpPr>
          <p:spPr>
            <a:xfrm>
              <a:off x="1571347" y="861141"/>
              <a:ext cx="771057" cy="328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t=2500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CF182-E6BC-4FF7-B498-653015508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946" y="1162972"/>
              <a:ext cx="0" cy="301842"/>
            </a:xfrm>
            <a:prstGeom prst="line">
              <a:avLst/>
            </a:prstGeom>
            <a:ln w="4762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3A9443-AF7A-4A15-B2D8-3C9EF2D94C42}"/>
              </a:ext>
            </a:extLst>
          </p:cNvPr>
          <p:cNvGrpSpPr/>
          <p:nvPr/>
        </p:nvGrpSpPr>
        <p:grpSpPr>
          <a:xfrm>
            <a:off x="1572824" y="1421914"/>
            <a:ext cx="5394759" cy="682094"/>
            <a:chOff x="1572824" y="1421914"/>
            <a:chExt cx="5394759" cy="6820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325046E-B906-4C68-A733-428DC5BD0557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E043B1-E636-4510-943B-854CF1BBA42D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7007D76-9A32-4F63-9709-EE4E7C2CB5AC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AD3F0AD-F29B-4093-8DDC-D39208D6724B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569AE5DF-4EB8-4859-BC61-98C92A2EC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8743848-B9B0-42D6-A55C-C42EBD7153DF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66EA23A-C06B-473E-8761-C76877E2CF52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500</a:t>
                    </a: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AE64290-234A-490F-B1EE-457B1983D2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1E158EE-65D0-4F37-9811-1794D0925C0B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B66021B-B9F5-415D-8D89-463DF138D7F4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8754C7D-9768-40AD-A19F-3F47DD198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E358A10-45C9-4B46-B12B-2AFDA6408CD9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B9321D-7785-4A32-AD50-FA4438DBF355}"/>
                  </a:ext>
                </a:extLst>
              </p:cNvPr>
              <p:cNvSpPr/>
              <p:nvPr/>
            </p:nvSpPr>
            <p:spPr>
              <a:xfrm>
                <a:off x="3907838" y="1723007"/>
                <a:ext cx="3059745" cy="2400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2500 of 1-step ahead future paths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EBD4A8-41FC-4DF7-A24B-DF374DE08A75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FB46852-405A-466D-BDBA-EA776007D09A}"/>
              </a:ext>
            </a:extLst>
          </p:cNvPr>
          <p:cNvCxnSpPr>
            <a:cxnSpLocks/>
          </p:cNvCxnSpPr>
          <p:nvPr/>
        </p:nvCxnSpPr>
        <p:spPr>
          <a:xfrm>
            <a:off x="1260629" y="1313890"/>
            <a:ext cx="0" cy="2726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AC6F74E-2CF9-45BA-82CE-AA051856B854}"/>
              </a:ext>
            </a:extLst>
          </p:cNvPr>
          <p:cNvSpPr/>
          <p:nvPr/>
        </p:nvSpPr>
        <p:spPr>
          <a:xfrm>
            <a:off x="929803" y="2616049"/>
            <a:ext cx="765785" cy="32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N=500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FF8A5E3-1159-4F17-84E9-9A7263508DDE}"/>
              </a:ext>
            </a:extLst>
          </p:cNvPr>
          <p:cNvCxnSpPr>
            <a:cxnSpLocks/>
          </p:cNvCxnSpPr>
          <p:nvPr/>
        </p:nvCxnSpPr>
        <p:spPr>
          <a:xfrm>
            <a:off x="3819246" y="3058362"/>
            <a:ext cx="0" cy="4897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F47E15-0637-4153-80FC-265B208C03A5}"/>
              </a:ext>
            </a:extLst>
          </p:cNvPr>
          <p:cNvGrpSpPr/>
          <p:nvPr/>
        </p:nvGrpSpPr>
        <p:grpSpPr>
          <a:xfrm>
            <a:off x="1810949" y="2098189"/>
            <a:ext cx="5394759" cy="682094"/>
            <a:chOff x="1572824" y="1421914"/>
            <a:chExt cx="5394759" cy="68209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851B04D-022B-474F-8620-EF9269FF4144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FAF345B-9652-4104-A23D-A9A069A648D6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6513AF17-DE4D-4CEE-8D15-003CA6C7DC20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5E04FC3-8488-437C-8F45-B0BF4775257F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19E1A27-29A9-4DDC-B0E4-1B663BEA74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7EB53D5-E3C5-4B23-B464-251277AA6A36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BADC283-8681-41FB-BAAA-7B6F8F122599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501</a:t>
                    </a: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A905FC8-27AD-4F2B-923E-068527FE33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01B54ED-7E95-4092-A3F3-12FEF6E506A8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574C29C-3A43-4DD7-8ED6-FA6DFF1312DC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A81C82-2566-43F6-BFDF-83B413511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51A1922-6B36-4487-A772-094B62680F77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1670E2F-1427-41D9-B97C-6B57D71C65B8}"/>
                  </a:ext>
                </a:extLst>
              </p:cNvPr>
              <p:cNvSpPr/>
              <p:nvPr/>
            </p:nvSpPr>
            <p:spPr>
              <a:xfrm>
                <a:off x="3907838" y="1723007"/>
                <a:ext cx="3059745" cy="2477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2500 of 1-step ahead future paths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E276D4-A93D-4779-9F87-F69B58B3AF20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8EEA851-C58E-4499-B69C-2E92118C2F35}"/>
              </a:ext>
            </a:extLst>
          </p:cNvPr>
          <p:cNvGrpSpPr/>
          <p:nvPr/>
        </p:nvGrpSpPr>
        <p:grpSpPr>
          <a:xfrm>
            <a:off x="3077774" y="3603139"/>
            <a:ext cx="5394759" cy="682094"/>
            <a:chOff x="1572824" y="1421914"/>
            <a:chExt cx="5394759" cy="68209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AA83BB0-8C5D-47FC-AC04-77ABF614014E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60F2E94-CF29-4E9D-A130-4FFF45CDEF4F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C2B2EF4-97D5-42BF-A520-9B71C8EBD580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03C4ED4-DA64-476D-B944-65D641473B11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500</a:t>
                    </a: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F30279F1-3145-4544-840D-EC33D63D71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D4A9BED-8C3B-464B-9625-DF620C13C708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B04E018-C8BD-45CC-BACF-30B1B3F09685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999</a:t>
                    </a:r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5AF7A738-8991-403F-94C5-BE9972307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07387514-56AB-4C21-A50E-6F10A7C5DE2C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67F5C95-1D2E-4B7E-B3A8-AA4A6A87BBCB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7DC961E-E288-48AF-BFC7-16C8B0904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F396E54-C681-475E-8AE3-1E441080A1FA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E12A6D9-1D2F-418A-88A8-3A2EF34DEEB0}"/>
                  </a:ext>
                </a:extLst>
              </p:cNvPr>
              <p:cNvSpPr/>
              <p:nvPr/>
            </p:nvSpPr>
            <p:spPr>
              <a:xfrm>
                <a:off x="3907839" y="1723007"/>
                <a:ext cx="3059744" cy="2477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2500 of 1-step ahead future paths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9C45DE-F39E-470E-A9D1-A8004C34A90F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A68A70F-2554-4065-8247-3465EEDB80CD}"/>
              </a:ext>
            </a:extLst>
          </p:cNvPr>
          <p:cNvSpPr/>
          <p:nvPr/>
        </p:nvSpPr>
        <p:spPr>
          <a:xfrm>
            <a:off x="470315" y="1723007"/>
            <a:ext cx="478058" cy="194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Training </a:t>
            </a:r>
            <a:endParaRPr lang="en-AU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0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Puwasala Athapattu Gamakumara Kona</dc:creator>
  <cp:lastModifiedBy>Puwasala Athapattu Gamakumara Kona</cp:lastModifiedBy>
  <cp:revision>11</cp:revision>
  <dcterms:created xsi:type="dcterms:W3CDTF">2018-11-08T08:20:09Z</dcterms:created>
  <dcterms:modified xsi:type="dcterms:W3CDTF">2018-11-10T13:21:21Z</dcterms:modified>
</cp:coreProperties>
</file>