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010D-5766-436B-BEB0-82B504C4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8B3A-FFF7-41D9-AF7D-254DFA31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8E6E-5799-465F-B4F6-BF32491B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9597-5AA7-497B-9F2A-CF2345F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1F51-CED2-4A5C-9942-593B8DDB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41D5-BC70-45FD-B80B-E042DE7A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C8D52-5BCA-436C-955E-896B442D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182A-E817-4E33-9DC3-3BF4AB76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7339-CEA9-447A-A392-0370D2D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F161-F4D1-4116-8214-3D5CB601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8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0CA0E-053C-4807-8CDC-E45FA2868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8CBC-9A73-4D0D-995D-F8FF406A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37B8-871F-4BC1-A2A6-5E6BB0AD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4833-2C69-4715-8069-AF6646CE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F0EF-8F9C-4CCD-BA68-0036620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6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CBA-77F4-4526-A886-889E942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784E-3449-4B01-A0F0-80B84EC1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DB26-4110-4602-B6E2-3A48621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CDFC-ADF9-4579-99DB-1B353EA5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8036-971E-4100-8D4B-AEA79CC0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DB17-C23C-4BD5-A3CA-5E39E9A3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ED86-65AE-4156-9CEE-15BA96F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19EF-C334-4344-A806-9A4C2FB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EA35-5CE4-4236-8517-C97C2867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FAE6-AA7B-45A9-960A-048FF16F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4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D7C2-5C16-4A23-9E7A-DDBF2EB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08D1-6BE3-4C27-A3B3-ABB22D8A1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66B2-C536-4FAD-9170-76CA15F8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4DA5-F9C2-4D48-9DB1-094C4A1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1947-0522-455A-B0B2-EB299016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14A6-F217-46AF-BB05-2C354CDF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0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59BA-65FB-4B47-B132-B1116DEF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04B2-0EE9-4807-8796-928A5F54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5434-34B5-433B-AD89-51954EF9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E707-298B-421D-BA2D-ABF6F3142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A91A-6FB2-45E1-88CE-6B756B4D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BC82C-1E46-4706-9C0B-84C71DA3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53B3-D6F4-4F97-8012-2D402BE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EB122-0539-4615-9748-41A329FF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4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214-F936-4FF3-A301-3EA6445E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DA5BE-77BF-48C4-B40B-B813EABE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04F7D-443F-4EBF-8F70-1888070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7A246-BDBB-4D7C-AD3C-9E1AEDA6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CAD7-D109-4F11-850A-C180C01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558F1-DDC4-4D4F-B8C9-0A7B974C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55B8-412C-46E7-810A-F82DD94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0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484A-C63C-4808-9C1F-AA0B20D4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07A0-91FF-4692-814F-373DB884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FF42-5879-4BF8-9683-B03897AA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4FDA-E74F-41B8-8018-BD6A06E4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2B38F-AC8D-44A4-8008-2810DBA9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72AF-944E-439A-A688-1330F3F2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9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AEEF-7D3E-41C9-92D9-3563498A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A41D-9432-42E0-A1E3-47A220BCE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5CFC-F6BD-4DB9-AE4F-E3F0D15D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CE4E-0DAE-490C-A61C-DEA6FECF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A426-07F0-4AB7-B34E-EFDD7A7F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B66E-1682-4410-A3D3-4A24FB7F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7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12A6A-8E92-4365-828D-10B4E37C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719C-B29D-4F33-AA71-B034EB82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1DC4-B030-4D14-8540-6FA7C1B1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D231-D2B8-48E6-AF5A-0A46363B5204}" type="datetimeFigureOut">
              <a:rPr lang="en-AU" smtClean="0"/>
              <a:t>8/11/2018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9932-3010-48E3-A906-42F97E5DC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15E5-1622-4552-8F40-4739BE537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9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5C3557-2839-4F3F-B813-F50D3490AC5F}"/>
              </a:ext>
            </a:extLst>
          </p:cNvPr>
          <p:cNvCxnSpPr/>
          <p:nvPr/>
        </p:nvCxnSpPr>
        <p:spPr>
          <a:xfrm>
            <a:off x="1899821" y="1313895"/>
            <a:ext cx="76880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86E25-A21C-419E-9832-775C9A0C7316}"/>
              </a:ext>
            </a:extLst>
          </p:cNvPr>
          <p:cNvGrpSpPr/>
          <p:nvPr/>
        </p:nvGrpSpPr>
        <p:grpSpPr>
          <a:xfrm>
            <a:off x="1571348" y="861141"/>
            <a:ext cx="692458" cy="603673"/>
            <a:chOff x="1571348" y="861141"/>
            <a:chExt cx="692458" cy="6036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D0A9FF-1ED1-4C1F-82A4-2D76842996EA}"/>
                </a:ext>
              </a:extLst>
            </p:cNvPr>
            <p:cNvSpPr/>
            <p:nvPr/>
          </p:nvSpPr>
          <p:spPr>
            <a:xfrm>
              <a:off x="1571348" y="861141"/>
              <a:ext cx="692458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t=1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90AC45-D09F-4B0B-AE10-B77B9461A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D54796-D3C3-4294-9878-B320AA516508}"/>
              </a:ext>
            </a:extLst>
          </p:cNvPr>
          <p:cNvGrpSpPr/>
          <p:nvPr/>
        </p:nvGrpSpPr>
        <p:grpSpPr>
          <a:xfrm>
            <a:off x="9268288" y="861138"/>
            <a:ext cx="692458" cy="612555"/>
            <a:chOff x="1571348" y="861141"/>
            <a:chExt cx="692458" cy="6036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28C334-46CE-4FD3-8481-BD42FE71A732}"/>
                </a:ext>
              </a:extLst>
            </p:cNvPr>
            <p:cNvSpPr/>
            <p:nvPr/>
          </p:nvSpPr>
          <p:spPr>
            <a:xfrm>
              <a:off x="1571348" y="861141"/>
              <a:ext cx="692458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solidFill>
                    <a:schemeClr val="tx1"/>
                  </a:solidFill>
                </a:rPr>
                <a:t>t=2500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CF182-E6BC-4FF7-B498-653015508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3A9443-AF7A-4A15-B2D8-3C9EF2D94C42}"/>
              </a:ext>
            </a:extLst>
          </p:cNvPr>
          <p:cNvGrpSpPr/>
          <p:nvPr/>
        </p:nvGrpSpPr>
        <p:grpSpPr>
          <a:xfrm>
            <a:off x="1572824" y="1421914"/>
            <a:ext cx="5023285" cy="682094"/>
            <a:chOff x="1572824" y="1421914"/>
            <a:chExt cx="5023285" cy="6820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325046E-B906-4C68-A733-428DC5BD0557}"/>
                </a:ext>
              </a:extLst>
            </p:cNvPr>
            <p:cNvGrpSpPr/>
            <p:nvPr/>
          </p:nvGrpSpPr>
          <p:grpSpPr>
            <a:xfrm>
              <a:off x="1572824" y="1421914"/>
              <a:ext cx="5023285" cy="682094"/>
              <a:chOff x="1572824" y="1421914"/>
              <a:chExt cx="5023285" cy="68209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E043B1-E636-4510-943B-854CF1BBA42D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7007D76-9A32-4F63-9709-EE4E7C2CB5AC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AD3F0AD-F29B-4093-8DDC-D39208D6724B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569AE5DF-4EB8-4859-BC61-98C92A2EC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8743848-B9B0-42D6-A55C-C42EBD7153DF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66EA23A-C06B-473E-8761-C76877E2CF52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500</a:t>
                    </a: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AE64290-234A-490F-B1EE-457B1983D2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1E158EE-65D0-4F37-9811-1794D0925C0B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B66021B-B9F5-415D-8D89-463DF138D7F4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8754C7D-9768-40AD-A19F-3F47DD19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E358A10-45C9-4B46-B12B-2AFDA6408CD9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B9321D-7785-4A32-AD50-FA4438DBF355}"/>
                  </a:ext>
                </a:extLst>
              </p:cNvPr>
              <p:cNvSpPr/>
              <p:nvPr/>
            </p:nvSpPr>
            <p:spPr>
              <a:xfrm>
                <a:off x="3774489" y="1723007"/>
                <a:ext cx="2821620" cy="2478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/>
                    </a:solidFill>
                  </a:rPr>
                  <a:t>2500 of 1-step ahead future paths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EBD4A8-41FC-4DF7-A24B-DF374DE08A75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660EBD6-038E-4DD9-AC7C-8F12212A112A}"/>
              </a:ext>
            </a:extLst>
          </p:cNvPr>
          <p:cNvGrpSpPr/>
          <p:nvPr/>
        </p:nvGrpSpPr>
        <p:grpSpPr>
          <a:xfrm>
            <a:off x="1725224" y="2186875"/>
            <a:ext cx="5023285" cy="682094"/>
            <a:chOff x="1572824" y="1421914"/>
            <a:chExt cx="5023285" cy="68209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9F4A1DF-04C2-428B-92B3-07474DF6E585}"/>
                </a:ext>
              </a:extLst>
            </p:cNvPr>
            <p:cNvGrpSpPr/>
            <p:nvPr/>
          </p:nvGrpSpPr>
          <p:grpSpPr>
            <a:xfrm>
              <a:off x="1572824" y="1421914"/>
              <a:ext cx="5023285" cy="682094"/>
              <a:chOff x="1572824" y="1421914"/>
              <a:chExt cx="5023285" cy="68209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F9EC34A-9F62-4889-A20F-D4C9842C750B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DAD00FA6-AE8F-4915-A774-4C4EBAE731C2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1A9DF850-3CC2-4749-A2DD-11A13D38A122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E0EF90E7-BB71-4C9E-A3DF-DC5A364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F08370D5-EA39-47C1-8AAD-C61BDE6C5E71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02CE404A-0062-497E-91DF-47C45068E1B9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501</a:t>
                    </a:r>
                  </a:p>
                </p:txBody>
              </p: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D49ECCEA-5AA4-4702-8913-02CDE5E255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CD27320-3B4D-4C03-88D0-520407E689B7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DD88-1FE6-4EC1-820E-3E6E41110E45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EE93BFF-185E-43DB-9587-A6A67048D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C3DCA6A-EB39-408D-A4FD-2E0DF076F603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33CA3E7-E493-4225-8EF4-EEE5041A4563}"/>
                  </a:ext>
                </a:extLst>
              </p:cNvPr>
              <p:cNvSpPr/>
              <p:nvPr/>
            </p:nvSpPr>
            <p:spPr>
              <a:xfrm>
                <a:off x="3774489" y="1723007"/>
                <a:ext cx="2821620" cy="2478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/>
                    </a:solidFill>
                  </a:rPr>
                  <a:t>2500 of 1-step ahead future paths</a:t>
                </a:r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0262C0C-6176-466A-92E9-D883755C84CC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33952E7-3B28-4397-96EF-A0CFDE43C84D}"/>
              </a:ext>
            </a:extLst>
          </p:cNvPr>
          <p:cNvGrpSpPr/>
          <p:nvPr/>
        </p:nvGrpSpPr>
        <p:grpSpPr>
          <a:xfrm>
            <a:off x="3083510" y="3500771"/>
            <a:ext cx="5023285" cy="682094"/>
            <a:chOff x="1572824" y="1421914"/>
            <a:chExt cx="5023285" cy="68209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E5F8207-5379-446E-A027-E3BA7E716797}"/>
                </a:ext>
              </a:extLst>
            </p:cNvPr>
            <p:cNvGrpSpPr/>
            <p:nvPr/>
          </p:nvGrpSpPr>
          <p:grpSpPr>
            <a:xfrm>
              <a:off x="1572824" y="1421914"/>
              <a:ext cx="5023285" cy="682094"/>
              <a:chOff x="1572824" y="1421914"/>
              <a:chExt cx="5023285" cy="68209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27E73C4-9B0C-49AA-ABAA-478C3A51B6CA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EFCA680-842D-464A-94C8-1BAC16831A3A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BBD1BEB1-CE9A-429B-B286-727704A98E98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500</a:t>
                    </a:r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2B60D560-C318-428B-BB74-AE4479C38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45206067-8AD5-4AC7-A872-74EE4497E17D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6ADF21CD-4CD9-4C31-8B4C-E38F714EF0DF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100" dirty="0">
                        <a:solidFill>
                          <a:schemeClr val="tx1"/>
                        </a:solidFill>
                      </a:rPr>
                      <a:t>999</a:t>
                    </a:r>
                  </a:p>
                </p:txBody>
              </p: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A61354A9-BA4D-4A4B-B83D-EF39D1E126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440A7B06-E402-4780-B8CD-2D86ECD1D119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35FF3DF-E9B2-4693-8DB8-520B596A202E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B610D34-7B79-4F6C-A662-62B2A904A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AA05625-14DF-4E31-94C2-308C7A4BF930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9DE4EE8-6C1A-41C8-A89F-0CEAE39A87F5}"/>
                  </a:ext>
                </a:extLst>
              </p:cNvPr>
              <p:cNvSpPr/>
              <p:nvPr/>
            </p:nvSpPr>
            <p:spPr>
              <a:xfrm>
                <a:off x="3774489" y="1723007"/>
                <a:ext cx="2821620" cy="2478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solidFill>
                      <a:schemeClr val="tx1"/>
                    </a:solidFill>
                  </a:rPr>
                  <a:t>2500 of 1-step ahead future paths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CFEB82-C689-4EDF-8371-2BAE62918C9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FB46852-405A-466D-BDBA-EA776007D09A}"/>
              </a:ext>
            </a:extLst>
          </p:cNvPr>
          <p:cNvCxnSpPr>
            <a:cxnSpLocks/>
          </p:cNvCxnSpPr>
          <p:nvPr/>
        </p:nvCxnSpPr>
        <p:spPr>
          <a:xfrm>
            <a:off x="1260629" y="1313890"/>
            <a:ext cx="0" cy="272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AC6F74E-2CF9-45BA-82CE-AA051856B854}"/>
              </a:ext>
            </a:extLst>
          </p:cNvPr>
          <p:cNvSpPr/>
          <p:nvPr/>
        </p:nvSpPr>
        <p:spPr>
          <a:xfrm>
            <a:off x="596286" y="2475393"/>
            <a:ext cx="692458" cy="32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N=500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FF8A5E3-1159-4F17-84E9-9A7263508DDE}"/>
              </a:ext>
            </a:extLst>
          </p:cNvPr>
          <p:cNvCxnSpPr>
            <a:cxnSpLocks/>
          </p:cNvCxnSpPr>
          <p:nvPr/>
        </p:nvCxnSpPr>
        <p:spPr>
          <a:xfrm>
            <a:off x="3266796" y="2905962"/>
            <a:ext cx="0" cy="4897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B68C0FA-51B8-4ADF-B977-52D936E70538}"/>
              </a:ext>
            </a:extLst>
          </p:cNvPr>
          <p:cNvCxnSpPr/>
          <p:nvPr/>
        </p:nvCxnSpPr>
        <p:spPr>
          <a:xfrm>
            <a:off x="3401628" y="4492101"/>
            <a:ext cx="1537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7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Puwasala Athapattu Gamakumara Kona</dc:creator>
  <cp:lastModifiedBy>Puwasala Athapattu Gamakumara Kona</cp:lastModifiedBy>
  <cp:revision>6</cp:revision>
  <dcterms:created xsi:type="dcterms:W3CDTF">2018-11-08T08:20:09Z</dcterms:created>
  <dcterms:modified xsi:type="dcterms:W3CDTF">2018-11-08T14:54:05Z</dcterms:modified>
</cp:coreProperties>
</file>