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857"/>
    <a:srgbClr val="1A6570"/>
    <a:srgbClr val="1F8374"/>
    <a:srgbClr val="5A9C65"/>
    <a:srgbClr val="1A191E"/>
    <a:srgbClr val="0B0A0F"/>
    <a:srgbClr val="222127"/>
    <a:srgbClr val="16141E"/>
    <a:srgbClr val="262335"/>
    <a:srgbClr val="FB9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4501e3c9-5ef7-40cc-a0c2-9ea35ef4d3fb" providerId="ADAL" clId="{BB483188-7FF0-4E3B-B512-ACBD5399A3DA}"/>
    <pc:docChg chg="delSld">
      <pc:chgData name="Alon Pinheiro" userId="4501e3c9-5ef7-40cc-a0c2-9ea35ef4d3fb" providerId="ADAL" clId="{BB483188-7FF0-4E3B-B512-ACBD5399A3DA}" dt="2023-02-28T20:59:34.251" v="0" actId="47"/>
      <pc:docMkLst>
        <pc:docMk/>
      </pc:docMkLst>
      <pc:sldChg chg="del">
        <pc:chgData name="Alon Pinheiro" userId="4501e3c9-5ef7-40cc-a0c2-9ea35ef4d3fb" providerId="ADAL" clId="{BB483188-7FF0-4E3B-B512-ACBD5399A3DA}" dt="2023-02-28T20:59:34.251" v="0" actId="47"/>
        <pc:sldMkLst>
          <pc:docMk/>
          <pc:sldMk cId="3396046530" sldId="319"/>
        </pc:sldMkLst>
      </pc:sld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2-01-11T14:24:58.369" v="1965" actId="478"/>
      <pc:docMkLst>
        <pc:docMk/>
      </pc:docMkLst>
      <pc:sldChg chg="addSp delSp modSp del mod">
        <pc:chgData name="Alon Pinheiro" userId="68d1182545d76c74" providerId="LiveId" clId="{5CBBF046-A785-4122-8B4D-52DC7C91FA70}" dt="2022-01-11T14:23:42.846" v="1964" actId="47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del mod">
        <pc:chgData name="Alon Pinheiro" userId="68d1182545d76c74" providerId="LiveId" clId="{5CBBF046-A785-4122-8B4D-52DC7C91FA70}" dt="2022-01-11T14:23:42.846" v="1964" actId="47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del mod">
        <pc:chgData name="Alon Pinheiro" userId="68d1182545d76c74" providerId="LiveId" clId="{5CBBF046-A785-4122-8B4D-52DC7C91FA70}" dt="2022-01-11T14:23:42.846" v="1964" actId="47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2-01-11T14:24:58.369" v="1965" actId="478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3" creationId="{9ACF3132-6CD2-4932-A51D-DE9242465D1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6" creationId="{97A10D31-EDA7-49C3-8281-7F5B6D80BC8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>
            <a:solidFill>
              <a:srgbClr val="0B0A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>
            <a:solidFill>
              <a:srgbClr val="22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F6B857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>
                <a:gsLst>
                  <a:gs pos="70000">
                    <a:srgbClr val="1A191E"/>
                  </a:gs>
                  <a:gs pos="100000">
                    <a:srgbClr val="1A6570"/>
                  </a:gs>
                </a:gsLst>
                <a:lin ang="3600000" scaled="0"/>
              </a:gra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8AE743-B961-4517-8A51-96702F1EB0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4" y="5973174"/>
            <a:ext cx="788063" cy="789698"/>
          </a:xfrm>
          <a:prstGeom prst="rect">
            <a:avLst/>
          </a:prstGeom>
          <a:effectLst>
            <a:glow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CBF54E-FA75-49DF-9806-53D1A5130D7E}"/>
              </a:ext>
            </a:extLst>
          </p:cNvPr>
          <p:cNvSpPr txBox="1"/>
          <p:nvPr/>
        </p:nvSpPr>
        <p:spPr>
          <a:xfrm>
            <a:off x="3268998" y="9398"/>
            <a:ext cx="623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chemeClr val="bg1"/>
                    </a:gs>
                    <a:gs pos="39000">
                      <a:srgbClr val="F6B857"/>
                    </a:gs>
                  </a:gsLst>
                  <a:lin ang="16200000" scaled="0"/>
                  <a:tileRect/>
                </a:gra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DASHBOARD DE PRODUÇÃO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9BEF8A9-A20F-4027-8987-5BEAA5E805AD}"/>
              </a:ext>
            </a:extLst>
          </p:cNvPr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18B71EA-AE5D-4355-9639-918A30C246A9}"/>
              </a:ext>
            </a:extLst>
          </p:cNvPr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BigNoodleTitling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</cp:revision>
  <dcterms:created xsi:type="dcterms:W3CDTF">2021-09-28T22:09:29Z</dcterms:created>
  <dcterms:modified xsi:type="dcterms:W3CDTF">2023-02-28T20:59:36Z</dcterms:modified>
</cp:coreProperties>
</file>