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Override1.xml" ContentType="application/vnd.openxmlformats-officedocument.themeOverrid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 id="2147483726" r:id="rId2"/>
  </p:sldMasterIdLst>
  <p:sldIdLst>
    <p:sldId id="263" r:id="rId3"/>
    <p:sldId id="289" r:id="rId4"/>
    <p:sldId id="338" r:id="rId5"/>
    <p:sldId id="339" r:id="rId6"/>
    <p:sldId id="340" r:id="rId7"/>
    <p:sldId id="341" r:id="rId8"/>
    <p:sldId id="343" r:id="rId9"/>
    <p:sldId id="344" r:id="rId10"/>
    <p:sldId id="346" r:id="rId11"/>
    <p:sldId id="347" r:id="rId12"/>
    <p:sldId id="348" r:id="rId13"/>
    <p:sldId id="349" r:id="rId14"/>
    <p:sldId id="350" r:id="rId15"/>
    <p:sldId id="351" r:id="rId16"/>
    <p:sldId id="352" r:id="rId17"/>
    <p:sldId id="337" r:id="rId18"/>
  </p:sldIdLst>
  <p:sldSz cx="12192000" cy="6858000"/>
  <p:notesSz cx="6858000" cy="9144000"/>
  <p:defaultTextStyle>
    <a:defPPr>
      <a:defRPr lang="pt-BR"/>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113" d="100"/>
          <a:sy n="113" d="100"/>
        </p:scale>
        <p:origin x="56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bg>
      <p:bgPr>
        <a:solidFill>
          <a:schemeClr val="bg2"/>
        </a:solidFill>
        <a:effectLst/>
      </p:bgPr>
    </p:bg>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451298C3-2ADD-4FC8-8261-94CC75130367}"/>
              </a:ext>
            </a:extLst>
          </p:cNvPr>
          <p:cNvSpPr/>
          <p:nvPr/>
        </p:nvSpPr>
        <p:spPr bwMode="white">
          <a:xfrm>
            <a:off x="0" y="5970588"/>
            <a:ext cx="12192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5" name="Retângulo 4">
            <a:extLst>
              <a:ext uri="{FF2B5EF4-FFF2-40B4-BE49-F238E27FC236}">
                <a16:creationId xmlns:a16="http://schemas.microsoft.com/office/drawing/2014/main" id="{305D5EF8-C242-4559-B150-052F8BBA2E95}"/>
              </a:ext>
            </a:extLst>
          </p:cNvPr>
          <p:cNvSpPr/>
          <p:nvPr/>
        </p:nvSpPr>
        <p:spPr>
          <a:xfrm>
            <a:off x="-12700" y="6053139"/>
            <a:ext cx="2999317"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6" name="Retângulo 5">
            <a:extLst>
              <a:ext uri="{FF2B5EF4-FFF2-40B4-BE49-F238E27FC236}">
                <a16:creationId xmlns:a16="http://schemas.microsoft.com/office/drawing/2014/main" id="{3A853A66-88C2-4461-805D-869E765FA6D0}"/>
              </a:ext>
            </a:extLst>
          </p:cNvPr>
          <p:cNvSpPr/>
          <p:nvPr/>
        </p:nvSpPr>
        <p:spPr>
          <a:xfrm>
            <a:off x="3145368" y="6043614"/>
            <a:ext cx="9046633"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8" name="Título 7"/>
          <p:cNvSpPr>
            <a:spLocks noGrp="1"/>
          </p:cNvSpPr>
          <p:nvPr>
            <p:ph type="ctrTitle"/>
          </p:nvPr>
        </p:nvSpPr>
        <p:spPr>
          <a:xfrm>
            <a:off x="3149600" y="4038600"/>
            <a:ext cx="8636000" cy="1828800"/>
          </a:xfrm>
        </p:spPr>
        <p:txBody>
          <a:bodyPr anchor="b"/>
          <a:lstStyle>
            <a:lvl1pPr>
              <a:defRPr cap="all" baseline="0"/>
            </a:lvl1pPr>
          </a:lstStyle>
          <a:p>
            <a:r>
              <a:rPr lang="pt-BR"/>
              <a:t>Clique para editar o título Mestre</a:t>
            </a:r>
            <a:endParaRPr lang="en-US"/>
          </a:p>
        </p:txBody>
      </p:sp>
      <p:sp>
        <p:nvSpPr>
          <p:cNvPr id="9" name="Subtítulo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pt-BR"/>
              <a:t>Clique para editar o estilo do subtítulo Mestre</a:t>
            </a:r>
            <a:endParaRPr lang="en-US"/>
          </a:p>
        </p:txBody>
      </p:sp>
      <p:sp>
        <p:nvSpPr>
          <p:cNvPr id="7" name="Espaço Reservado para Data 27">
            <a:extLst>
              <a:ext uri="{FF2B5EF4-FFF2-40B4-BE49-F238E27FC236}">
                <a16:creationId xmlns:a16="http://schemas.microsoft.com/office/drawing/2014/main" id="{856F26C5-85F4-4DD7-84C8-8F141C9F0845}"/>
              </a:ext>
            </a:extLst>
          </p:cNvPr>
          <p:cNvSpPr>
            <a:spLocks noGrp="1"/>
          </p:cNvSpPr>
          <p:nvPr>
            <p:ph type="dt" sz="half" idx="10"/>
          </p:nvPr>
        </p:nvSpPr>
        <p:spPr>
          <a:xfrm>
            <a:off x="101600" y="6069013"/>
            <a:ext cx="2743200" cy="685800"/>
          </a:xfrm>
        </p:spPr>
        <p:txBody>
          <a:bodyPr>
            <a:noAutofit/>
          </a:bodyPr>
          <a:lstStyle>
            <a:lvl1pPr algn="ctr">
              <a:defRPr sz="2000">
                <a:solidFill>
                  <a:srgbClr val="FFFFFF"/>
                </a:solidFill>
              </a:defRPr>
            </a:lvl1pPr>
          </a:lstStyle>
          <a:p>
            <a:fld id="{2016530E-208F-48AE-B5D0-C05B173A0AFF}" type="datetimeFigureOut">
              <a:rPr lang="pt-BR" smtClean="0"/>
              <a:t>15/07/2021</a:t>
            </a:fld>
            <a:endParaRPr lang="pt-BR"/>
          </a:p>
        </p:txBody>
      </p:sp>
      <p:sp>
        <p:nvSpPr>
          <p:cNvPr id="10" name="Espaço Reservado para Rodapé 16">
            <a:extLst>
              <a:ext uri="{FF2B5EF4-FFF2-40B4-BE49-F238E27FC236}">
                <a16:creationId xmlns:a16="http://schemas.microsoft.com/office/drawing/2014/main" id="{37448DED-8AE9-4E49-BC33-F922176376B2}"/>
              </a:ext>
            </a:extLst>
          </p:cNvPr>
          <p:cNvSpPr>
            <a:spLocks noGrp="1"/>
          </p:cNvSpPr>
          <p:nvPr>
            <p:ph type="ftr" sz="quarter" idx="11"/>
          </p:nvPr>
        </p:nvSpPr>
        <p:spPr>
          <a:xfrm>
            <a:off x="2781300" y="236539"/>
            <a:ext cx="7823200" cy="365125"/>
          </a:xfrm>
        </p:spPr>
        <p:txBody>
          <a:bodyPr/>
          <a:lstStyle>
            <a:lvl1pPr algn="r">
              <a:defRPr>
                <a:solidFill>
                  <a:schemeClr val="tx2"/>
                </a:solidFill>
              </a:defRPr>
            </a:lvl1pPr>
          </a:lstStyle>
          <a:p>
            <a:endParaRPr lang="pt-BR"/>
          </a:p>
        </p:txBody>
      </p:sp>
      <p:sp>
        <p:nvSpPr>
          <p:cNvPr id="11" name="Espaço Reservado para Número de Slide 28">
            <a:extLst>
              <a:ext uri="{FF2B5EF4-FFF2-40B4-BE49-F238E27FC236}">
                <a16:creationId xmlns:a16="http://schemas.microsoft.com/office/drawing/2014/main" id="{878BDFD0-D8CE-4399-93F3-3DEB49C43402}"/>
              </a:ext>
            </a:extLst>
          </p:cNvPr>
          <p:cNvSpPr>
            <a:spLocks noGrp="1"/>
          </p:cNvSpPr>
          <p:nvPr>
            <p:ph type="sldNum" sz="quarter" idx="12"/>
          </p:nvPr>
        </p:nvSpPr>
        <p:spPr>
          <a:xfrm>
            <a:off x="10668000" y="228600"/>
            <a:ext cx="1117600" cy="381000"/>
          </a:xfrm>
        </p:spPr>
        <p:txBody>
          <a:bodyPr/>
          <a:lstStyle>
            <a:lvl1pPr>
              <a:defRPr>
                <a:solidFill>
                  <a:schemeClr val="tx2"/>
                </a:solidFill>
              </a:defRPr>
            </a:lvl1pPr>
          </a:lstStyle>
          <a:p>
            <a:fld id="{CBB58F95-A808-41BE-AF2D-274BF5958C8B}" type="slidenum">
              <a:rPr lang="pt-BR" smtClean="0"/>
              <a:t>‹nº›</a:t>
            </a:fld>
            <a:endParaRPr lang="pt-BR"/>
          </a:p>
        </p:txBody>
      </p:sp>
    </p:spTree>
    <p:extLst>
      <p:ext uri="{BB962C8B-B14F-4D97-AF65-F5344CB8AC3E}">
        <p14:creationId xmlns:p14="http://schemas.microsoft.com/office/powerpoint/2010/main" val="360053944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endParaRPr lang="en-US"/>
          </a:p>
        </p:txBody>
      </p:sp>
      <p:sp>
        <p:nvSpPr>
          <p:cNvPr id="3" name="Espaço Reservado para Texto Vertical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Data 13">
            <a:extLst>
              <a:ext uri="{FF2B5EF4-FFF2-40B4-BE49-F238E27FC236}">
                <a16:creationId xmlns:a16="http://schemas.microsoft.com/office/drawing/2014/main" id="{89AE6A33-7AD1-4168-B7DE-79D1C4A5ACB0}"/>
              </a:ext>
            </a:extLst>
          </p:cNvPr>
          <p:cNvSpPr>
            <a:spLocks noGrp="1"/>
          </p:cNvSpPr>
          <p:nvPr>
            <p:ph type="dt" sz="half" idx="10"/>
          </p:nvPr>
        </p:nvSpPr>
        <p:spPr/>
        <p:txBody>
          <a:bodyPr/>
          <a:lstStyle>
            <a:lvl1pPr>
              <a:defRPr/>
            </a:lvl1pPr>
          </a:lstStyle>
          <a:p>
            <a:fld id="{2016530E-208F-48AE-B5D0-C05B173A0AFF}" type="datetimeFigureOut">
              <a:rPr lang="pt-BR" smtClean="0"/>
              <a:t>15/07/2021</a:t>
            </a:fld>
            <a:endParaRPr lang="pt-BR"/>
          </a:p>
        </p:txBody>
      </p:sp>
      <p:sp>
        <p:nvSpPr>
          <p:cNvPr id="5" name="Espaço Reservado para Rodapé 2">
            <a:extLst>
              <a:ext uri="{FF2B5EF4-FFF2-40B4-BE49-F238E27FC236}">
                <a16:creationId xmlns:a16="http://schemas.microsoft.com/office/drawing/2014/main" id="{9F9C08E6-4675-424A-B3BC-6708095E5AEC}"/>
              </a:ext>
            </a:extLst>
          </p:cNvPr>
          <p:cNvSpPr>
            <a:spLocks noGrp="1"/>
          </p:cNvSpPr>
          <p:nvPr>
            <p:ph type="ftr" sz="quarter" idx="11"/>
          </p:nvPr>
        </p:nvSpPr>
        <p:spPr/>
        <p:txBody>
          <a:bodyPr/>
          <a:lstStyle>
            <a:lvl1pPr>
              <a:defRPr/>
            </a:lvl1pPr>
          </a:lstStyle>
          <a:p>
            <a:endParaRPr lang="pt-BR"/>
          </a:p>
        </p:txBody>
      </p:sp>
      <p:sp>
        <p:nvSpPr>
          <p:cNvPr id="6" name="Espaço Reservado para Número de Slide 22">
            <a:extLst>
              <a:ext uri="{FF2B5EF4-FFF2-40B4-BE49-F238E27FC236}">
                <a16:creationId xmlns:a16="http://schemas.microsoft.com/office/drawing/2014/main" id="{726061AD-2238-41E2-B4F8-BA046EB0F5E8}"/>
              </a:ext>
            </a:extLst>
          </p:cNvPr>
          <p:cNvSpPr>
            <a:spLocks noGrp="1"/>
          </p:cNvSpPr>
          <p:nvPr>
            <p:ph type="sldNum" sz="quarter" idx="12"/>
          </p:nvPr>
        </p:nvSpPr>
        <p:spPr/>
        <p:txBody>
          <a:bodyPr/>
          <a:lstStyle>
            <a:lvl1pPr>
              <a:defRPr/>
            </a:lvl1pPr>
          </a:lstStyle>
          <a:p>
            <a:fld id="{CBB58F95-A808-41BE-AF2D-274BF5958C8B}" type="slidenum">
              <a:rPr lang="pt-BR" smtClean="0"/>
              <a:t>‹nº›</a:t>
            </a:fld>
            <a:endParaRPr lang="pt-BR"/>
          </a:p>
        </p:txBody>
      </p:sp>
    </p:spTree>
    <p:extLst>
      <p:ext uri="{BB962C8B-B14F-4D97-AF65-F5344CB8AC3E}">
        <p14:creationId xmlns:p14="http://schemas.microsoft.com/office/powerpoint/2010/main" val="3093939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e texto verticais">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4999C706-602D-4206-BC6F-55CF7B84F2CB}"/>
              </a:ext>
            </a:extLst>
          </p:cNvPr>
          <p:cNvSpPr/>
          <p:nvPr/>
        </p:nvSpPr>
        <p:spPr bwMode="white">
          <a:xfrm>
            <a:off x="8128001" y="0"/>
            <a:ext cx="427567"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sz="1800"/>
          </a:p>
        </p:txBody>
      </p:sp>
      <p:sp>
        <p:nvSpPr>
          <p:cNvPr id="5" name="Retângulo 4">
            <a:extLst>
              <a:ext uri="{FF2B5EF4-FFF2-40B4-BE49-F238E27FC236}">
                <a16:creationId xmlns:a16="http://schemas.microsoft.com/office/drawing/2014/main" id="{730697AB-A141-4CF0-AFB9-0C7D75D885A5}"/>
              </a:ext>
            </a:extLst>
          </p:cNvPr>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sz="1800"/>
          </a:p>
        </p:txBody>
      </p:sp>
      <p:sp>
        <p:nvSpPr>
          <p:cNvPr id="6" name="Retângulo 5">
            <a:extLst>
              <a:ext uri="{FF2B5EF4-FFF2-40B4-BE49-F238E27FC236}">
                <a16:creationId xmlns:a16="http://schemas.microsoft.com/office/drawing/2014/main" id="{4382A2AA-D583-4197-9464-8CEF1467C11C}"/>
              </a:ext>
            </a:extLst>
          </p:cNvPr>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sz="1800"/>
          </a:p>
        </p:txBody>
      </p:sp>
      <p:sp>
        <p:nvSpPr>
          <p:cNvPr id="2" name="Título Vertical 1"/>
          <p:cNvSpPr>
            <a:spLocks noGrp="1"/>
          </p:cNvSpPr>
          <p:nvPr>
            <p:ph type="title" orient="vert"/>
          </p:nvPr>
        </p:nvSpPr>
        <p:spPr>
          <a:xfrm>
            <a:off x="8737600" y="609601"/>
            <a:ext cx="2743200" cy="5516563"/>
          </a:xfrm>
        </p:spPr>
        <p:txBody>
          <a:bodyPr vert="eaVert"/>
          <a:lstStyle/>
          <a:p>
            <a:r>
              <a:rPr lang="pt-BR"/>
              <a:t>Clique para editar o título Mestre</a:t>
            </a:r>
            <a:endParaRPr lang="en-US"/>
          </a:p>
        </p:txBody>
      </p:sp>
      <p:sp>
        <p:nvSpPr>
          <p:cNvPr id="3" name="Espaço Reservado para Texto Vertical 2"/>
          <p:cNvSpPr>
            <a:spLocks noGrp="1"/>
          </p:cNvSpPr>
          <p:nvPr>
            <p:ph type="body" orient="vert" idx="1"/>
          </p:nvPr>
        </p:nvSpPr>
        <p:spPr>
          <a:xfrm>
            <a:off x="609600" y="609600"/>
            <a:ext cx="7416800" cy="5516564"/>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7" name="Espaço Reservado para Data 3">
            <a:extLst>
              <a:ext uri="{FF2B5EF4-FFF2-40B4-BE49-F238E27FC236}">
                <a16:creationId xmlns:a16="http://schemas.microsoft.com/office/drawing/2014/main" id="{1F860343-658C-43EA-84AB-6E00E1663215}"/>
              </a:ext>
            </a:extLst>
          </p:cNvPr>
          <p:cNvSpPr>
            <a:spLocks noGrp="1"/>
          </p:cNvSpPr>
          <p:nvPr>
            <p:ph type="dt" sz="half" idx="10"/>
          </p:nvPr>
        </p:nvSpPr>
        <p:spPr>
          <a:xfrm>
            <a:off x="8737600" y="6248401"/>
            <a:ext cx="2946400" cy="365125"/>
          </a:xfrm>
        </p:spPr>
        <p:txBody>
          <a:bodyPr/>
          <a:lstStyle>
            <a:lvl1pPr>
              <a:defRPr/>
            </a:lvl1pPr>
          </a:lstStyle>
          <a:p>
            <a:fld id="{2016530E-208F-48AE-B5D0-C05B173A0AFF}" type="datetimeFigureOut">
              <a:rPr lang="pt-BR" smtClean="0"/>
              <a:t>15/07/2021</a:t>
            </a:fld>
            <a:endParaRPr lang="pt-BR"/>
          </a:p>
        </p:txBody>
      </p:sp>
      <p:sp>
        <p:nvSpPr>
          <p:cNvPr id="8" name="Espaço Reservado para Rodapé 4">
            <a:extLst>
              <a:ext uri="{FF2B5EF4-FFF2-40B4-BE49-F238E27FC236}">
                <a16:creationId xmlns:a16="http://schemas.microsoft.com/office/drawing/2014/main" id="{DCC9633E-ACF9-4A4E-AEEF-915DD3D5D18B}"/>
              </a:ext>
            </a:extLst>
          </p:cNvPr>
          <p:cNvSpPr>
            <a:spLocks noGrp="1"/>
          </p:cNvSpPr>
          <p:nvPr>
            <p:ph type="ftr" sz="quarter" idx="11"/>
          </p:nvPr>
        </p:nvSpPr>
        <p:spPr>
          <a:xfrm>
            <a:off x="609601" y="6248401"/>
            <a:ext cx="7431617" cy="365125"/>
          </a:xfrm>
        </p:spPr>
        <p:txBody>
          <a:bodyPr/>
          <a:lstStyle>
            <a:lvl1pPr>
              <a:defRPr/>
            </a:lvl1pPr>
          </a:lstStyle>
          <a:p>
            <a:endParaRPr lang="pt-BR"/>
          </a:p>
        </p:txBody>
      </p:sp>
      <p:sp>
        <p:nvSpPr>
          <p:cNvPr id="9" name="Espaço Reservado para Número de Slide 5">
            <a:extLst>
              <a:ext uri="{FF2B5EF4-FFF2-40B4-BE49-F238E27FC236}">
                <a16:creationId xmlns:a16="http://schemas.microsoft.com/office/drawing/2014/main" id="{5773DB38-9915-41D1-872C-F56451A3209B}"/>
              </a:ext>
            </a:extLst>
          </p:cNvPr>
          <p:cNvSpPr>
            <a:spLocks noGrp="1"/>
          </p:cNvSpPr>
          <p:nvPr>
            <p:ph type="sldNum" sz="quarter" idx="12"/>
          </p:nvPr>
        </p:nvSpPr>
        <p:spPr>
          <a:xfrm rot="5400000">
            <a:off x="8075084" y="103717"/>
            <a:ext cx="533400" cy="325967"/>
          </a:xfrm>
        </p:spPr>
        <p:txBody>
          <a:bodyPr/>
          <a:lstStyle>
            <a:lvl1pPr>
              <a:defRPr/>
            </a:lvl1pPr>
          </a:lstStyle>
          <a:p>
            <a:fld id="{CBB58F95-A808-41BE-AF2D-274BF5958C8B}" type="slidenum">
              <a:rPr lang="pt-BR" smtClean="0"/>
              <a:t>‹nº›</a:t>
            </a:fld>
            <a:endParaRPr lang="pt-BR"/>
          </a:p>
        </p:txBody>
      </p:sp>
    </p:spTree>
    <p:extLst>
      <p:ext uri="{BB962C8B-B14F-4D97-AF65-F5344CB8AC3E}">
        <p14:creationId xmlns:p14="http://schemas.microsoft.com/office/powerpoint/2010/main" val="1569496865"/>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2_Título e conteúdo">
    <p:spTree>
      <p:nvGrpSpPr>
        <p:cNvPr id="1" name=""/>
        <p:cNvGrpSpPr/>
        <p:nvPr/>
      </p:nvGrpSpPr>
      <p:grpSpPr>
        <a:xfrm>
          <a:off x="0" y="0"/>
          <a:ext cx="0" cy="0"/>
          <a:chOff x="0" y="0"/>
          <a:chExt cx="0" cy="0"/>
        </a:xfrm>
      </p:grpSpPr>
      <p:sp>
        <p:nvSpPr>
          <p:cNvPr id="2" name="Espaço Reservado para Data 3">
            <a:extLst>
              <a:ext uri="{FF2B5EF4-FFF2-40B4-BE49-F238E27FC236}">
                <a16:creationId xmlns:a16="http://schemas.microsoft.com/office/drawing/2014/main" id="{CD42E3AA-22D5-4F00-A2EB-57F964987985}"/>
              </a:ext>
            </a:extLst>
          </p:cNvPr>
          <p:cNvSpPr>
            <a:spLocks noGrp="1"/>
          </p:cNvSpPr>
          <p:nvPr>
            <p:ph type="dt" sz="half" idx="10"/>
          </p:nvPr>
        </p:nvSpPr>
        <p:spPr/>
        <p:txBody>
          <a:bodyPr/>
          <a:lstStyle>
            <a:lvl1pPr>
              <a:defRPr>
                <a:solidFill>
                  <a:schemeClr val="bg1"/>
                </a:solidFill>
              </a:defRPr>
            </a:lvl1pPr>
          </a:lstStyle>
          <a:p>
            <a:fld id="{2016530E-208F-48AE-B5D0-C05B173A0AFF}" type="datetimeFigureOut">
              <a:rPr lang="pt-BR" smtClean="0"/>
              <a:t>15/07/2021</a:t>
            </a:fld>
            <a:endParaRPr lang="pt-BR"/>
          </a:p>
        </p:txBody>
      </p:sp>
      <p:sp>
        <p:nvSpPr>
          <p:cNvPr id="3" name="Espaço Reservado para Rodapé 4">
            <a:extLst>
              <a:ext uri="{FF2B5EF4-FFF2-40B4-BE49-F238E27FC236}">
                <a16:creationId xmlns:a16="http://schemas.microsoft.com/office/drawing/2014/main" id="{1A5DE472-2CFA-4070-A86B-8CAB79DDE65C}"/>
              </a:ext>
            </a:extLst>
          </p:cNvPr>
          <p:cNvSpPr>
            <a:spLocks noGrp="1"/>
          </p:cNvSpPr>
          <p:nvPr>
            <p:ph type="ftr" sz="quarter" idx="11"/>
          </p:nvPr>
        </p:nvSpPr>
        <p:spPr/>
        <p:txBody>
          <a:bodyPr/>
          <a:lstStyle>
            <a:lvl1pPr>
              <a:defRPr>
                <a:solidFill>
                  <a:schemeClr val="bg1"/>
                </a:solidFill>
              </a:defRPr>
            </a:lvl1pPr>
          </a:lstStyle>
          <a:p>
            <a:endParaRPr lang="pt-BR"/>
          </a:p>
        </p:txBody>
      </p:sp>
      <p:sp>
        <p:nvSpPr>
          <p:cNvPr id="4" name="Espaço Reservado para Número de Slide 5">
            <a:extLst>
              <a:ext uri="{FF2B5EF4-FFF2-40B4-BE49-F238E27FC236}">
                <a16:creationId xmlns:a16="http://schemas.microsoft.com/office/drawing/2014/main" id="{280C06DC-35A0-48AB-93A0-AE124C7ADCE6}"/>
              </a:ext>
            </a:extLst>
          </p:cNvPr>
          <p:cNvSpPr>
            <a:spLocks noGrp="1"/>
          </p:cNvSpPr>
          <p:nvPr>
            <p:ph type="sldNum" sz="quarter" idx="12"/>
          </p:nvPr>
        </p:nvSpPr>
        <p:spPr/>
        <p:txBody>
          <a:bodyPr/>
          <a:lstStyle>
            <a:lvl1pPr>
              <a:defRPr>
                <a:solidFill>
                  <a:schemeClr val="bg1"/>
                </a:solidFill>
              </a:defRPr>
            </a:lvl1pPr>
          </a:lstStyle>
          <a:p>
            <a:fld id="{CBB58F95-A808-41BE-AF2D-274BF5958C8B}" type="slidenum">
              <a:rPr lang="pt-BR" smtClean="0"/>
              <a:t>‹nº›</a:t>
            </a:fld>
            <a:endParaRPr lang="pt-BR"/>
          </a:p>
        </p:txBody>
      </p:sp>
    </p:spTree>
    <p:extLst>
      <p:ext uri="{BB962C8B-B14F-4D97-AF65-F5344CB8AC3E}">
        <p14:creationId xmlns:p14="http://schemas.microsoft.com/office/powerpoint/2010/main" val="34650778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Layout Personalizado">
    <p:spTree>
      <p:nvGrpSpPr>
        <p:cNvPr id="1" name=""/>
        <p:cNvGrpSpPr/>
        <p:nvPr/>
      </p:nvGrpSpPr>
      <p:grpSpPr>
        <a:xfrm>
          <a:off x="0" y="0"/>
          <a:ext cx="0" cy="0"/>
          <a:chOff x="0" y="0"/>
          <a:chExt cx="0" cy="0"/>
        </a:xfrm>
      </p:grpSpPr>
      <p:pic>
        <p:nvPicPr>
          <p:cNvPr id="5" name="Imagem 9" descr="0 logo anvisa horiz.png">
            <a:extLst>
              <a:ext uri="{FF2B5EF4-FFF2-40B4-BE49-F238E27FC236}">
                <a16:creationId xmlns:a16="http://schemas.microsoft.com/office/drawing/2014/main" id="{02DC4DE4-DF47-4AED-9EA7-EE9E208BEC8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39001" y="6143626"/>
            <a:ext cx="4296833"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a:xfrm>
            <a:off x="571461" y="1000108"/>
            <a:ext cx="10972800" cy="1143000"/>
          </a:xfrm>
          <a:prstGeom prst="rect">
            <a:avLst/>
          </a:prstGeom>
        </p:spPr>
        <p:txBody>
          <a:bodyPr/>
          <a:lstStyle>
            <a:lvl1pPr>
              <a:defRPr>
                <a:solidFill>
                  <a:schemeClr val="accent1">
                    <a:lumMod val="50000"/>
                  </a:schemeClr>
                </a:solidFill>
              </a:defRPr>
            </a:lvl1pPr>
          </a:lstStyle>
          <a:p>
            <a:r>
              <a:rPr lang="pt-BR"/>
              <a:t>Clique para editar o título Mestre</a:t>
            </a:r>
            <a:endParaRPr lang="pt-BR" dirty="0"/>
          </a:p>
        </p:txBody>
      </p:sp>
      <p:sp>
        <p:nvSpPr>
          <p:cNvPr id="4" name="Espaço Reservado para Conteúdo 2"/>
          <p:cNvSpPr>
            <a:spLocks noGrp="1"/>
          </p:cNvSpPr>
          <p:nvPr>
            <p:ph idx="1"/>
          </p:nvPr>
        </p:nvSpPr>
        <p:spPr>
          <a:xfrm>
            <a:off x="571461" y="2071679"/>
            <a:ext cx="10972800" cy="4525963"/>
          </a:xfrm>
          <a:prstGeom prst="rect">
            <a:avLst/>
          </a:prstGeom>
        </p:spPr>
        <p:txBody>
          <a:bodyPr/>
          <a:lstStyle>
            <a:lvl1pPr>
              <a:defRPr>
                <a:solidFill>
                  <a:schemeClr val="accent1">
                    <a:lumMod val="50000"/>
                  </a:schemeClr>
                </a:solidFill>
              </a:defRPr>
            </a:lvl1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BR" dirty="0"/>
          </a:p>
        </p:txBody>
      </p:sp>
    </p:spTree>
    <p:extLst>
      <p:ext uri="{BB962C8B-B14F-4D97-AF65-F5344CB8AC3E}">
        <p14:creationId xmlns:p14="http://schemas.microsoft.com/office/powerpoint/2010/main" val="1199120882"/>
      </p:ext>
    </p:extLst>
  </p:cSld>
  <p:clrMapOvr>
    <a:masterClrMapping/>
  </p:clrMapOvr>
  <p:transition>
    <p:wedg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C48EDC-4BD9-4802-9192-7573EB87A42F}"/>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95D8E27F-ED6E-4366-AF16-2F22EBF82F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FFC57CFD-DE56-4AB0-9F0C-A01344ADB4AB}"/>
              </a:ext>
            </a:extLst>
          </p:cNvPr>
          <p:cNvSpPr>
            <a:spLocks noGrp="1"/>
          </p:cNvSpPr>
          <p:nvPr>
            <p:ph type="dt" sz="half" idx="10"/>
          </p:nvPr>
        </p:nvSpPr>
        <p:spPr/>
        <p:txBody>
          <a:bodyPr/>
          <a:lstStyle/>
          <a:p>
            <a:fld id="{2016530E-208F-48AE-B5D0-C05B173A0AFF}" type="datetimeFigureOut">
              <a:rPr lang="pt-BR" smtClean="0"/>
              <a:t>15/07/2021</a:t>
            </a:fld>
            <a:endParaRPr lang="pt-BR"/>
          </a:p>
        </p:txBody>
      </p:sp>
      <p:sp>
        <p:nvSpPr>
          <p:cNvPr id="5" name="Espaço Reservado para Rodapé 4">
            <a:extLst>
              <a:ext uri="{FF2B5EF4-FFF2-40B4-BE49-F238E27FC236}">
                <a16:creationId xmlns:a16="http://schemas.microsoft.com/office/drawing/2014/main" id="{EFBD7A54-2886-4354-9829-908D09DFEB4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2E2A2670-D42B-4200-9D9C-AE90B4B66847}"/>
              </a:ext>
            </a:extLst>
          </p:cNvPr>
          <p:cNvSpPr>
            <a:spLocks noGrp="1"/>
          </p:cNvSpPr>
          <p:nvPr>
            <p:ph type="sldNum" sz="quarter" idx="12"/>
          </p:nvPr>
        </p:nvSpPr>
        <p:spPr/>
        <p:txBody>
          <a:bodyPr/>
          <a:lstStyle/>
          <a:p>
            <a:fld id="{CBB58F95-A808-41BE-AF2D-274BF5958C8B}" type="slidenum">
              <a:rPr lang="pt-BR" smtClean="0"/>
              <a:t>‹nº›</a:t>
            </a:fld>
            <a:endParaRPr lang="pt-BR"/>
          </a:p>
        </p:txBody>
      </p:sp>
    </p:spTree>
    <p:extLst>
      <p:ext uri="{BB962C8B-B14F-4D97-AF65-F5344CB8AC3E}">
        <p14:creationId xmlns:p14="http://schemas.microsoft.com/office/powerpoint/2010/main" val="26515170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1C8C92-2C39-4B08-988B-1145EADF91F2}"/>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B0D39A90-A87C-4E78-900B-91F7304542DF}"/>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61609F27-19D6-4127-B954-8F0454DEF637}"/>
              </a:ext>
            </a:extLst>
          </p:cNvPr>
          <p:cNvSpPr>
            <a:spLocks noGrp="1"/>
          </p:cNvSpPr>
          <p:nvPr>
            <p:ph type="dt" sz="half" idx="10"/>
          </p:nvPr>
        </p:nvSpPr>
        <p:spPr/>
        <p:txBody>
          <a:bodyPr/>
          <a:lstStyle/>
          <a:p>
            <a:fld id="{2016530E-208F-48AE-B5D0-C05B173A0AFF}" type="datetimeFigureOut">
              <a:rPr lang="pt-BR" smtClean="0"/>
              <a:t>15/07/2021</a:t>
            </a:fld>
            <a:endParaRPr lang="pt-BR"/>
          </a:p>
        </p:txBody>
      </p:sp>
      <p:sp>
        <p:nvSpPr>
          <p:cNvPr id="5" name="Espaço Reservado para Rodapé 4">
            <a:extLst>
              <a:ext uri="{FF2B5EF4-FFF2-40B4-BE49-F238E27FC236}">
                <a16:creationId xmlns:a16="http://schemas.microsoft.com/office/drawing/2014/main" id="{0AFF9B19-2699-47CD-98EC-4A2326C4DB9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437BF78-3D67-42DE-BC26-55E1F23674B0}"/>
              </a:ext>
            </a:extLst>
          </p:cNvPr>
          <p:cNvSpPr>
            <a:spLocks noGrp="1"/>
          </p:cNvSpPr>
          <p:nvPr>
            <p:ph type="sldNum" sz="quarter" idx="12"/>
          </p:nvPr>
        </p:nvSpPr>
        <p:spPr/>
        <p:txBody>
          <a:bodyPr/>
          <a:lstStyle/>
          <a:p>
            <a:fld id="{CBB58F95-A808-41BE-AF2D-274BF5958C8B}" type="slidenum">
              <a:rPr lang="pt-BR" smtClean="0"/>
              <a:t>‹nº›</a:t>
            </a:fld>
            <a:endParaRPr lang="pt-BR"/>
          </a:p>
        </p:txBody>
      </p:sp>
    </p:spTree>
    <p:extLst>
      <p:ext uri="{BB962C8B-B14F-4D97-AF65-F5344CB8AC3E}">
        <p14:creationId xmlns:p14="http://schemas.microsoft.com/office/powerpoint/2010/main" val="21763031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6EBE93-2DC1-467D-8950-487FCC1910C1}"/>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0F20D291-F3FD-4DC0-81E4-2B7A0F4611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5888ACAE-5FD7-46B3-8036-8BB08D46405B}"/>
              </a:ext>
            </a:extLst>
          </p:cNvPr>
          <p:cNvSpPr>
            <a:spLocks noGrp="1"/>
          </p:cNvSpPr>
          <p:nvPr>
            <p:ph type="dt" sz="half" idx="10"/>
          </p:nvPr>
        </p:nvSpPr>
        <p:spPr/>
        <p:txBody>
          <a:bodyPr/>
          <a:lstStyle/>
          <a:p>
            <a:fld id="{2016530E-208F-48AE-B5D0-C05B173A0AFF}" type="datetimeFigureOut">
              <a:rPr lang="pt-BR" smtClean="0"/>
              <a:t>15/07/2021</a:t>
            </a:fld>
            <a:endParaRPr lang="pt-BR"/>
          </a:p>
        </p:txBody>
      </p:sp>
      <p:sp>
        <p:nvSpPr>
          <p:cNvPr id="5" name="Espaço Reservado para Rodapé 4">
            <a:extLst>
              <a:ext uri="{FF2B5EF4-FFF2-40B4-BE49-F238E27FC236}">
                <a16:creationId xmlns:a16="http://schemas.microsoft.com/office/drawing/2014/main" id="{20E0B91A-33AC-43C1-8C9B-1B10D2A662DC}"/>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FBF337AB-EFCF-4906-919F-9D263CB048F6}"/>
              </a:ext>
            </a:extLst>
          </p:cNvPr>
          <p:cNvSpPr>
            <a:spLocks noGrp="1"/>
          </p:cNvSpPr>
          <p:nvPr>
            <p:ph type="sldNum" sz="quarter" idx="12"/>
          </p:nvPr>
        </p:nvSpPr>
        <p:spPr/>
        <p:txBody>
          <a:bodyPr/>
          <a:lstStyle/>
          <a:p>
            <a:fld id="{CBB58F95-A808-41BE-AF2D-274BF5958C8B}" type="slidenum">
              <a:rPr lang="pt-BR" smtClean="0"/>
              <a:t>‹nº›</a:t>
            </a:fld>
            <a:endParaRPr lang="pt-BR"/>
          </a:p>
        </p:txBody>
      </p:sp>
    </p:spTree>
    <p:extLst>
      <p:ext uri="{BB962C8B-B14F-4D97-AF65-F5344CB8AC3E}">
        <p14:creationId xmlns:p14="http://schemas.microsoft.com/office/powerpoint/2010/main" val="30329946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052DA0-7E22-4420-AD88-0F2FE66C36D6}"/>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A08B5BD2-4DB2-4B69-8CF1-494469425385}"/>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3D8845E6-314B-4911-9DD4-5B22437FC58B}"/>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7233C2BE-E4DD-4B79-AB2C-3EB641B6A8D5}"/>
              </a:ext>
            </a:extLst>
          </p:cNvPr>
          <p:cNvSpPr>
            <a:spLocks noGrp="1"/>
          </p:cNvSpPr>
          <p:nvPr>
            <p:ph type="dt" sz="half" idx="10"/>
          </p:nvPr>
        </p:nvSpPr>
        <p:spPr/>
        <p:txBody>
          <a:bodyPr/>
          <a:lstStyle/>
          <a:p>
            <a:fld id="{2016530E-208F-48AE-B5D0-C05B173A0AFF}" type="datetimeFigureOut">
              <a:rPr lang="pt-BR" smtClean="0"/>
              <a:t>15/07/2021</a:t>
            </a:fld>
            <a:endParaRPr lang="pt-BR"/>
          </a:p>
        </p:txBody>
      </p:sp>
      <p:sp>
        <p:nvSpPr>
          <p:cNvPr id="6" name="Espaço Reservado para Rodapé 5">
            <a:extLst>
              <a:ext uri="{FF2B5EF4-FFF2-40B4-BE49-F238E27FC236}">
                <a16:creationId xmlns:a16="http://schemas.microsoft.com/office/drawing/2014/main" id="{56322156-2B1D-4120-92D0-8166A6637DF0}"/>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F861386-6941-432A-BC00-24D7C067D2E9}"/>
              </a:ext>
            </a:extLst>
          </p:cNvPr>
          <p:cNvSpPr>
            <a:spLocks noGrp="1"/>
          </p:cNvSpPr>
          <p:nvPr>
            <p:ph type="sldNum" sz="quarter" idx="12"/>
          </p:nvPr>
        </p:nvSpPr>
        <p:spPr/>
        <p:txBody>
          <a:bodyPr/>
          <a:lstStyle/>
          <a:p>
            <a:fld id="{CBB58F95-A808-41BE-AF2D-274BF5958C8B}" type="slidenum">
              <a:rPr lang="pt-BR" smtClean="0"/>
              <a:t>‹nº›</a:t>
            </a:fld>
            <a:endParaRPr lang="pt-BR"/>
          </a:p>
        </p:txBody>
      </p:sp>
    </p:spTree>
    <p:extLst>
      <p:ext uri="{BB962C8B-B14F-4D97-AF65-F5344CB8AC3E}">
        <p14:creationId xmlns:p14="http://schemas.microsoft.com/office/powerpoint/2010/main" val="22866424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254F28-AE7D-4355-9F9D-555E07372948}"/>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46991981-C4CE-411A-86D0-C6B36EE939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F4ABC598-66F1-4DA1-AF35-8AEB48214F91}"/>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F3B29379-F0F2-472A-9EB4-6CDB8BCDB0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52518DE2-E36F-4CE6-AB0F-271C593231C2}"/>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849F37AB-B362-49AB-94B2-891DCE2D775F}"/>
              </a:ext>
            </a:extLst>
          </p:cNvPr>
          <p:cNvSpPr>
            <a:spLocks noGrp="1"/>
          </p:cNvSpPr>
          <p:nvPr>
            <p:ph type="dt" sz="half" idx="10"/>
          </p:nvPr>
        </p:nvSpPr>
        <p:spPr/>
        <p:txBody>
          <a:bodyPr/>
          <a:lstStyle/>
          <a:p>
            <a:fld id="{2016530E-208F-48AE-B5D0-C05B173A0AFF}" type="datetimeFigureOut">
              <a:rPr lang="pt-BR" smtClean="0"/>
              <a:t>15/07/2021</a:t>
            </a:fld>
            <a:endParaRPr lang="pt-BR"/>
          </a:p>
        </p:txBody>
      </p:sp>
      <p:sp>
        <p:nvSpPr>
          <p:cNvPr id="8" name="Espaço Reservado para Rodapé 7">
            <a:extLst>
              <a:ext uri="{FF2B5EF4-FFF2-40B4-BE49-F238E27FC236}">
                <a16:creationId xmlns:a16="http://schemas.microsoft.com/office/drawing/2014/main" id="{9BA51642-47F1-4B0B-B377-3E2679604401}"/>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D6BD1A38-D4D1-4BCA-A472-D0F7670AD7BB}"/>
              </a:ext>
            </a:extLst>
          </p:cNvPr>
          <p:cNvSpPr>
            <a:spLocks noGrp="1"/>
          </p:cNvSpPr>
          <p:nvPr>
            <p:ph type="sldNum" sz="quarter" idx="12"/>
          </p:nvPr>
        </p:nvSpPr>
        <p:spPr/>
        <p:txBody>
          <a:bodyPr/>
          <a:lstStyle/>
          <a:p>
            <a:fld id="{CBB58F95-A808-41BE-AF2D-274BF5958C8B}" type="slidenum">
              <a:rPr lang="pt-BR" smtClean="0"/>
              <a:t>‹nº›</a:t>
            </a:fld>
            <a:endParaRPr lang="pt-BR"/>
          </a:p>
        </p:txBody>
      </p:sp>
    </p:spTree>
    <p:extLst>
      <p:ext uri="{BB962C8B-B14F-4D97-AF65-F5344CB8AC3E}">
        <p14:creationId xmlns:p14="http://schemas.microsoft.com/office/powerpoint/2010/main" val="40771235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18FDBD-C37E-43A2-8E61-0F34C68CC646}"/>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03887FA0-ACC1-43A6-AB57-71D840B720F1}"/>
              </a:ext>
            </a:extLst>
          </p:cNvPr>
          <p:cNvSpPr>
            <a:spLocks noGrp="1"/>
          </p:cNvSpPr>
          <p:nvPr>
            <p:ph type="dt" sz="half" idx="10"/>
          </p:nvPr>
        </p:nvSpPr>
        <p:spPr/>
        <p:txBody>
          <a:bodyPr/>
          <a:lstStyle/>
          <a:p>
            <a:fld id="{2016530E-208F-48AE-B5D0-C05B173A0AFF}" type="datetimeFigureOut">
              <a:rPr lang="pt-BR" smtClean="0"/>
              <a:t>15/07/2021</a:t>
            </a:fld>
            <a:endParaRPr lang="pt-BR"/>
          </a:p>
        </p:txBody>
      </p:sp>
      <p:sp>
        <p:nvSpPr>
          <p:cNvPr id="4" name="Espaço Reservado para Rodapé 3">
            <a:extLst>
              <a:ext uri="{FF2B5EF4-FFF2-40B4-BE49-F238E27FC236}">
                <a16:creationId xmlns:a16="http://schemas.microsoft.com/office/drawing/2014/main" id="{20D1D230-0A2C-4E57-8F16-46CDBC1207A6}"/>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7F438165-6D6A-4146-89EF-4A471FA8C778}"/>
              </a:ext>
            </a:extLst>
          </p:cNvPr>
          <p:cNvSpPr>
            <a:spLocks noGrp="1"/>
          </p:cNvSpPr>
          <p:nvPr>
            <p:ph type="sldNum" sz="quarter" idx="12"/>
          </p:nvPr>
        </p:nvSpPr>
        <p:spPr/>
        <p:txBody>
          <a:bodyPr/>
          <a:lstStyle/>
          <a:p>
            <a:fld id="{CBB58F95-A808-41BE-AF2D-274BF5958C8B}" type="slidenum">
              <a:rPr lang="pt-BR" smtClean="0"/>
              <a:t>‹nº›</a:t>
            </a:fld>
            <a:endParaRPr lang="pt-BR"/>
          </a:p>
        </p:txBody>
      </p:sp>
    </p:spTree>
    <p:extLst>
      <p:ext uri="{BB962C8B-B14F-4D97-AF65-F5344CB8AC3E}">
        <p14:creationId xmlns:p14="http://schemas.microsoft.com/office/powerpoint/2010/main" val="631539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816864" y="228600"/>
            <a:ext cx="10871200" cy="990600"/>
          </a:xfrm>
        </p:spPr>
        <p:txBody>
          <a:bodyPr/>
          <a:lstStyle/>
          <a:p>
            <a:r>
              <a:rPr lang="pt-BR"/>
              <a:t>Clique para editar o título Mestre</a:t>
            </a:r>
            <a:endParaRPr lang="en-US"/>
          </a:p>
        </p:txBody>
      </p:sp>
      <p:sp>
        <p:nvSpPr>
          <p:cNvPr id="8" name="Espaço Reservado para Conteúdo 7"/>
          <p:cNvSpPr>
            <a:spLocks noGrp="1"/>
          </p:cNvSpPr>
          <p:nvPr>
            <p:ph sz="quarter" idx="1"/>
          </p:nvPr>
        </p:nvSpPr>
        <p:spPr>
          <a:xfrm>
            <a:off x="816864" y="1600200"/>
            <a:ext cx="10871200" cy="44958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Data 13">
            <a:extLst>
              <a:ext uri="{FF2B5EF4-FFF2-40B4-BE49-F238E27FC236}">
                <a16:creationId xmlns:a16="http://schemas.microsoft.com/office/drawing/2014/main" id="{3A5BDC67-38B9-4E79-9C6F-1C5C482B3799}"/>
              </a:ext>
            </a:extLst>
          </p:cNvPr>
          <p:cNvSpPr>
            <a:spLocks noGrp="1"/>
          </p:cNvSpPr>
          <p:nvPr>
            <p:ph type="dt" sz="half" idx="10"/>
          </p:nvPr>
        </p:nvSpPr>
        <p:spPr/>
        <p:txBody>
          <a:bodyPr/>
          <a:lstStyle>
            <a:lvl1pPr>
              <a:defRPr/>
            </a:lvl1pPr>
          </a:lstStyle>
          <a:p>
            <a:fld id="{2016530E-208F-48AE-B5D0-C05B173A0AFF}" type="datetimeFigureOut">
              <a:rPr lang="pt-BR" smtClean="0"/>
              <a:t>15/07/2021</a:t>
            </a:fld>
            <a:endParaRPr lang="pt-BR"/>
          </a:p>
        </p:txBody>
      </p:sp>
      <p:sp>
        <p:nvSpPr>
          <p:cNvPr id="5" name="Espaço Reservado para Rodapé 2">
            <a:extLst>
              <a:ext uri="{FF2B5EF4-FFF2-40B4-BE49-F238E27FC236}">
                <a16:creationId xmlns:a16="http://schemas.microsoft.com/office/drawing/2014/main" id="{BF8A8A01-BDA6-4DF3-966D-F38D1EC010DE}"/>
              </a:ext>
            </a:extLst>
          </p:cNvPr>
          <p:cNvSpPr>
            <a:spLocks noGrp="1"/>
          </p:cNvSpPr>
          <p:nvPr>
            <p:ph type="ftr" sz="quarter" idx="11"/>
          </p:nvPr>
        </p:nvSpPr>
        <p:spPr/>
        <p:txBody>
          <a:bodyPr/>
          <a:lstStyle>
            <a:lvl1pPr>
              <a:defRPr/>
            </a:lvl1pPr>
          </a:lstStyle>
          <a:p>
            <a:endParaRPr lang="pt-BR"/>
          </a:p>
        </p:txBody>
      </p:sp>
      <p:sp>
        <p:nvSpPr>
          <p:cNvPr id="6" name="Espaço Reservado para Número de Slide 22">
            <a:extLst>
              <a:ext uri="{FF2B5EF4-FFF2-40B4-BE49-F238E27FC236}">
                <a16:creationId xmlns:a16="http://schemas.microsoft.com/office/drawing/2014/main" id="{F341621D-68C7-446C-B107-9278EFA03311}"/>
              </a:ext>
            </a:extLst>
          </p:cNvPr>
          <p:cNvSpPr>
            <a:spLocks noGrp="1"/>
          </p:cNvSpPr>
          <p:nvPr>
            <p:ph type="sldNum" sz="quarter" idx="12"/>
          </p:nvPr>
        </p:nvSpPr>
        <p:spPr/>
        <p:txBody>
          <a:bodyPr/>
          <a:lstStyle>
            <a:lvl1pPr>
              <a:defRPr/>
            </a:lvl1pPr>
          </a:lstStyle>
          <a:p>
            <a:fld id="{CBB58F95-A808-41BE-AF2D-274BF5958C8B}" type="slidenum">
              <a:rPr lang="pt-BR" smtClean="0"/>
              <a:t>‹nº›</a:t>
            </a:fld>
            <a:endParaRPr lang="pt-BR"/>
          </a:p>
        </p:txBody>
      </p:sp>
    </p:spTree>
    <p:extLst>
      <p:ext uri="{BB962C8B-B14F-4D97-AF65-F5344CB8AC3E}">
        <p14:creationId xmlns:p14="http://schemas.microsoft.com/office/powerpoint/2010/main" val="14238861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759D8241-3FD7-4CDE-B55E-6893FF14D58F}"/>
              </a:ext>
            </a:extLst>
          </p:cNvPr>
          <p:cNvSpPr>
            <a:spLocks noGrp="1"/>
          </p:cNvSpPr>
          <p:nvPr>
            <p:ph type="dt" sz="half" idx="10"/>
          </p:nvPr>
        </p:nvSpPr>
        <p:spPr/>
        <p:txBody>
          <a:bodyPr/>
          <a:lstStyle/>
          <a:p>
            <a:fld id="{2016530E-208F-48AE-B5D0-C05B173A0AFF}" type="datetimeFigureOut">
              <a:rPr lang="pt-BR" smtClean="0"/>
              <a:t>15/07/2021</a:t>
            </a:fld>
            <a:endParaRPr lang="pt-BR"/>
          </a:p>
        </p:txBody>
      </p:sp>
      <p:sp>
        <p:nvSpPr>
          <p:cNvPr id="3" name="Espaço Reservado para Rodapé 2">
            <a:extLst>
              <a:ext uri="{FF2B5EF4-FFF2-40B4-BE49-F238E27FC236}">
                <a16:creationId xmlns:a16="http://schemas.microsoft.com/office/drawing/2014/main" id="{3DCAF971-1905-4D76-B252-6146A9BE5C83}"/>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8DBBD324-3CC3-4A79-ABD6-06AAC970E1F8}"/>
              </a:ext>
            </a:extLst>
          </p:cNvPr>
          <p:cNvSpPr>
            <a:spLocks noGrp="1"/>
          </p:cNvSpPr>
          <p:nvPr>
            <p:ph type="sldNum" sz="quarter" idx="12"/>
          </p:nvPr>
        </p:nvSpPr>
        <p:spPr/>
        <p:txBody>
          <a:bodyPr/>
          <a:lstStyle/>
          <a:p>
            <a:fld id="{CBB58F95-A808-41BE-AF2D-274BF5958C8B}" type="slidenum">
              <a:rPr lang="pt-BR" smtClean="0"/>
              <a:t>‹nº›</a:t>
            </a:fld>
            <a:endParaRPr lang="pt-BR"/>
          </a:p>
        </p:txBody>
      </p:sp>
    </p:spTree>
    <p:extLst>
      <p:ext uri="{BB962C8B-B14F-4D97-AF65-F5344CB8AC3E}">
        <p14:creationId xmlns:p14="http://schemas.microsoft.com/office/powerpoint/2010/main" val="25246108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0EFF34-42EF-452F-976B-35C922857AB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65EB4296-33C7-4FAA-A031-5E5977818F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88C9CD5C-FEB8-47C9-9C5F-5E49AE97CB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9CCED63E-8C6D-428F-999C-8E256FEE1FA7}"/>
              </a:ext>
            </a:extLst>
          </p:cNvPr>
          <p:cNvSpPr>
            <a:spLocks noGrp="1"/>
          </p:cNvSpPr>
          <p:nvPr>
            <p:ph type="dt" sz="half" idx="10"/>
          </p:nvPr>
        </p:nvSpPr>
        <p:spPr/>
        <p:txBody>
          <a:bodyPr/>
          <a:lstStyle/>
          <a:p>
            <a:fld id="{2016530E-208F-48AE-B5D0-C05B173A0AFF}" type="datetimeFigureOut">
              <a:rPr lang="pt-BR" smtClean="0"/>
              <a:t>15/07/2021</a:t>
            </a:fld>
            <a:endParaRPr lang="pt-BR"/>
          </a:p>
        </p:txBody>
      </p:sp>
      <p:sp>
        <p:nvSpPr>
          <p:cNvPr id="6" name="Espaço Reservado para Rodapé 5">
            <a:extLst>
              <a:ext uri="{FF2B5EF4-FFF2-40B4-BE49-F238E27FC236}">
                <a16:creationId xmlns:a16="http://schemas.microsoft.com/office/drawing/2014/main" id="{F8F34F32-EFAE-4017-B307-36AF90888880}"/>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F2FCBCE9-CA3E-4C28-94B0-3F3B8F7A034F}"/>
              </a:ext>
            </a:extLst>
          </p:cNvPr>
          <p:cNvSpPr>
            <a:spLocks noGrp="1"/>
          </p:cNvSpPr>
          <p:nvPr>
            <p:ph type="sldNum" sz="quarter" idx="12"/>
          </p:nvPr>
        </p:nvSpPr>
        <p:spPr/>
        <p:txBody>
          <a:bodyPr/>
          <a:lstStyle/>
          <a:p>
            <a:fld id="{CBB58F95-A808-41BE-AF2D-274BF5958C8B}" type="slidenum">
              <a:rPr lang="pt-BR" smtClean="0"/>
              <a:t>‹nº›</a:t>
            </a:fld>
            <a:endParaRPr lang="pt-BR"/>
          </a:p>
        </p:txBody>
      </p:sp>
    </p:spTree>
    <p:extLst>
      <p:ext uri="{BB962C8B-B14F-4D97-AF65-F5344CB8AC3E}">
        <p14:creationId xmlns:p14="http://schemas.microsoft.com/office/powerpoint/2010/main" val="4581156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B1EE81-CDB6-42AA-B376-DBA8E92C7DA9}"/>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149301B6-A201-4416-A46F-E668E354DF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984D70B3-9AD2-47A5-AD87-B8FAF74F4C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42E53940-5F2B-4C91-BE2F-C027FF9D0B57}"/>
              </a:ext>
            </a:extLst>
          </p:cNvPr>
          <p:cNvSpPr>
            <a:spLocks noGrp="1"/>
          </p:cNvSpPr>
          <p:nvPr>
            <p:ph type="dt" sz="half" idx="10"/>
          </p:nvPr>
        </p:nvSpPr>
        <p:spPr/>
        <p:txBody>
          <a:bodyPr/>
          <a:lstStyle/>
          <a:p>
            <a:fld id="{2016530E-208F-48AE-B5D0-C05B173A0AFF}" type="datetimeFigureOut">
              <a:rPr lang="pt-BR" smtClean="0"/>
              <a:t>15/07/2021</a:t>
            </a:fld>
            <a:endParaRPr lang="pt-BR"/>
          </a:p>
        </p:txBody>
      </p:sp>
      <p:sp>
        <p:nvSpPr>
          <p:cNvPr id="6" name="Espaço Reservado para Rodapé 5">
            <a:extLst>
              <a:ext uri="{FF2B5EF4-FFF2-40B4-BE49-F238E27FC236}">
                <a16:creationId xmlns:a16="http://schemas.microsoft.com/office/drawing/2014/main" id="{9527B852-8F60-49EF-BB3C-937B27030869}"/>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E4A16178-460C-4FD5-8D09-FCE4E3C97DAC}"/>
              </a:ext>
            </a:extLst>
          </p:cNvPr>
          <p:cNvSpPr>
            <a:spLocks noGrp="1"/>
          </p:cNvSpPr>
          <p:nvPr>
            <p:ph type="sldNum" sz="quarter" idx="12"/>
          </p:nvPr>
        </p:nvSpPr>
        <p:spPr/>
        <p:txBody>
          <a:bodyPr/>
          <a:lstStyle/>
          <a:p>
            <a:fld id="{CBB58F95-A808-41BE-AF2D-274BF5958C8B}" type="slidenum">
              <a:rPr lang="pt-BR" smtClean="0"/>
              <a:t>‹nº›</a:t>
            </a:fld>
            <a:endParaRPr lang="pt-BR"/>
          </a:p>
        </p:txBody>
      </p:sp>
    </p:spTree>
    <p:extLst>
      <p:ext uri="{BB962C8B-B14F-4D97-AF65-F5344CB8AC3E}">
        <p14:creationId xmlns:p14="http://schemas.microsoft.com/office/powerpoint/2010/main" val="20476475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714133-5B6E-4535-BD3E-2BA496597846}"/>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CC890F87-7C26-4D6F-A8C9-9942A8F0CE97}"/>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8EFF66CE-F951-48B6-ACB0-B0787BA88558}"/>
              </a:ext>
            </a:extLst>
          </p:cNvPr>
          <p:cNvSpPr>
            <a:spLocks noGrp="1"/>
          </p:cNvSpPr>
          <p:nvPr>
            <p:ph type="dt" sz="half" idx="10"/>
          </p:nvPr>
        </p:nvSpPr>
        <p:spPr/>
        <p:txBody>
          <a:bodyPr/>
          <a:lstStyle/>
          <a:p>
            <a:fld id="{2016530E-208F-48AE-B5D0-C05B173A0AFF}" type="datetimeFigureOut">
              <a:rPr lang="pt-BR" smtClean="0"/>
              <a:t>15/07/2021</a:t>
            </a:fld>
            <a:endParaRPr lang="pt-BR"/>
          </a:p>
        </p:txBody>
      </p:sp>
      <p:sp>
        <p:nvSpPr>
          <p:cNvPr id="5" name="Espaço Reservado para Rodapé 4">
            <a:extLst>
              <a:ext uri="{FF2B5EF4-FFF2-40B4-BE49-F238E27FC236}">
                <a16:creationId xmlns:a16="http://schemas.microsoft.com/office/drawing/2014/main" id="{50627133-1E77-46B7-8592-C97478505424}"/>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775EBC1-ADF6-4EAE-A057-FA56B31F2F0A}"/>
              </a:ext>
            </a:extLst>
          </p:cNvPr>
          <p:cNvSpPr>
            <a:spLocks noGrp="1"/>
          </p:cNvSpPr>
          <p:nvPr>
            <p:ph type="sldNum" sz="quarter" idx="12"/>
          </p:nvPr>
        </p:nvSpPr>
        <p:spPr/>
        <p:txBody>
          <a:bodyPr/>
          <a:lstStyle/>
          <a:p>
            <a:fld id="{CBB58F95-A808-41BE-AF2D-274BF5958C8B}" type="slidenum">
              <a:rPr lang="pt-BR" smtClean="0"/>
              <a:t>‹nº›</a:t>
            </a:fld>
            <a:endParaRPr lang="pt-BR"/>
          </a:p>
        </p:txBody>
      </p:sp>
    </p:spTree>
    <p:extLst>
      <p:ext uri="{BB962C8B-B14F-4D97-AF65-F5344CB8AC3E}">
        <p14:creationId xmlns:p14="http://schemas.microsoft.com/office/powerpoint/2010/main" val="8743510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32F5C44-96BA-4F43-A125-D3DD9DA07268}"/>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4F500182-F4B6-4A08-8174-59EB992E72A9}"/>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2DC1ABE-20A8-45AB-9402-931889690BE7}"/>
              </a:ext>
            </a:extLst>
          </p:cNvPr>
          <p:cNvSpPr>
            <a:spLocks noGrp="1"/>
          </p:cNvSpPr>
          <p:nvPr>
            <p:ph type="dt" sz="half" idx="10"/>
          </p:nvPr>
        </p:nvSpPr>
        <p:spPr/>
        <p:txBody>
          <a:bodyPr/>
          <a:lstStyle/>
          <a:p>
            <a:fld id="{2016530E-208F-48AE-B5D0-C05B173A0AFF}" type="datetimeFigureOut">
              <a:rPr lang="pt-BR" smtClean="0"/>
              <a:t>15/07/2021</a:t>
            </a:fld>
            <a:endParaRPr lang="pt-BR"/>
          </a:p>
        </p:txBody>
      </p:sp>
      <p:sp>
        <p:nvSpPr>
          <p:cNvPr id="5" name="Espaço Reservado para Rodapé 4">
            <a:extLst>
              <a:ext uri="{FF2B5EF4-FFF2-40B4-BE49-F238E27FC236}">
                <a16:creationId xmlns:a16="http://schemas.microsoft.com/office/drawing/2014/main" id="{060911E2-8DD6-40B1-A121-C940659D259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D4C5E07-7941-403A-BCE7-840D4C2CC9F6}"/>
              </a:ext>
            </a:extLst>
          </p:cNvPr>
          <p:cNvSpPr>
            <a:spLocks noGrp="1"/>
          </p:cNvSpPr>
          <p:nvPr>
            <p:ph type="sldNum" sz="quarter" idx="12"/>
          </p:nvPr>
        </p:nvSpPr>
        <p:spPr/>
        <p:txBody>
          <a:bodyPr/>
          <a:lstStyle/>
          <a:p>
            <a:fld id="{CBB58F95-A808-41BE-AF2D-274BF5958C8B}" type="slidenum">
              <a:rPr lang="pt-BR" smtClean="0"/>
              <a:t>‹nº›</a:t>
            </a:fld>
            <a:endParaRPr lang="pt-BR"/>
          </a:p>
        </p:txBody>
      </p:sp>
    </p:spTree>
    <p:extLst>
      <p:ext uri="{BB962C8B-B14F-4D97-AF65-F5344CB8AC3E}">
        <p14:creationId xmlns:p14="http://schemas.microsoft.com/office/powerpoint/2010/main" val="628685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50B4EFAF-09C3-462C-B340-E07C582162F4}"/>
              </a:ext>
            </a:extLst>
          </p:cNvPr>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5" name="Retângulo 4">
            <a:extLst>
              <a:ext uri="{FF2B5EF4-FFF2-40B4-BE49-F238E27FC236}">
                <a16:creationId xmlns:a16="http://schemas.microsoft.com/office/drawing/2014/main" id="{04EF248D-9AFF-4283-9790-B1395960A055}"/>
              </a:ext>
            </a:extLst>
          </p:cNvPr>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6" name="Retângulo 5">
            <a:extLst>
              <a:ext uri="{FF2B5EF4-FFF2-40B4-BE49-F238E27FC236}">
                <a16:creationId xmlns:a16="http://schemas.microsoft.com/office/drawing/2014/main" id="{C9DBDD0A-741C-439C-B744-C3FF1B582DF6}"/>
              </a:ext>
            </a:extLst>
          </p:cNvPr>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3" name="Espaço Reservado para Texto 2"/>
          <p:cNvSpPr>
            <a:spLocks noGrp="1"/>
          </p:cNvSpPr>
          <p:nvPr>
            <p:ph type="body" idx="1"/>
          </p:nvPr>
        </p:nvSpPr>
        <p:spPr>
          <a:xfrm>
            <a:off x="1828801" y="2743200"/>
            <a:ext cx="9497484"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pt-BR"/>
              <a:t>Clique para editar os estilos de texto Mestres</a:t>
            </a:r>
          </a:p>
        </p:txBody>
      </p:sp>
      <p:sp>
        <p:nvSpPr>
          <p:cNvPr id="2" name="Título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lang="pt-BR"/>
              <a:t>Clique para editar o título Mestre</a:t>
            </a:r>
            <a:endParaRPr lang="en-US"/>
          </a:p>
        </p:txBody>
      </p:sp>
      <p:sp>
        <p:nvSpPr>
          <p:cNvPr id="7" name="Espaço Reservado para Data 11">
            <a:extLst>
              <a:ext uri="{FF2B5EF4-FFF2-40B4-BE49-F238E27FC236}">
                <a16:creationId xmlns:a16="http://schemas.microsoft.com/office/drawing/2014/main" id="{AE944DA0-FCC4-4010-902F-7C35368FE7C9}"/>
              </a:ext>
            </a:extLst>
          </p:cNvPr>
          <p:cNvSpPr>
            <a:spLocks noGrp="1"/>
          </p:cNvSpPr>
          <p:nvPr>
            <p:ph type="dt" sz="half" idx="10"/>
          </p:nvPr>
        </p:nvSpPr>
        <p:spPr/>
        <p:txBody>
          <a:bodyPr/>
          <a:lstStyle>
            <a:lvl1pPr>
              <a:defRPr/>
            </a:lvl1pPr>
          </a:lstStyle>
          <a:p>
            <a:fld id="{2016530E-208F-48AE-B5D0-C05B173A0AFF}" type="datetimeFigureOut">
              <a:rPr lang="pt-BR" smtClean="0"/>
              <a:t>15/07/2021</a:t>
            </a:fld>
            <a:endParaRPr lang="pt-BR"/>
          </a:p>
        </p:txBody>
      </p:sp>
      <p:sp>
        <p:nvSpPr>
          <p:cNvPr id="8" name="Espaço Reservado para Número de Slide 12">
            <a:extLst>
              <a:ext uri="{FF2B5EF4-FFF2-40B4-BE49-F238E27FC236}">
                <a16:creationId xmlns:a16="http://schemas.microsoft.com/office/drawing/2014/main" id="{32DF194B-2FEA-445F-8346-F54FC4DB8608}"/>
              </a:ext>
            </a:extLst>
          </p:cNvPr>
          <p:cNvSpPr>
            <a:spLocks noGrp="1"/>
          </p:cNvSpPr>
          <p:nvPr>
            <p:ph type="sldNum" sz="quarter" idx="11"/>
          </p:nvPr>
        </p:nvSpPr>
        <p:spPr>
          <a:xfrm>
            <a:off x="0" y="1752601"/>
            <a:ext cx="1727200" cy="701675"/>
          </a:xfrm>
        </p:spPr>
        <p:txBody>
          <a:bodyPr>
            <a:noAutofit/>
          </a:bodyPr>
          <a:lstStyle>
            <a:lvl1pPr>
              <a:defRPr sz="2400"/>
            </a:lvl1pPr>
          </a:lstStyle>
          <a:p>
            <a:fld id="{CBB58F95-A808-41BE-AF2D-274BF5958C8B}" type="slidenum">
              <a:rPr lang="pt-BR" smtClean="0"/>
              <a:t>‹nº›</a:t>
            </a:fld>
            <a:endParaRPr lang="pt-BR"/>
          </a:p>
        </p:txBody>
      </p:sp>
      <p:sp>
        <p:nvSpPr>
          <p:cNvPr id="9" name="Espaço Reservado para Rodapé 13">
            <a:extLst>
              <a:ext uri="{FF2B5EF4-FFF2-40B4-BE49-F238E27FC236}">
                <a16:creationId xmlns:a16="http://schemas.microsoft.com/office/drawing/2014/main" id="{7CEF94A3-562B-4DE9-A19C-0E1C99640D36}"/>
              </a:ext>
            </a:extLst>
          </p:cNvPr>
          <p:cNvSpPr>
            <a:spLocks noGrp="1"/>
          </p:cNvSpPr>
          <p:nvPr>
            <p:ph type="ftr" sz="quarter" idx="12"/>
          </p:nvPr>
        </p:nvSpPr>
        <p:spPr/>
        <p:txBody>
          <a:bodyPr/>
          <a:lstStyle>
            <a:lvl1pPr>
              <a:defRPr/>
            </a:lvl1pPr>
          </a:lstStyle>
          <a:p>
            <a:endParaRPr lang="pt-BR"/>
          </a:p>
        </p:txBody>
      </p:sp>
    </p:spTree>
    <p:extLst>
      <p:ext uri="{BB962C8B-B14F-4D97-AF65-F5344CB8AC3E}">
        <p14:creationId xmlns:p14="http://schemas.microsoft.com/office/powerpoint/2010/main" val="264360908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endParaRPr lang="en-US"/>
          </a:p>
        </p:txBody>
      </p:sp>
      <p:sp>
        <p:nvSpPr>
          <p:cNvPr id="9" name="Espaço Reservado para Conteúdo 8"/>
          <p:cNvSpPr>
            <a:spLocks noGrp="1"/>
          </p:cNvSpPr>
          <p:nvPr>
            <p:ph sz="quarter" idx="1"/>
          </p:nvPr>
        </p:nvSpPr>
        <p:spPr>
          <a:xfrm>
            <a:off x="812800" y="1589567"/>
            <a:ext cx="5181600" cy="45720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11" name="Espaço Reservado para Conteúdo 10"/>
          <p:cNvSpPr>
            <a:spLocks noGrp="1"/>
          </p:cNvSpPr>
          <p:nvPr>
            <p:ph sz="quarter" idx="2"/>
          </p:nvPr>
        </p:nvSpPr>
        <p:spPr>
          <a:xfrm>
            <a:off x="6459868" y="1589567"/>
            <a:ext cx="5181600" cy="45720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5" name="Espaço Reservado para Data 7">
            <a:extLst>
              <a:ext uri="{FF2B5EF4-FFF2-40B4-BE49-F238E27FC236}">
                <a16:creationId xmlns:a16="http://schemas.microsoft.com/office/drawing/2014/main" id="{1976A19C-8529-4E9A-AB87-1AEEEC68AB67}"/>
              </a:ext>
            </a:extLst>
          </p:cNvPr>
          <p:cNvSpPr>
            <a:spLocks noGrp="1"/>
          </p:cNvSpPr>
          <p:nvPr>
            <p:ph type="dt" sz="half" idx="10"/>
          </p:nvPr>
        </p:nvSpPr>
        <p:spPr/>
        <p:txBody>
          <a:bodyPr rtlCol="0"/>
          <a:lstStyle>
            <a:lvl1pPr>
              <a:defRPr/>
            </a:lvl1pPr>
          </a:lstStyle>
          <a:p>
            <a:fld id="{2016530E-208F-48AE-B5D0-C05B173A0AFF}" type="datetimeFigureOut">
              <a:rPr lang="pt-BR" smtClean="0"/>
              <a:t>15/07/2021</a:t>
            </a:fld>
            <a:endParaRPr lang="pt-BR"/>
          </a:p>
        </p:txBody>
      </p:sp>
      <p:sp>
        <p:nvSpPr>
          <p:cNvPr id="6" name="Espaço Reservado para Número de Slide 9">
            <a:extLst>
              <a:ext uri="{FF2B5EF4-FFF2-40B4-BE49-F238E27FC236}">
                <a16:creationId xmlns:a16="http://schemas.microsoft.com/office/drawing/2014/main" id="{E4AF2187-7D4D-450F-9F37-8793D0B5343E}"/>
              </a:ext>
            </a:extLst>
          </p:cNvPr>
          <p:cNvSpPr>
            <a:spLocks noGrp="1"/>
          </p:cNvSpPr>
          <p:nvPr>
            <p:ph type="sldNum" sz="quarter" idx="11"/>
          </p:nvPr>
        </p:nvSpPr>
        <p:spPr/>
        <p:txBody>
          <a:bodyPr/>
          <a:lstStyle>
            <a:lvl1pPr>
              <a:defRPr/>
            </a:lvl1pPr>
          </a:lstStyle>
          <a:p>
            <a:fld id="{CBB58F95-A808-41BE-AF2D-274BF5958C8B}" type="slidenum">
              <a:rPr lang="pt-BR" smtClean="0"/>
              <a:t>‹nº›</a:t>
            </a:fld>
            <a:endParaRPr lang="pt-BR"/>
          </a:p>
        </p:txBody>
      </p:sp>
      <p:sp>
        <p:nvSpPr>
          <p:cNvPr id="7" name="Espaço Reservado para Rodapé 11">
            <a:extLst>
              <a:ext uri="{FF2B5EF4-FFF2-40B4-BE49-F238E27FC236}">
                <a16:creationId xmlns:a16="http://schemas.microsoft.com/office/drawing/2014/main" id="{D90757D1-C8E5-44CD-946C-7CAEBEFC8748}"/>
              </a:ext>
            </a:extLst>
          </p:cNvPr>
          <p:cNvSpPr>
            <a:spLocks noGrp="1"/>
          </p:cNvSpPr>
          <p:nvPr>
            <p:ph type="ftr" sz="quarter" idx="12"/>
          </p:nvPr>
        </p:nvSpPr>
        <p:spPr/>
        <p:txBody>
          <a:bodyPr rtlCol="0"/>
          <a:lstStyle>
            <a:lvl1pPr>
              <a:defRPr/>
            </a:lvl1pPr>
          </a:lstStyle>
          <a:p>
            <a:endParaRPr lang="pt-BR"/>
          </a:p>
        </p:txBody>
      </p:sp>
    </p:spTree>
    <p:extLst>
      <p:ext uri="{BB962C8B-B14F-4D97-AF65-F5344CB8AC3E}">
        <p14:creationId xmlns:p14="http://schemas.microsoft.com/office/powerpoint/2010/main" val="569662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711200" y="273050"/>
            <a:ext cx="10871200" cy="869950"/>
          </a:xfrm>
        </p:spPr>
        <p:txBody>
          <a:bodyPr/>
          <a:lstStyle>
            <a:lvl1pPr>
              <a:defRPr/>
            </a:lvl1pPr>
          </a:lstStyle>
          <a:p>
            <a:r>
              <a:rPr lang="pt-BR"/>
              <a:t>Clique para editar o título Mestre</a:t>
            </a:r>
            <a:endParaRPr lang="en-US"/>
          </a:p>
        </p:txBody>
      </p:sp>
      <p:sp>
        <p:nvSpPr>
          <p:cNvPr id="11" name="Espaço Reservado para Conteúdo 10"/>
          <p:cNvSpPr>
            <a:spLocks noGrp="1"/>
          </p:cNvSpPr>
          <p:nvPr>
            <p:ph sz="quarter" idx="2"/>
          </p:nvPr>
        </p:nvSpPr>
        <p:spPr>
          <a:xfrm>
            <a:off x="812800" y="2438400"/>
            <a:ext cx="5181600" cy="35814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13" name="Espaço Reservado para Conteúdo 12"/>
          <p:cNvSpPr>
            <a:spLocks noGrp="1"/>
          </p:cNvSpPr>
          <p:nvPr>
            <p:ph sz="quarter" idx="4"/>
          </p:nvPr>
        </p:nvSpPr>
        <p:spPr>
          <a:xfrm>
            <a:off x="6400800" y="2438400"/>
            <a:ext cx="5181600" cy="35814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16" name="Espaço Reservado para Texto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a:r>
              <a:rPr lang="pt-BR"/>
              <a:t>Clique para editar os estilos de texto Mestres</a:t>
            </a:r>
          </a:p>
        </p:txBody>
      </p:sp>
      <p:sp>
        <p:nvSpPr>
          <p:cNvPr id="15" name="Espaço Reservado para Texto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a:r>
              <a:rPr lang="pt-BR"/>
              <a:t>Clique para editar os estilos de texto Mestres</a:t>
            </a:r>
          </a:p>
        </p:txBody>
      </p:sp>
      <p:sp>
        <p:nvSpPr>
          <p:cNvPr id="7" name="Espaço Reservado para Data 9">
            <a:extLst>
              <a:ext uri="{FF2B5EF4-FFF2-40B4-BE49-F238E27FC236}">
                <a16:creationId xmlns:a16="http://schemas.microsoft.com/office/drawing/2014/main" id="{BFA602E0-5118-46F1-ACC4-7D0286FAD885}"/>
              </a:ext>
            </a:extLst>
          </p:cNvPr>
          <p:cNvSpPr>
            <a:spLocks noGrp="1"/>
          </p:cNvSpPr>
          <p:nvPr>
            <p:ph type="dt" sz="half" idx="10"/>
          </p:nvPr>
        </p:nvSpPr>
        <p:spPr/>
        <p:txBody>
          <a:bodyPr rtlCol="0"/>
          <a:lstStyle>
            <a:lvl1pPr>
              <a:defRPr/>
            </a:lvl1pPr>
          </a:lstStyle>
          <a:p>
            <a:fld id="{2016530E-208F-48AE-B5D0-C05B173A0AFF}" type="datetimeFigureOut">
              <a:rPr lang="pt-BR" smtClean="0"/>
              <a:t>15/07/2021</a:t>
            </a:fld>
            <a:endParaRPr lang="pt-BR"/>
          </a:p>
        </p:txBody>
      </p:sp>
      <p:sp>
        <p:nvSpPr>
          <p:cNvPr id="8" name="Espaço Reservado para Número de Slide 11">
            <a:extLst>
              <a:ext uri="{FF2B5EF4-FFF2-40B4-BE49-F238E27FC236}">
                <a16:creationId xmlns:a16="http://schemas.microsoft.com/office/drawing/2014/main" id="{51F9C640-0D55-410B-9AE4-A3657C30FC29}"/>
              </a:ext>
            </a:extLst>
          </p:cNvPr>
          <p:cNvSpPr>
            <a:spLocks noGrp="1"/>
          </p:cNvSpPr>
          <p:nvPr>
            <p:ph type="sldNum" sz="quarter" idx="11"/>
          </p:nvPr>
        </p:nvSpPr>
        <p:spPr/>
        <p:txBody>
          <a:bodyPr/>
          <a:lstStyle>
            <a:lvl1pPr>
              <a:defRPr/>
            </a:lvl1pPr>
          </a:lstStyle>
          <a:p>
            <a:fld id="{CBB58F95-A808-41BE-AF2D-274BF5958C8B}" type="slidenum">
              <a:rPr lang="pt-BR" smtClean="0"/>
              <a:t>‹nº›</a:t>
            </a:fld>
            <a:endParaRPr lang="pt-BR"/>
          </a:p>
        </p:txBody>
      </p:sp>
      <p:sp>
        <p:nvSpPr>
          <p:cNvPr id="9" name="Espaço Reservado para Rodapé 13">
            <a:extLst>
              <a:ext uri="{FF2B5EF4-FFF2-40B4-BE49-F238E27FC236}">
                <a16:creationId xmlns:a16="http://schemas.microsoft.com/office/drawing/2014/main" id="{D07DAEB4-FD45-4BB7-8207-CB4F7B80F211}"/>
              </a:ext>
            </a:extLst>
          </p:cNvPr>
          <p:cNvSpPr>
            <a:spLocks noGrp="1"/>
          </p:cNvSpPr>
          <p:nvPr>
            <p:ph type="ftr" sz="quarter" idx="12"/>
          </p:nvPr>
        </p:nvSpPr>
        <p:spPr/>
        <p:txBody>
          <a:bodyPr rtlCol="0"/>
          <a:lstStyle>
            <a:lvl1pPr>
              <a:defRPr/>
            </a:lvl1pPr>
          </a:lstStyle>
          <a:p>
            <a:endParaRPr lang="pt-BR"/>
          </a:p>
        </p:txBody>
      </p:sp>
    </p:spTree>
    <p:extLst>
      <p:ext uri="{BB962C8B-B14F-4D97-AF65-F5344CB8AC3E}">
        <p14:creationId xmlns:p14="http://schemas.microsoft.com/office/powerpoint/2010/main" val="4264389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endParaRPr lang="en-US"/>
          </a:p>
        </p:txBody>
      </p:sp>
      <p:sp>
        <p:nvSpPr>
          <p:cNvPr id="3" name="Espaço Reservado para Data 13">
            <a:extLst>
              <a:ext uri="{FF2B5EF4-FFF2-40B4-BE49-F238E27FC236}">
                <a16:creationId xmlns:a16="http://schemas.microsoft.com/office/drawing/2014/main" id="{713D1FCC-B876-483D-9324-188BD2D118E4}"/>
              </a:ext>
            </a:extLst>
          </p:cNvPr>
          <p:cNvSpPr>
            <a:spLocks noGrp="1"/>
          </p:cNvSpPr>
          <p:nvPr>
            <p:ph type="dt" sz="half" idx="10"/>
          </p:nvPr>
        </p:nvSpPr>
        <p:spPr/>
        <p:txBody>
          <a:bodyPr/>
          <a:lstStyle>
            <a:lvl1pPr>
              <a:defRPr/>
            </a:lvl1pPr>
          </a:lstStyle>
          <a:p>
            <a:fld id="{2016530E-208F-48AE-B5D0-C05B173A0AFF}" type="datetimeFigureOut">
              <a:rPr lang="pt-BR" smtClean="0"/>
              <a:t>15/07/2021</a:t>
            </a:fld>
            <a:endParaRPr lang="pt-BR"/>
          </a:p>
        </p:txBody>
      </p:sp>
      <p:sp>
        <p:nvSpPr>
          <p:cNvPr id="4" name="Espaço Reservado para Rodapé 2">
            <a:extLst>
              <a:ext uri="{FF2B5EF4-FFF2-40B4-BE49-F238E27FC236}">
                <a16:creationId xmlns:a16="http://schemas.microsoft.com/office/drawing/2014/main" id="{ADC9DDE8-C8DB-48DD-8464-95B3FE8BD0F6}"/>
              </a:ext>
            </a:extLst>
          </p:cNvPr>
          <p:cNvSpPr>
            <a:spLocks noGrp="1"/>
          </p:cNvSpPr>
          <p:nvPr>
            <p:ph type="ftr" sz="quarter" idx="11"/>
          </p:nvPr>
        </p:nvSpPr>
        <p:spPr/>
        <p:txBody>
          <a:bodyPr/>
          <a:lstStyle>
            <a:lvl1pPr>
              <a:defRPr/>
            </a:lvl1pPr>
          </a:lstStyle>
          <a:p>
            <a:endParaRPr lang="pt-BR"/>
          </a:p>
        </p:txBody>
      </p:sp>
      <p:sp>
        <p:nvSpPr>
          <p:cNvPr id="5" name="Espaço Reservado para Número de Slide 22">
            <a:extLst>
              <a:ext uri="{FF2B5EF4-FFF2-40B4-BE49-F238E27FC236}">
                <a16:creationId xmlns:a16="http://schemas.microsoft.com/office/drawing/2014/main" id="{AE022F4C-60E1-4E71-B0A6-41C4FCD9E36E}"/>
              </a:ext>
            </a:extLst>
          </p:cNvPr>
          <p:cNvSpPr>
            <a:spLocks noGrp="1"/>
          </p:cNvSpPr>
          <p:nvPr>
            <p:ph type="sldNum" sz="quarter" idx="12"/>
          </p:nvPr>
        </p:nvSpPr>
        <p:spPr/>
        <p:txBody>
          <a:bodyPr/>
          <a:lstStyle>
            <a:lvl1pPr>
              <a:defRPr/>
            </a:lvl1pPr>
          </a:lstStyle>
          <a:p>
            <a:fld id="{CBB58F95-A808-41BE-AF2D-274BF5958C8B}" type="slidenum">
              <a:rPr lang="pt-BR" smtClean="0"/>
              <a:t>‹nº›</a:t>
            </a:fld>
            <a:endParaRPr lang="pt-BR"/>
          </a:p>
        </p:txBody>
      </p:sp>
    </p:spTree>
    <p:extLst>
      <p:ext uri="{BB962C8B-B14F-4D97-AF65-F5344CB8AC3E}">
        <p14:creationId xmlns:p14="http://schemas.microsoft.com/office/powerpoint/2010/main" val="2929428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DCA8766C-893D-445A-AD24-0A75D8883400}"/>
              </a:ext>
            </a:extLst>
          </p:cNvPr>
          <p:cNvSpPr>
            <a:spLocks noGrp="1"/>
          </p:cNvSpPr>
          <p:nvPr>
            <p:ph type="dt" sz="half" idx="10"/>
          </p:nvPr>
        </p:nvSpPr>
        <p:spPr/>
        <p:txBody>
          <a:bodyPr/>
          <a:lstStyle>
            <a:lvl1pPr>
              <a:defRPr/>
            </a:lvl1pPr>
          </a:lstStyle>
          <a:p>
            <a:fld id="{2016530E-208F-48AE-B5D0-C05B173A0AFF}" type="datetimeFigureOut">
              <a:rPr lang="pt-BR" smtClean="0"/>
              <a:t>15/07/2021</a:t>
            </a:fld>
            <a:endParaRPr lang="pt-BR"/>
          </a:p>
        </p:txBody>
      </p:sp>
      <p:sp>
        <p:nvSpPr>
          <p:cNvPr id="3" name="Espaço Reservado para Rodapé 2">
            <a:extLst>
              <a:ext uri="{FF2B5EF4-FFF2-40B4-BE49-F238E27FC236}">
                <a16:creationId xmlns:a16="http://schemas.microsoft.com/office/drawing/2014/main" id="{EF9EEE70-1D94-4547-9678-01808806A7E8}"/>
              </a:ext>
            </a:extLst>
          </p:cNvPr>
          <p:cNvSpPr>
            <a:spLocks noGrp="1"/>
          </p:cNvSpPr>
          <p:nvPr>
            <p:ph type="ftr" sz="quarter" idx="11"/>
          </p:nvPr>
        </p:nvSpPr>
        <p:spPr/>
        <p:txBody>
          <a:bodyPr/>
          <a:lstStyle>
            <a:lvl1pPr>
              <a:defRPr/>
            </a:lvl1pPr>
          </a:lstStyle>
          <a:p>
            <a:endParaRPr lang="pt-BR"/>
          </a:p>
        </p:txBody>
      </p:sp>
      <p:sp>
        <p:nvSpPr>
          <p:cNvPr id="4" name="Espaço Reservado para Número de Slide 3">
            <a:extLst>
              <a:ext uri="{FF2B5EF4-FFF2-40B4-BE49-F238E27FC236}">
                <a16:creationId xmlns:a16="http://schemas.microsoft.com/office/drawing/2014/main" id="{ACCC73F1-3125-49F6-9B20-4E6DA0A42365}"/>
              </a:ext>
            </a:extLst>
          </p:cNvPr>
          <p:cNvSpPr>
            <a:spLocks noGrp="1"/>
          </p:cNvSpPr>
          <p:nvPr>
            <p:ph type="sldNum" sz="quarter" idx="12"/>
          </p:nvPr>
        </p:nvSpPr>
        <p:spPr>
          <a:xfrm>
            <a:off x="0" y="6248400"/>
            <a:ext cx="711200" cy="381000"/>
          </a:xfrm>
        </p:spPr>
        <p:txBody>
          <a:bodyPr/>
          <a:lstStyle>
            <a:lvl1pPr>
              <a:defRPr>
                <a:solidFill>
                  <a:schemeClr val="tx2"/>
                </a:solidFill>
              </a:defRPr>
            </a:lvl1pPr>
          </a:lstStyle>
          <a:p>
            <a:fld id="{CBB58F95-A808-41BE-AF2D-274BF5958C8B}" type="slidenum">
              <a:rPr lang="pt-BR" smtClean="0"/>
              <a:t>‹nº›</a:t>
            </a:fld>
            <a:endParaRPr lang="pt-BR"/>
          </a:p>
        </p:txBody>
      </p:sp>
    </p:spTree>
    <p:extLst>
      <p:ext uri="{BB962C8B-B14F-4D97-AF65-F5344CB8AC3E}">
        <p14:creationId xmlns:p14="http://schemas.microsoft.com/office/powerpoint/2010/main" val="2342610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12800" y="273050"/>
            <a:ext cx="10769600" cy="869950"/>
          </a:xfrm>
        </p:spPr>
        <p:txBody>
          <a:bodyPr/>
          <a:lstStyle>
            <a:lvl1pPr algn="l">
              <a:buNone/>
              <a:defRPr sz="4400" b="0"/>
            </a:lvl1pPr>
          </a:lstStyle>
          <a:p>
            <a:r>
              <a:rPr lang="pt-BR"/>
              <a:t>Clique para editar o título Mestre</a:t>
            </a:r>
            <a:endParaRPr lang="en-US"/>
          </a:p>
        </p:txBody>
      </p:sp>
      <p:sp>
        <p:nvSpPr>
          <p:cNvPr id="3" name="Espaço Reservado para Texto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pt-BR"/>
              <a:t>Clique para editar os estilos de texto Mestres</a:t>
            </a:r>
          </a:p>
        </p:txBody>
      </p:sp>
      <p:sp>
        <p:nvSpPr>
          <p:cNvPr id="9" name="Espaço Reservado para Conteúdo 8"/>
          <p:cNvSpPr>
            <a:spLocks noGrp="1"/>
          </p:cNvSpPr>
          <p:nvPr>
            <p:ph sz="quarter" idx="1"/>
          </p:nvPr>
        </p:nvSpPr>
        <p:spPr>
          <a:xfrm>
            <a:off x="3149600" y="1752600"/>
            <a:ext cx="8534400" cy="44196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5" name="Espaço Reservado para Data 13">
            <a:extLst>
              <a:ext uri="{FF2B5EF4-FFF2-40B4-BE49-F238E27FC236}">
                <a16:creationId xmlns:a16="http://schemas.microsoft.com/office/drawing/2014/main" id="{9546856C-F8DF-4A2C-88FC-20F12EF8D006}"/>
              </a:ext>
            </a:extLst>
          </p:cNvPr>
          <p:cNvSpPr>
            <a:spLocks noGrp="1"/>
          </p:cNvSpPr>
          <p:nvPr>
            <p:ph type="dt" sz="half" idx="10"/>
          </p:nvPr>
        </p:nvSpPr>
        <p:spPr/>
        <p:txBody>
          <a:bodyPr/>
          <a:lstStyle>
            <a:lvl1pPr>
              <a:defRPr/>
            </a:lvl1pPr>
          </a:lstStyle>
          <a:p>
            <a:fld id="{2016530E-208F-48AE-B5D0-C05B173A0AFF}" type="datetimeFigureOut">
              <a:rPr lang="pt-BR" smtClean="0"/>
              <a:t>15/07/2021</a:t>
            </a:fld>
            <a:endParaRPr lang="pt-BR"/>
          </a:p>
        </p:txBody>
      </p:sp>
      <p:sp>
        <p:nvSpPr>
          <p:cNvPr id="6" name="Espaço Reservado para Rodapé 2">
            <a:extLst>
              <a:ext uri="{FF2B5EF4-FFF2-40B4-BE49-F238E27FC236}">
                <a16:creationId xmlns:a16="http://schemas.microsoft.com/office/drawing/2014/main" id="{25270E0D-C04A-4406-A02F-19794AF0CCD9}"/>
              </a:ext>
            </a:extLst>
          </p:cNvPr>
          <p:cNvSpPr>
            <a:spLocks noGrp="1"/>
          </p:cNvSpPr>
          <p:nvPr>
            <p:ph type="ftr" sz="quarter" idx="11"/>
          </p:nvPr>
        </p:nvSpPr>
        <p:spPr/>
        <p:txBody>
          <a:bodyPr/>
          <a:lstStyle>
            <a:lvl1pPr>
              <a:defRPr/>
            </a:lvl1pPr>
          </a:lstStyle>
          <a:p>
            <a:endParaRPr lang="pt-BR"/>
          </a:p>
        </p:txBody>
      </p:sp>
      <p:sp>
        <p:nvSpPr>
          <p:cNvPr id="7" name="Espaço Reservado para Número de Slide 22">
            <a:extLst>
              <a:ext uri="{FF2B5EF4-FFF2-40B4-BE49-F238E27FC236}">
                <a16:creationId xmlns:a16="http://schemas.microsoft.com/office/drawing/2014/main" id="{50B65478-ED9F-4121-AE83-037C4A250D96}"/>
              </a:ext>
            </a:extLst>
          </p:cNvPr>
          <p:cNvSpPr>
            <a:spLocks noGrp="1"/>
          </p:cNvSpPr>
          <p:nvPr>
            <p:ph type="sldNum" sz="quarter" idx="12"/>
          </p:nvPr>
        </p:nvSpPr>
        <p:spPr/>
        <p:txBody>
          <a:bodyPr/>
          <a:lstStyle>
            <a:lvl1pPr>
              <a:defRPr/>
            </a:lvl1pPr>
          </a:lstStyle>
          <a:p>
            <a:fld id="{CBB58F95-A808-41BE-AF2D-274BF5958C8B}" type="slidenum">
              <a:rPr lang="pt-BR" smtClean="0"/>
              <a:t>‹nº›</a:t>
            </a:fld>
            <a:endParaRPr lang="pt-BR"/>
          </a:p>
        </p:txBody>
      </p:sp>
    </p:spTree>
    <p:extLst>
      <p:ext uri="{BB962C8B-B14F-4D97-AF65-F5344CB8AC3E}">
        <p14:creationId xmlns:p14="http://schemas.microsoft.com/office/powerpoint/2010/main" val="1556456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C677C68E-F493-402D-B89B-28E3668E4395}"/>
              </a:ext>
            </a:extLst>
          </p:cNvPr>
          <p:cNvSpPr/>
          <p:nvPr/>
        </p:nvSpPr>
        <p:spPr bwMode="white">
          <a:xfrm>
            <a:off x="-12700" y="4572001"/>
            <a:ext cx="12192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6" name="Retângulo 5">
            <a:extLst>
              <a:ext uri="{FF2B5EF4-FFF2-40B4-BE49-F238E27FC236}">
                <a16:creationId xmlns:a16="http://schemas.microsoft.com/office/drawing/2014/main" id="{2499BFA0-12F0-407F-A1A4-EE94A7D2519D}"/>
              </a:ext>
            </a:extLst>
          </p:cNvPr>
          <p:cNvSpPr/>
          <p:nvPr/>
        </p:nvSpPr>
        <p:spPr>
          <a:xfrm>
            <a:off x="-12699" y="4664075"/>
            <a:ext cx="1951567"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7" name="Retângulo 6">
            <a:extLst>
              <a:ext uri="{FF2B5EF4-FFF2-40B4-BE49-F238E27FC236}">
                <a16:creationId xmlns:a16="http://schemas.microsoft.com/office/drawing/2014/main" id="{7D948D6D-9C8B-4C06-8503-AD6175C6D0BC}"/>
              </a:ext>
            </a:extLst>
          </p:cNvPr>
          <p:cNvSpPr/>
          <p:nvPr/>
        </p:nvSpPr>
        <p:spPr>
          <a:xfrm>
            <a:off x="2059517" y="4654550"/>
            <a:ext cx="10132483"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8" name="Retângulo 7">
            <a:extLst>
              <a:ext uri="{FF2B5EF4-FFF2-40B4-BE49-F238E27FC236}">
                <a16:creationId xmlns:a16="http://schemas.microsoft.com/office/drawing/2014/main" id="{7244203C-CC2E-4A76-AED4-98A89635A295}"/>
              </a:ext>
            </a:extLst>
          </p:cNvPr>
          <p:cNvSpPr/>
          <p:nvPr/>
        </p:nvSpPr>
        <p:spPr bwMode="white">
          <a:xfrm>
            <a:off x="1930401" y="1"/>
            <a:ext cx="133351"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4" name="Espaço Reservado para Texto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pt-BR"/>
              <a:t>Clique para editar os estilos de texto Mestres</a:t>
            </a:r>
          </a:p>
        </p:txBody>
      </p:sp>
      <p:sp>
        <p:nvSpPr>
          <p:cNvPr id="2" name="Título 1"/>
          <p:cNvSpPr>
            <a:spLocks noGrp="1"/>
          </p:cNvSpPr>
          <p:nvPr>
            <p:ph type="title"/>
          </p:nvPr>
        </p:nvSpPr>
        <p:spPr>
          <a:xfrm>
            <a:off x="2133600" y="4648200"/>
            <a:ext cx="9753600" cy="685800"/>
          </a:xfrm>
        </p:spPr>
        <p:txBody>
          <a:bodyPr/>
          <a:lstStyle>
            <a:lvl1pPr algn="l">
              <a:buNone/>
              <a:defRPr sz="2800" b="0">
                <a:solidFill>
                  <a:srgbClr val="FFFFFF"/>
                </a:solidFill>
              </a:defRPr>
            </a:lvl1pPr>
          </a:lstStyle>
          <a:p>
            <a:r>
              <a:rPr lang="pt-BR"/>
              <a:t>Clique para editar o título Mestre</a:t>
            </a:r>
            <a:endParaRPr lang="en-US"/>
          </a:p>
        </p:txBody>
      </p:sp>
      <p:sp>
        <p:nvSpPr>
          <p:cNvPr id="3" name="Espaço Reservado para Imagem 2"/>
          <p:cNvSpPr>
            <a:spLocks noGrp="1"/>
          </p:cNvSpPr>
          <p:nvPr>
            <p:ph type="pic" idx="1"/>
          </p:nvPr>
        </p:nvSpPr>
        <p:spPr>
          <a:xfrm>
            <a:off x="2080768" y="0"/>
            <a:ext cx="10111232" cy="4568952"/>
          </a:xfrm>
          <a:solidFill>
            <a:schemeClr val="accent1">
              <a:tint val="40000"/>
            </a:schemeClr>
          </a:solidFill>
          <a:ln>
            <a:noFill/>
          </a:ln>
        </p:spPr>
        <p:txBody>
          <a:bodyPr>
            <a:normAutofit/>
          </a:bodyPr>
          <a:lstStyle>
            <a:lvl1pPr marL="0" indent="0">
              <a:buNone/>
              <a:defRPr sz="3200"/>
            </a:lvl1pPr>
          </a:lstStyle>
          <a:p>
            <a:pPr lvl="0"/>
            <a:r>
              <a:rPr lang="pt-BR" noProof="0"/>
              <a:t>Clique no ícone para adicionar uma imagem</a:t>
            </a:r>
            <a:endParaRPr lang="en-US" noProof="0" dirty="0"/>
          </a:p>
        </p:txBody>
      </p:sp>
      <p:sp>
        <p:nvSpPr>
          <p:cNvPr id="9" name="Espaço Reservado para Data 11">
            <a:extLst>
              <a:ext uri="{FF2B5EF4-FFF2-40B4-BE49-F238E27FC236}">
                <a16:creationId xmlns:a16="http://schemas.microsoft.com/office/drawing/2014/main" id="{E6EBFAA4-C043-4CDC-A518-B3359AF31FD1}"/>
              </a:ext>
            </a:extLst>
          </p:cNvPr>
          <p:cNvSpPr>
            <a:spLocks noGrp="1"/>
          </p:cNvSpPr>
          <p:nvPr>
            <p:ph type="dt" sz="half" idx="10"/>
          </p:nvPr>
        </p:nvSpPr>
        <p:spPr>
          <a:xfrm>
            <a:off x="8331200" y="6248401"/>
            <a:ext cx="3556000" cy="365125"/>
          </a:xfrm>
        </p:spPr>
        <p:txBody>
          <a:bodyPr rtlCol="0"/>
          <a:lstStyle>
            <a:lvl1pPr>
              <a:defRPr/>
            </a:lvl1pPr>
          </a:lstStyle>
          <a:p>
            <a:fld id="{2016530E-208F-48AE-B5D0-C05B173A0AFF}" type="datetimeFigureOut">
              <a:rPr lang="pt-BR" smtClean="0"/>
              <a:t>15/07/2021</a:t>
            </a:fld>
            <a:endParaRPr lang="pt-BR"/>
          </a:p>
        </p:txBody>
      </p:sp>
      <p:sp>
        <p:nvSpPr>
          <p:cNvPr id="10" name="Espaço Reservado para Número de Slide 12">
            <a:extLst>
              <a:ext uri="{FF2B5EF4-FFF2-40B4-BE49-F238E27FC236}">
                <a16:creationId xmlns:a16="http://schemas.microsoft.com/office/drawing/2014/main" id="{D5349FB0-8844-4305-8FD1-95C4183A49F4}"/>
              </a:ext>
            </a:extLst>
          </p:cNvPr>
          <p:cNvSpPr>
            <a:spLocks noGrp="1"/>
          </p:cNvSpPr>
          <p:nvPr>
            <p:ph type="sldNum" sz="quarter" idx="11"/>
          </p:nvPr>
        </p:nvSpPr>
        <p:spPr>
          <a:xfrm>
            <a:off x="0" y="4667251"/>
            <a:ext cx="1930400" cy="663575"/>
          </a:xfrm>
        </p:spPr>
        <p:txBody>
          <a:bodyPr/>
          <a:lstStyle>
            <a:lvl1pPr>
              <a:defRPr sz="2800"/>
            </a:lvl1pPr>
          </a:lstStyle>
          <a:p>
            <a:fld id="{CBB58F95-A808-41BE-AF2D-274BF5958C8B}" type="slidenum">
              <a:rPr lang="pt-BR" smtClean="0"/>
              <a:t>‹nº›</a:t>
            </a:fld>
            <a:endParaRPr lang="pt-BR"/>
          </a:p>
        </p:txBody>
      </p:sp>
      <p:sp>
        <p:nvSpPr>
          <p:cNvPr id="11" name="Espaço Reservado para Rodapé 13">
            <a:extLst>
              <a:ext uri="{FF2B5EF4-FFF2-40B4-BE49-F238E27FC236}">
                <a16:creationId xmlns:a16="http://schemas.microsoft.com/office/drawing/2014/main" id="{A00362B8-2F6A-48A0-B418-347BAC14A4AD}"/>
              </a:ext>
            </a:extLst>
          </p:cNvPr>
          <p:cNvSpPr>
            <a:spLocks noGrp="1"/>
          </p:cNvSpPr>
          <p:nvPr>
            <p:ph type="ftr" sz="quarter" idx="12"/>
          </p:nvPr>
        </p:nvSpPr>
        <p:spPr>
          <a:xfrm>
            <a:off x="2133600" y="6248401"/>
            <a:ext cx="6096000" cy="365125"/>
          </a:xfrm>
        </p:spPr>
        <p:txBody>
          <a:bodyPr rtlCol="0"/>
          <a:lstStyle>
            <a:lvl1pPr>
              <a:defRPr/>
            </a:lvl1pPr>
          </a:lstStyle>
          <a:p>
            <a:endParaRPr lang="pt-BR"/>
          </a:p>
        </p:txBody>
      </p:sp>
    </p:spTree>
    <p:extLst>
      <p:ext uri="{BB962C8B-B14F-4D97-AF65-F5344CB8AC3E}">
        <p14:creationId xmlns:p14="http://schemas.microsoft.com/office/powerpoint/2010/main" val="2910465402"/>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Espaço Reservado para Título 21">
            <a:extLst>
              <a:ext uri="{FF2B5EF4-FFF2-40B4-BE49-F238E27FC236}">
                <a16:creationId xmlns:a16="http://schemas.microsoft.com/office/drawing/2014/main" id="{EB212235-7E05-47B1-9C76-2B9BB4CC8FF8}"/>
              </a:ext>
            </a:extLst>
          </p:cNvPr>
          <p:cNvSpPr>
            <a:spLocks noGrp="1"/>
          </p:cNvSpPr>
          <p:nvPr>
            <p:ph type="title"/>
          </p:nvPr>
        </p:nvSpPr>
        <p:spPr bwMode="auto">
          <a:xfrm>
            <a:off x="812800" y="228600"/>
            <a:ext cx="10871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pt-BR" altLang="pt-BR"/>
              <a:t>Clique para editar o estilo do título mestre</a:t>
            </a:r>
            <a:endParaRPr lang="en-US" altLang="pt-BR"/>
          </a:p>
        </p:txBody>
      </p:sp>
      <p:sp>
        <p:nvSpPr>
          <p:cNvPr id="1027" name="Espaço Reservado para Texto 12">
            <a:extLst>
              <a:ext uri="{FF2B5EF4-FFF2-40B4-BE49-F238E27FC236}">
                <a16:creationId xmlns:a16="http://schemas.microsoft.com/office/drawing/2014/main" id="{8201B39E-0343-44DF-A889-AD756AF1C37D}"/>
              </a:ext>
            </a:extLst>
          </p:cNvPr>
          <p:cNvSpPr>
            <a:spLocks noGrp="1"/>
          </p:cNvSpPr>
          <p:nvPr>
            <p:ph type="body" idx="1"/>
          </p:nvPr>
        </p:nvSpPr>
        <p:spPr bwMode="auto">
          <a:xfrm>
            <a:off x="817033" y="1600201"/>
            <a:ext cx="108712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t-BR" altLang="pt-BR"/>
              <a:t>Clique para editar os estilos do texto mestre</a:t>
            </a:r>
          </a:p>
          <a:p>
            <a:pPr lvl="1"/>
            <a:r>
              <a:rPr lang="pt-BR" altLang="pt-BR"/>
              <a:t>Segundo nível</a:t>
            </a:r>
          </a:p>
          <a:p>
            <a:pPr lvl="2"/>
            <a:r>
              <a:rPr lang="pt-BR" altLang="pt-BR"/>
              <a:t>Terceiro nível</a:t>
            </a:r>
          </a:p>
          <a:p>
            <a:pPr lvl="3"/>
            <a:r>
              <a:rPr lang="pt-BR" altLang="pt-BR"/>
              <a:t>Quarto nível</a:t>
            </a:r>
          </a:p>
          <a:p>
            <a:pPr lvl="4"/>
            <a:r>
              <a:rPr lang="pt-BR" altLang="pt-BR"/>
              <a:t>Quinto nível</a:t>
            </a:r>
            <a:endParaRPr lang="en-US" altLang="pt-BR"/>
          </a:p>
        </p:txBody>
      </p:sp>
      <p:sp>
        <p:nvSpPr>
          <p:cNvPr id="14" name="Espaço Reservado para Data 13">
            <a:extLst>
              <a:ext uri="{FF2B5EF4-FFF2-40B4-BE49-F238E27FC236}">
                <a16:creationId xmlns:a16="http://schemas.microsoft.com/office/drawing/2014/main" id="{F88AFA11-D44C-42D4-B0D1-2150720EA0C2}"/>
              </a:ext>
            </a:extLst>
          </p:cNvPr>
          <p:cNvSpPr>
            <a:spLocks noGrp="1"/>
          </p:cNvSpPr>
          <p:nvPr>
            <p:ph type="dt" sz="half" idx="2"/>
          </p:nvPr>
        </p:nvSpPr>
        <p:spPr>
          <a:xfrm>
            <a:off x="8128000" y="6248401"/>
            <a:ext cx="3556000" cy="365125"/>
          </a:xfrm>
          <a:prstGeom prst="rect">
            <a:avLst/>
          </a:prstGeom>
        </p:spPr>
        <p:txBody>
          <a:bodyPr vert="horz" anchor="ctr" anchorCtr="0"/>
          <a:lstStyle>
            <a:lvl1pPr algn="l" eaLnBrk="1" latinLnBrk="0" hangingPunct="1">
              <a:defRPr kumimoji="0" sz="1400">
                <a:solidFill>
                  <a:schemeClr val="tx2"/>
                </a:solidFill>
              </a:defRPr>
            </a:lvl1pPr>
          </a:lstStyle>
          <a:p>
            <a:fld id="{2016530E-208F-48AE-B5D0-C05B173A0AFF}" type="datetimeFigureOut">
              <a:rPr lang="pt-BR" smtClean="0"/>
              <a:t>15/07/2021</a:t>
            </a:fld>
            <a:endParaRPr lang="pt-BR"/>
          </a:p>
        </p:txBody>
      </p:sp>
      <p:sp>
        <p:nvSpPr>
          <p:cNvPr id="3" name="Espaço Reservado para Rodapé 2">
            <a:extLst>
              <a:ext uri="{FF2B5EF4-FFF2-40B4-BE49-F238E27FC236}">
                <a16:creationId xmlns:a16="http://schemas.microsoft.com/office/drawing/2014/main" id="{48651F69-1CA4-43B0-8C11-57339FAF4BC6}"/>
              </a:ext>
            </a:extLst>
          </p:cNvPr>
          <p:cNvSpPr>
            <a:spLocks noGrp="1"/>
          </p:cNvSpPr>
          <p:nvPr>
            <p:ph type="ftr" sz="quarter" idx="3"/>
          </p:nvPr>
        </p:nvSpPr>
        <p:spPr>
          <a:xfrm>
            <a:off x="812801" y="6248401"/>
            <a:ext cx="7228417" cy="365125"/>
          </a:xfrm>
          <a:prstGeom prst="rect">
            <a:avLst/>
          </a:prstGeom>
        </p:spPr>
        <p:txBody>
          <a:bodyPr vert="horz" anchor="ctr"/>
          <a:lstStyle>
            <a:lvl1pPr algn="r" eaLnBrk="1" latinLnBrk="0" hangingPunct="1">
              <a:defRPr kumimoji="0" sz="1400">
                <a:solidFill>
                  <a:schemeClr val="tx2"/>
                </a:solidFill>
              </a:defRPr>
            </a:lvl1pPr>
          </a:lstStyle>
          <a:p>
            <a:endParaRPr lang="pt-BR"/>
          </a:p>
        </p:txBody>
      </p:sp>
      <p:sp>
        <p:nvSpPr>
          <p:cNvPr id="7" name="Retângulo 6">
            <a:extLst>
              <a:ext uri="{FF2B5EF4-FFF2-40B4-BE49-F238E27FC236}">
                <a16:creationId xmlns:a16="http://schemas.microsoft.com/office/drawing/2014/main" id="{E60F0666-C9C0-47EA-9E29-EA1DCF0BF716}"/>
              </a:ext>
            </a:extLst>
          </p:cNvPr>
          <p:cNvSpPr/>
          <p:nvPr/>
        </p:nvSpPr>
        <p:spPr bwMode="white">
          <a:xfrm>
            <a:off x="0" y="1235075"/>
            <a:ext cx="12192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8" name="Retângulo 7">
            <a:extLst>
              <a:ext uri="{FF2B5EF4-FFF2-40B4-BE49-F238E27FC236}">
                <a16:creationId xmlns:a16="http://schemas.microsoft.com/office/drawing/2014/main" id="{1FF95DE0-8D52-4655-A0EC-D5004B584D44}"/>
              </a:ext>
            </a:extLst>
          </p:cNvPr>
          <p:cNvSpPr/>
          <p:nvPr/>
        </p:nvSpPr>
        <p:spPr>
          <a:xfrm>
            <a:off x="0" y="1279525"/>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9" name="Retângulo 8">
            <a:extLst>
              <a:ext uri="{FF2B5EF4-FFF2-40B4-BE49-F238E27FC236}">
                <a16:creationId xmlns:a16="http://schemas.microsoft.com/office/drawing/2014/main" id="{2B5D5CC8-7729-4BCA-AF43-AF00D4D6B364}"/>
              </a:ext>
            </a:extLst>
          </p:cNvPr>
          <p:cNvSpPr/>
          <p:nvPr/>
        </p:nvSpPr>
        <p:spPr>
          <a:xfrm>
            <a:off x="787400" y="1279525"/>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23" name="Espaço Reservado para Número de Slide 22">
            <a:extLst>
              <a:ext uri="{FF2B5EF4-FFF2-40B4-BE49-F238E27FC236}">
                <a16:creationId xmlns:a16="http://schemas.microsoft.com/office/drawing/2014/main" id="{6AB7618E-8F33-4221-B63F-144EBABCC1A4}"/>
              </a:ext>
            </a:extLst>
          </p:cNvPr>
          <p:cNvSpPr>
            <a:spLocks noGrp="1"/>
          </p:cNvSpPr>
          <p:nvPr>
            <p:ph type="sldNum" sz="quarter" idx="4"/>
          </p:nvPr>
        </p:nvSpPr>
        <p:spPr>
          <a:xfrm>
            <a:off x="0" y="1271589"/>
            <a:ext cx="711200" cy="244475"/>
          </a:xfrm>
          <a:prstGeom prst="rect">
            <a:avLst/>
          </a:prstGeom>
        </p:spPr>
        <p:txBody>
          <a:bodyPr vert="horz" wrap="square" lIns="91440" tIns="45720" rIns="91440" bIns="45720" numCol="1" anchor="ctr" anchorCtr="0" compatLnSpc="1">
            <a:prstTxWarp prst="textNoShape">
              <a:avLst/>
            </a:prstTxWarp>
            <a:normAutofit/>
          </a:bodyPr>
          <a:lstStyle>
            <a:lvl1pPr algn="ctr" eaLnBrk="1" hangingPunct="1">
              <a:defRPr sz="1400" b="1">
                <a:solidFill>
                  <a:srgbClr val="FFFFFF"/>
                </a:solidFill>
              </a:defRPr>
            </a:lvl1pPr>
          </a:lstStyle>
          <a:p>
            <a:fld id="{CBB58F95-A808-41BE-AF2D-274BF5958C8B}" type="slidenum">
              <a:rPr lang="pt-BR" smtClean="0"/>
              <a:t>‹nº›</a:t>
            </a:fld>
            <a:endParaRPr lang="pt-BR"/>
          </a:p>
        </p:txBody>
      </p:sp>
    </p:spTree>
    <p:extLst>
      <p:ext uri="{BB962C8B-B14F-4D97-AF65-F5344CB8AC3E}">
        <p14:creationId xmlns:p14="http://schemas.microsoft.com/office/powerpoint/2010/main" val="11521002"/>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txStyles>
    <p:titleStyle>
      <a:lvl1pPr algn="l" rtl="0" eaLnBrk="1" fontAlgn="base" hangingPunct="1">
        <a:spcBef>
          <a:spcPct val="0"/>
        </a:spcBef>
        <a:spcAft>
          <a:spcPct val="0"/>
        </a:spcAft>
        <a:defRPr sz="4400" kern="12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w Cen MT"/>
        </a:defRPr>
      </a:lvl2pPr>
      <a:lvl3pPr algn="l" rtl="0" eaLnBrk="1" fontAlgn="base" hangingPunct="1">
        <a:spcBef>
          <a:spcPct val="0"/>
        </a:spcBef>
        <a:spcAft>
          <a:spcPct val="0"/>
        </a:spcAft>
        <a:defRPr sz="4400">
          <a:solidFill>
            <a:schemeClr val="tx2"/>
          </a:solidFill>
          <a:latin typeface="Tw Cen MT"/>
        </a:defRPr>
      </a:lvl3pPr>
      <a:lvl4pPr algn="l" rtl="0" eaLnBrk="1" fontAlgn="base" hangingPunct="1">
        <a:spcBef>
          <a:spcPct val="0"/>
        </a:spcBef>
        <a:spcAft>
          <a:spcPct val="0"/>
        </a:spcAft>
        <a:defRPr sz="4400">
          <a:solidFill>
            <a:schemeClr val="tx2"/>
          </a:solidFill>
          <a:latin typeface="Tw Cen MT"/>
        </a:defRPr>
      </a:lvl4pPr>
      <a:lvl5pPr algn="l" rtl="0" eaLnBrk="1" fontAlgn="base" hangingPunct="1">
        <a:spcBef>
          <a:spcPct val="0"/>
        </a:spcBef>
        <a:spcAft>
          <a:spcPct val="0"/>
        </a:spcAft>
        <a:defRPr sz="4400">
          <a:solidFill>
            <a:schemeClr val="tx2"/>
          </a:solidFill>
          <a:latin typeface="Tw Cen MT"/>
        </a:defRPr>
      </a:lvl5pPr>
      <a:lvl6pPr marL="457200" algn="l" rtl="0" eaLnBrk="1" fontAlgn="base" hangingPunct="1">
        <a:spcBef>
          <a:spcPct val="0"/>
        </a:spcBef>
        <a:spcAft>
          <a:spcPct val="0"/>
        </a:spcAft>
        <a:defRPr sz="4400">
          <a:solidFill>
            <a:schemeClr val="tx2"/>
          </a:solidFill>
          <a:latin typeface="Tw Cen MT"/>
        </a:defRPr>
      </a:lvl6pPr>
      <a:lvl7pPr marL="914400" algn="l" rtl="0" eaLnBrk="1" fontAlgn="base" hangingPunct="1">
        <a:spcBef>
          <a:spcPct val="0"/>
        </a:spcBef>
        <a:spcAft>
          <a:spcPct val="0"/>
        </a:spcAft>
        <a:defRPr sz="4400">
          <a:solidFill>
            <a:schemeClr val="tx2"/>
          </a:solidFill>
          <a:latin typeface="Tw Cen MT"/>
        </a:defRPr>
      </a:lvl7pPr>
      <a:lvl8pPr marL="1371600" algn="l" rtl="0" eaLnBrk="1" fontAlgn="base" hangingPunct="1">
        <a:spcBef>
          <a:spcPct val="0"/>
        </a:spcBef>
        <a:spcAft>
          <a:spcPct val="0"/>
        </a:spcAft>
        <a:defRPr sz="4400">
          <a:solidFill>
            <a:schemeClr val="tx2"/>
          </a:solidFill>
          <a:latin typeface="Tw Cen MT"/>
        </a:defRPr>
      </a:lvl8pPr>
      <a:lvl9pPr marL="1828800" algn="l" rtl="0" eaLnBrk="1" fontAlgn="base" hangingPunct="1">
        <a:spcBef>
          <a:spcPct val="0"/>
        </a:spcBef>
        <a:spcAft>
          <a:spcPct val="0"/>
        </a:spcAft>
        <a:defRPr sz="4400">
          <a:solidFill>
            <a:schemeClr val="tx2"/>
          </a:solidFill>
          <a:latin typeface="Tw Cen MT"/>
        </a:defRPr>
      </a:lvl9pPr>
    </p:titleStyle>
    <p:bodyStyle>
      <a:lvl1pPr marL="319088" indent="-319088" algn="l" rtl="0" eaLnBrk="1" fontAlgn="base" hangingPunct="1">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9763" indent="-273050" algn="l" rtl="0" eaLnBrk="1" fontAlgn="base" hangingPunct="1">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1" fontAlgn="base" hangingPunct="1">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3B3AC899-0901-4D76-84A9-32FAB7DCB4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5045189D-94B5-4F2A-99C8-CBF9E949A8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1225BA0-0D68-4861-919E-3CBFED6675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16530E-208F-48AE-B5D0-C05B173A0AFF}" type="datetimeFigureOut">
              <a:rPr lang="pt-BR" smtClean="0"/>
              <a:t>15/07/2021</a:t>
            </a:fld>
            <a:endParaRPr lang="pt-BR"/>
          </a:p>
        </p:txBody>
      </p:sp>
      <p:sp>
        <p:nvSpPr>
          <p:cNvPr id="5" name="Espaço Reservado para Rodapé 4">
            <a:extLst>
              <a:ext uri="{FF2B5EF4-FFF2-40B4-BE49-F238E27FC236}">
                <a16:creationId xmlns:a16="http://schemas.microsoft.com/office/drawing/2014/main" id="{E4005A7F-6096-43FD-A4CC-D0FDA742E2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461FD94D-321B-459B-B89A-B73D9E66C3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B58F95-A808-41BE-AF2D-274BF5958C8B}" type="slidenum">
              <a:rPr lang="pt-BR" smtClean="0"/>
              <a:t>‹nº›</a:t>
            </a:fld>
            <a:endParaRPr lang="pt-BR"/>
          </a:p>
        </p:txBody>
      </p:sp>
    </p:spTree>
    <p:extLst>
      <p:ext uri="{BB962C8B-B14F-4D97-AF65-F5344CB8AC3E}">
        <p14:creationId xmlns:p14="http://schemas.microsoft.com/office/powerpoint/2010/main" val="2495701784"/>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2044664" y="3899832"/>
            <a:ext cx="7742274" cy="1655762"/>
          </a:xfrm>
        </p:spPr>
        <p:txBody>
          <a:bodyPr rtlCol="0">
            <a:normAutofit fontScale="90000"/>
          </a:bodyPr>
          <a:lstStyle/>
          <a:p>
            <a:pPr>
              <a:defRPr/>
            </a:pPr>
            <a:br>
              <a:rPr lang="pt-BR" dirty="0"/>
            </a:br>
            <a:br>
              <a:rPr lang="pt-BR" dirty="0"/>
            </a:br>
            <a:br>
              <a:rPr lang="pt-BR" dirty="0"/>
            </a:br>
            <a:br>
              <a:rPr lang="pt-BR" dirty="0"/>
            </a:br>
            <a:br>
              <a:rPr lang="pt-BR" dirty="0"/>
            </a:br>
            <a:r>
              <a:rPr lang="pt-BR" sz="4000" dirty="0"/>
              <a:t>Arquitetura de Computadores RESUMO Aula 3 – </a:t>
            </a:r>
            <a:r>
              <a:rPr lang="pt-BR" dirty="0"/>
              <a:t>SISTEMAS DIGITAIS</a:t>
            </a:r>
            <a:br>
              <a:rPr lang="pt-BR" dirty="0"/>
            </a:br>
            <a:br>
              <a:rPr lang="pt-BR" dirty="0"/>
            </a:br>
            <a:br>
              <a:rPr lang="pt-BR" dirty="0"/>
            </a:br>
            <a:endParaRPr lang="pt-BR" dirty="0"/>
          </a:p>
        </p:txBody>
      </p:sp>
      <p:sp>
        <p:nvSpPr>
          <p:cNvPr id="14339" name="Rectangle 3"/>
          <p:cNvSpPr>
            <a:spLocks noGrp="1" noChangeArrowheads="1"/>
          </p:cNvSpPr>
          <p:nvPr>
            <p:ph type="subTitle" idx="1"/>
          </p:nvPr>
        </p:nvSpPr>
        <p:spPr/>
        <p:txBody>
          <a:bodyPr rtlCol="0">
            <a:normAutofit fontScale="92500" lnSpcReduction="20000"/>
          </a:bodyPr>
          <a:lstStyle/>
          <a:p>
            <a:pPr>
              <a:defRPr/>
            </a:pPr>
            <a:r>
              <a:rPr lang="pt-BR" dirty="0"/>
              <a:t>			Prof. Rubens L. Sant’Anna</a:t>
            </a:r>
          </a:p>
          <a:p>
            <a:pPr>
              <a:defRPr/>
            </a:pPr>
            <a:r>
              <a:rPr lang="pt-BR" sz="1800" dirty="0"/>
              <a:t>			</a:t>
            </a:r>
          </a:p>
        </p:txBody>
      </p:sp>
      <p:pic>
        <p:nvPicPr>
          <p:cNvPr id="5" name="Imagem 4" descr="Logo_Centro-Universitario-IESB.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66226" y="295275"/>
            <a:ext cx="1241425"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50707" y="3242368"/>
            <a:ext cx="7772400" cy="1470025"/>
          </a:xfrm>
        </p:spPr>
        <p:txBody>
          <a:bodyPr>
            <a:normAutofit fontScale="90000"/>
          </a:bodyPr>
          <a:lstStyle/>
          <a:p>
            <a:br>
              <a:rPr lang="pt-BR" b="1" dirty="0"/>
            </a:br>
            <a:br>
              <a:rPr lang="pt-BR" b="1" dirty="0"/>
            </a:br>
            <a:r>
              <a:rPr lang="pt-BR" b="1" dirty="0"/>
              <a:t>Níveis de Abstração</a:t>
            </a:r>
            <a:br>
              <a:rPr lang="pt-BR" b="1" dirty="0"/>
            </a:br>
            <a:br>
              <a:rPr lang="pt-BR" b="1" dirty="0"/>
            </a:br>
            <a:br>
              <a:rPr lang="pt-BR" b="1" dirty="0"/>
            </a:br>
            <a:br>
              <a:rPr lang="pt-BR" b="1" dirty="0"/>
            </a:br>
            <a:endParaRPr lang="pt-BR" b="1" dirty="0"/>
          </a:p>
        </p:txBody>
      </p:sp>
      <p:sp>
        <p:nvSpPr>
          <p:cNvPr id="5123" name="Rectangle 3"/>
          <p:cNvSpPr>
            <a:spLocks noGrp="1" noChangeArrowheads="1"/>
          </p:cNvSpPr>
          <p:nvPr>
            <p:ph type="subTitle" idx="1"/>
          </p:nvPr>
        </p:nvSpPr>
        <p:spPr>
          <a:xfrm>
            <a:off x="1829056" y="2259624"/>
            <a:ext cx="9291478" cy="3445948"/>
          </a:xfrm>
        </p:spPr>
        <p:txBody>
          <a:bodyPr rtlCol="0">
            <a:normAutofit/>
          </a:bodyPr>
          <a:lstStyle/>
          <a:p>
            <a:pPr algn="just"/>
            <a:r>
              <a:rPr lang="pt-BR" dirty="0"/>
              <a:t>A figura abaixo ilustra essa descrição de um computador e mostra ainda como poderíamos baixar um nível na descrição, dividindo o computador em quatro subsistemas.</a:t>
            </a:r>
          </a:p>
        </p:txBody>
      </p:sp>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0337" y="188640"/>
            <a:ext cx="1243013"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descr="Figura 1.11. Estrutura em alto-nível de um computador, com apenas um componente e o detalhamento um nível abaixo, com quatro componentes.">
            <a:extLst>
              <a:ext uri="{FF2B5EF4-FFF2-40B4-BE49-F238E27FC236}">
                <a16:creationId xmlns:a16="http://schemas.microsoft.com/office/drawing/2014/main" id="{AE965335-6D58-42CE-91A4-27582D041D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1102" y="3242368"/>
            <a:ext cx="4960354" cy="3122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831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234617" y="1600244"/>
            <a:ext cx="7772400" cy="1470025"/>
          </a:xfrm>
        </p:spPr>
        <p:txBody>
          <a:bodyPr>
            <a:normAutofit fontScale="90000"/>
          </a:bodyPr>
          <a:lstStyle/>
          <a:p>
            <a:br>
              <a:rPr lang="pt-BR" b="1" dirty="0"/>
            </a:br>
            <a:br>
              <a:rPr lang="pt-BR" b="1" dirty="0"/>
            </a:br>
            <a:r>
              <a:rPr lang="pt-BR" b="1" dirty="0"/>
              <a:t>As vantagens e desvantagens dos sistemas digitais</a:t>
            </a:r>
            <a:br>
              <a:rPr lang="pt-BR" b="1" dirty="0"/>
            </a:br>
            <a:endParaRPr lang="pt-BR" b="1" dirty="0"/>
          </a:p>
        </p:txBody>
      </p:sp>
      <p:sp>
        <p:nvSpPr>
          <p:cNvPr id="5123" name="Rectangle 3"/>
          <p:cNvSpPr>
            <a:spLocks noGrp="1" noChangeArrowheads="1"/>
          </p:cNvSpPr>
          <p:nvPr>
            <p:ph type="subTitle" idx="1"/>
          </p:nvPr>
        </p:nvSpPr>
        <p:spPr>
          <a:xfrm>
            <a:off x="869501" y="2496691"/>
            <a:ext cx="9291478" cy="3445948"/>
          </a:xfrm>
        </p:spPr>
        <p:txBody>
          <a:bodyPr rtlCol="0">
            <a:normAutofit fontScale="85000" lnSpcReduction="20000"/>
          </a:bodyPr>
          <a:lstStyle/>
          <a:p>
            <a:pPr marL="457200" indent="-457200" algn="just">
              <a:buFont typeface="+mj-lt"/>
              <a:buAutoNum type="arabicPeriod"/>
            </a:pPr>
            <a:r>
              <a:rPr lang="pt-BR" b="1" u="sng" dirty="0"/>
              <a:t>Vantagens:</a:t>
            </a:r>
          </a:p>
          <a:p>
            <a:pPr marL="457200" indent="-457200" algn="just">
              <a:buFont typeface="+mj-lt"/>
              <a:buAutoNum type="arabicPeriod"/>
            </a:pPr>
            <a:endParaRPr lang="pt-BR" dirty="0"/>
          </a:p>
          <a:p>
            <a:pPr marL="342900" indent="-342900" algn="just">
              <a:buFont typeface="Arial" panose="020B0604020202020204" pitchFamily="34" charset="0"/>
              <a:buChar char="•"/>
            </a:pPr>
            <a:r>
              <a:rPr lang="pt-BR" dirty="0"/>
              <a:t>Em sistemas digitais, existe uma maior imunidade à distorção e à interferência (o sinal digital só tem dois estados);</a:t>
            </a:r>
          </a:p>
          <a:p>
            <a:pPr marL="342900" indent="-342900" algn="just">
              <a:buFont typeface="Arial" panose="020B0604020202020204" pitchFamily="34" charset="0"/>
              <a:buChar char="•"/>
            </a:pPr>
            <a:r>
              <a:rPr lang="pt-BR" dirty="0"/>
              <a:t>Em relação ao analógico, o sistema digital tem uma maior capacidade de compactação de dados;</a:t>
            </a:r>
          </a:p>
          <a:p>
            <a:pPr marL="342900" indent="-342900" algn="just">
              <a:buFont typeface="Arial" panose="020B0604020202020204" pitchFamily="34" charset="0"/>
              <a:buChar char="•"/>
            </a:pPr>
            <a:r>
              <a:rPr lang="pt-BR" dirty="0"/>
              <a:t>Os sistemas digitais são mais fáceis de projetar, em função de os circuitos empregados nos sistemas digitais serem circuitos de chaveamento;</a:t>
            </a:r>
          </a:p>
          <a:p>
            <a:pPr marL="342900" indent="-342900" algn="just">
              <a:buFont typeface="Arial" panose="020B0604020202020204" pitchFamily="34" charset="0"/>
              <a:buChar char="•"/>
            </a:pPr>
            <a:r>
              <a:rPr lang="pt-BR" dirty="0"/>
              <a:t>O armazenamento da informação é fácil;</a:t>
            </a:r>
          </a:p>
          <a:p>
            <a:pPr marL="342900" indent="-342900" algn="just">
              <a:buFont typeface="Arial" panose="020B0604020202020204" pitchFamily="34" charset="0"/>
              <a:buChar char="•"/>
            </a:pPr>
            <a:r>
              <a:rPr lang="pt-BR" dirty="0"/>
              <a:t>Precisão e exatidão são maiores;</a:t>
            </a:r>
          </a:p>
          <a:p>
            <a:pPr marL="342900" indent="-342900" algn="just">
              <a:buFont typeface="Arial" panose="020B0604020202020204" pitchFamily="34" charset="0"/>
              <a:buChar char="•"/>
            </a:pPr>
            <a:r>
              <a:rPr lang="pt-BR" dirty="0"/>
              <a:t>As operações podem ser programadas.</a:t>
            </a:r>
          </a:p>
        </p:txBody>
      </p:sp>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0337" y="188640"/>
            <a:ext cx="1243013"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2580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234617" y="1600244"/>
            <a:ext cx="7772400" cy="1470025"/>
          </a:xfrm>
        </p:spPr>
        <p:txBody>
          <a:bodyPr>
            <a:normAutofit fontScale="90000"/>
          </a:bodyPr>
          <a:lstStyle/>
          <a:p>
            <a:br>
              <a:rPr lang="pt-BR" b="1" dirty="0"/>
            </a:br>
            <a:br>
              <a:rPr lang="pt-BR" b="1" dirty="0"/>
            </a:br>
            <a:r>
              <a:rPr lang="pt-BR" b="1" dirty="0"/>
              <a:t>As vantagens e desvantagens dos sistemas digitais</a:t>
            </a:r>
            <a:br>
              <a:rPr lang="pt-BR" b="1" dirty="0"/>
            </a:br>
            <a:endParaRPr lang="pt-BR" b="1" dirty="0"/>
          </a:p>
        </p:txBody>
      </p:sp>
      <p:sp>
        <p:nvSpPr>
          <p:cNvPr id="5123" name="Rectangle 3"/>
          <p:cNvSpPr>
            <a:spLocks noGrp="1" noChangeArrowheads="1"/>
          </p:cNvSpPr>
          <p:nvPr>
            <p:ph type="subTitle" idx="1"/>
          </p:nvPr>
        </p:nvSpPr>
        <p:spPr>
          <a:xfrm>
            <a:off x="869501" y="2496691"/>
            <a:ext cx="9291478" cy="3445948"/>
          </a:xfrm>
        </p:spPr>
        <p:txBody>
          <a:bodyPr rtlCol="0">
            <a:normAutofit fontScale="92500" lnSpcReduction="10000"/>
          </a:bodyPr>
          <a:lstStyle/>
          <a:p>
            <a:pPr algn="just"/>
            <a:r>
              <a:rPr lang="pt-BR" b="1" u="sng" dirty="0"/>
              <a:t>2.  Desvantagens :</a:t>
            </a:r>
          </a:p>
          <a:p>
            <a:pPr marL="457200" indent="-457200" algn="just">
              <a:buFont typeface="+mj-lt"/>
              <a:buAutoNum type="arabicPeriod"/>
            </a:pPr>
            <a:endParaRPr lang="pt-BR" dirty="0"/>
          </a:p>
          <a:p>
            <a:pPr algn="just"/>
            <a:r>
              <a:rPr lang="pt-BR" dirty="0"/>
              <a:t>A grande maioria das variáveis (quantidades) físicas são, em sua natureza, analógicas, e geralmente elas são as entradas e saídas que devem ser monitoradas, operadas e controladas por um sistema. </a:t>
            </a:r>
          </a:p>
          <a:p>
            <a:pPr algn="just"/>
            <a:r>
              <a:rPr lang="pt-BR" dirty="0"/>
              <a:t>Como exemplos, temos a temperatura, a pressão, a posição, a velocidade, o nível de um líquido, a vazão. </a:t>
            </a:r>
          </a:p>
          <a:p>
            <a:pPr algn="just"/>
            <a:r>
              <a:rPr lang="pt-BR" dirty="0"/>
              <a:t>Via de regra, expressamos essas variáveis digitalmente — como quando dizemos que a temperatura é de 64° . Na realidade, porém, estamos fazendo uma aproximação digital de uma quantidade analógica.</a:t>
            </a:r>
          </a:p>
        </p:txBody>
      </p:sp>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0337" y="188640"/>
            <a:ext cx="1243013"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6251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234617" y="1600244"/>
            <a:ext cx="7772400" cy="1470025"/>
          </a:xfrm>
        </p:spPr>
        <p:txBody>
          <a:bodyPr>
            <a:normAutofit fontScale="90000"/>
          </a:bodyPr>
          <a:lstStyle/>
          <a:p>
            <a:br>
              <a:rPr lang="pt-BR" b="1" dirty="0"/>
            </a:br>
            <a:br>
              <a:rPr lang="pt-BR" b="1" dirty="0"/>
            </a:br>
            <a:r>
              <a:rPr lang="pt-BR" b="1" dirty="0"/>
              <a:t>As vantagens e desvantagens dos sistemas digitais</a:t>
            </a:r>
            <a:br>
              <a:rPr lang="pt-BR" b="1" dirty="0"/>
            </a:br>
            <a:endParaRPr lang="pt-BR" b="1" dirty="0"/>
          </a:p>
        </p:txBody>
      </p:sp>
      <p:sp>
        <p:nvSpPr>
          <p:cNvPr id="5123" name="Rectangle 3"/>
          <p:cNvSpPr>
            <a:spLocks noGrp="1" noChangeArrowheads="1"/>
          </p:cNvSpPr>
          <p:nvPr>
            <p:ph type="subTitle" idx="1"/>
          </p:nvPr>
        </p:nvSpPr>
        <p:spPr>
          <a:xfrm>
            <a:off x="869501" y="2496691"/>
            <a:ext cx="9291478" cy="3445948"/>
          </a:xfrm>
        </p:spPr>
        <p:txBody>
          <a:bodyPr rtlCol="0">
            <a:normAutofit lnSpcReduction="10000"/>
          </a:bodyPr>
          <a:lstStyle/>
          <a:p>
            <a:pPr algn="just"/>
            <a:r>
              <a:rPr lang="pt-BR" b="1" u="sng" dirty="0"/>
              <a:t>2.  Desvantagens :</a:t>
            </a:r>
          </a:p>
          <a:p>
            <a:pPr marL="457200" indent="-457200" algn="just">
              <a:buFont typeface="+mj-lt"/>
              <a:buAutoNum type="arabicPeriod"/>
            </a:pPr>
            <a:endParaRPr lang="pt-BR" dirty="0"/>
          </a:p>
          <a:p>
            <a:pPr algn="just"/>
            <a:r>
              <a:rPr lang="pt-BR" dirty="0"/>
              <a:t>Para tirarmos proveito das técnicas digitais, quando lidamos com entradas e saídas analógicas, precisamos executar três etapas: </a:t>
            </a:r>
          </a:p>
          <a:p>
            <a:pPr marL="457200" indent="-457200" algn="just">
              <a:buAutoNum type="arabicPeriod"/>
            </a:pPr>
            <a:r>
              <a:rPr lang="pt-BR" dirty="0"/>
              <a:t>Converter o “mundo real” das entradas analógicas para a forma digital.</a:t>
            </a:r>
          </a:p>
          <a:p>
            <a:pPr marL="457200" indent="-457200" algn="just">
              <a:buAutoNum type="arabicPeriod"/>
            </a:pPr>
            <a:r>
              <a:rPr lang="pt-BR" dirty="0"/>
              <a:t>Processar (ou operar) a informação digital. </a:t>
            </a:r>
          </a:p>
          <a:p>
            <a:pPr marL="457200" indent="-457200" algn="just">
              <a:buAutoNum type="arabicPeriod"/>
            </a:pPr>
            <a:r>
              <a:rPr lang="pt-BR" dirty="0"/>
              <a:t>Converter as saídas digitais de volta para o mundo real, em sua forma analógica.</a:t>
            </a:r>
          </a:p>
        </p:txBody>
      </p:sp>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0337" y="188640"/>
            <a:ext cx="1243013"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2664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234617" y="1600244"/>
            <a:ext cx="7772400" cy="1470025"/>
          </a:xfrm>
        </p:spPr>
        <p:txBody>
          <a:bodyPr>
            <a:normAutofit fontScale="90000"/>
          </a:bodyPr>
          <a:lstStyle/>
          <a:p>
            <a:br>
              <a:rPr lang="pt-BR" b="1" dirty="0"/>
            </a:br>
            <a:br>
              <a:rPr lang="pt-BR" b="1" dirty="0"/>
            </a:br>
            <a:r>
              <a:rPr lang="pt-BR" b="1" dirty="0"/>
              <a:t>As vantagens e desvantagens dos sistemas digitais</a:t>
            </a:r>
            <a:br>
              <a:rPr lang="pt-BR" b="1" dirty="0"/>
            </a:br>
            <a:endParaRPr lang="pt-BR" b="1" dirty="0"/>
          </a:p>
        </p:txBody>
      </p:sp>
      <p:sp>
        <p:nvSpPr>
          <p:cNvPr id="5123" name="Rectangle 3"/>
          <p:cNvSpPr>
            <a:spLocks noGrp="1" noChangeArrowheads="1"/>
          </p:cNvSpPr>
          <p:nvPr>
            <p:ph type="subTitle" idx="1"/>
          </p:nvPr>
        </p:nvSpPr>
        <p:spPr>
          <a:xfrm>
            <a:off x="869501" y="2496691"/>
            <a:ext cx="9291478" cy="3445948"/>
          </a:xfrm>
        </p:spPr>
        <p:txBody>
          <a:bodyPr rtlCol="0">
            <a:normAutofit/>
          </a:bodyPr>
          <a:lstStyle/>
          <a:p>
            <a:pPr algn="just"/>
            <a:r>
              <a:rPr lang="pt-BR" b="1" u="sng" dirty="0"/>
              <a:t>2.  Desvantagens :</a:t>
            </a:r>
          </a:p>
          <a:p>
            <a:pPr marL="457200" indent="-457200" algn="just">
              <a:buFont typeface="+mj-lt"/>
              <a:buAutoNum type="arabicPeriod"/>
            </a:pPr>
            <a:endParaRPr lang="pt-BR" dirty="0"/>
          </a:p>
          <a:p>
            <a:pPr algn="just"/>
            <a:r>
              <a:rPr lang="pt-BR" dirty="0"/>
              <a:t>A necessidade das conversões AD/DA da informação pode ser considerada uma desvantagem, porque introduz complexidade e maior custo aos sistemas. Outro fator muito importante é o tempo extra gasto na conversão (LIMA, 2011).</a:t>
            </a:r>
          </a:p>
        </p:txBody>
      </p:sp>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0337" y="188640"/>
            <a:ext cx="1243013"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407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178172" y="807765"/>
            <a:ext cx="7772400" cy="1470025"/>
          </a:xfrm>
        </p:spPr>
        <p:txBody>
          <a:bodyPr>
            <a:normAutofit fontScale="90000"/>
          </a:bodyPr>
          <a:lstStyle/>
          <a:p>
            <a:br>
              <a:rPr lang="pt-BR" b="1" dirty="0"/>
            </a:br>
            <a:br>
              <a:rPr lang="pt-BR" b="1" dirty="0"/>
            </a:br>
            <a:r>
              <a:rPr lang="pt-BR" b="1" dirty="0"/>
              <a:t>Aritmética binária</a:t>
            </a:r>
            <a:br>
              <a:rPr lang="pt-BR" b="1" dirty="0"/>
            </a:br>
            <a:endParaRPr lang="pt-BR" b="1" dirty="0"/>
          </a:p>
        </p:txBody>
      </p:sp>
      <p:sp>
        <p:nvSpPr>
          <p:cNvPr id="5123" name="Rectangle 3"/>
          <p:cNvSpPr>
            <a:spLocks noGrp="1" noChangeArrowheads="1"/>
          </p:cNvSpPr>
          <p:nvPr>
            <p:ph type="subTitle" idx="1"/>
          </p:nvPr>
        </p:nvSpPr>
        <p:spPr>
          <a:xfrm>
            <a:off x="869501" y="2496691"/>
            <a:ext cx="9291478" cy="3445948"/>
          </a:xfrm>
        </p:spPr>
        <p:txBody>
          <a:bodyPr rtlCol="0">
            <a:normAutofit/>
          </a:bodyPr>
          <a:lstStyle/>
          <a:p>
            <a:pPr algn="just"/>
            <a:r>
              <a:rPr lang="pt-BR" dirty="0"/>
              <a:t>A álgebra booleana, junto com a aritmética binária, são a matemática dos sistemas digitais. </a:t>
            </a:r>
          </a:p>
          <a:p>
            <a:pPr algn="just"/>
            <a:r>
              <a:rPr lang="pt-BR" dirty="0"/>
              <a:t>Um conhecimento básico dessas ferramentas é indispensável para o estudo e a análise de circuitos lógicos.</a:t>
            </a:r>
          </a:p>
          <a:p>
            <a:pPr algn="just"/>
            <a:r>
              <a:rPr lang="pt-BR" dirty="0"/>
              <a:t>Iremos nos aprofundar nesse estudo na aula 06 da Unidade 2. </a:t>
            </a:r>
          </a:p>
          <a:p>
            <a:pPr algn="just"/>
            <a:endParaRPr lang="pt-BR"/>
          </a:p>
          <a:p>
            <a:pPr algn="just"/>
            <a:r>
              <a:rPr lang="pt-BR"/>
              <a:t>Portanto, aguarde!</a:t>
            </a:r>
            <a:endParaRPr lang="pt-BR" dirty="0"/>
          </a:p>
        </p:txBody>
      </p:sp>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0337" y="188640"/>
            <a:ext cx="1243013"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2650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989027" y="2420889"/>
            <a:ext cx="7772400" cy="1470025"/>
          </a:xfrm>
        </p:spPr>
        <p:txBody>
          <a:bodyPr/>
          <a:lstStyle/>
          <a:p>
            <a:r>
              <a:rPr lang="pt-BR" b="1" dirty="0"/>
              <a:t>FIM</a:t>
            </a:r>
          </a:p>
        </p:txBody>
      </p:sp>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8370" y="635208"/>
            <a:ext cx="1243013"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5083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50707" y="3242368"/>
            <a:ext cx="7772400" cy="1470025"/>
          </a:xfrm>
        </p:spPr>
        <p:txBody>
          <a:bodyPr>
            <a:normAutofit fontScale="90000"/>
          </a:bodyPr>
          <a:lstStyle/>
          <a:p>
            <a:br>
              <a:rPr lang="pt-BR" b="1" dirty="0"/>
            </a:br>
            <a:br>
              <a:rPr lang="pt-BR" b="1" dirty="0"/>
            </a:br>
            <a:r>
              <a:rPr lang="pt-BR" b="1" dirty="0"/>
              <a:t>Objetivos de aprendizagem</a:t>
            </a:r>
            <a:br>
              <a:rPr lang="pt-BR" b="1" dirty="0"/>
            </a:br>
            <a:br>
              <a:rPr lang="pt-BR" b="1" dirty="0"/>
            </a:br>
            <a:br>
              <a:rPr lang="pt-BR" b="1" dirty="0"/>
            </a:br>
            <a:br>
              <a:rPr lang="pt-BR" b="1" dirty="0"/>
            </a:br>
            <a:endParaRPr lang="pt-BR" b="1" dirty="0"/>
          </a:p>
        </p:txBody>
      </p:sp>
      <p:sp>
        <p:nvSpPr>
          <p:cNvPr id="5123" name="Rectangle 3"/>
          <p:cNvSpPr>
            <a:spLocks noGrp="1" noChangeArrowheads="1"/>
          </p:cNvSpPr>
          <p:nvPr>
            <p:ph type="subTitle" idx="1"/>
          </p:nvPr>
        </p:nvSpPr>
        <p:spPr>
          <a:xfrm>
            <a:off x="407963" y="2142437"/>
            <a:ext cx="10958732" cy="4595988"/>
          </a:xfrm>
        </p:spPr>
        <p:txBody>
          <a:bodyPr rtlCol="0">
            <a:normAutofit/>
          </a:bodyPr>
          <a:lstStyle/>
          <a:p>
            <a:pPr algn="just"/>
            <a:endParaRPr lang="pt-BR" dirty="0"/>
          </a:p>
          <a:p>
            <a:pPr marL="342900" indent="-342900" algn="just">
              <a:buFont typeface="Arial" panose="020B0604020202020204" pitchFamily="34" charset="0"/>
              <a:buChar char="•"/>
            </a:pPr>
            <a:r>
              <a:rPr lang="pt-BR" dirty="0"/>
              <a:t>Conceituar sistemas digitais.</a:t>
            </a:r>
          </a:p>
          <a:p>
            <a:pPr marL="342900" indent="-342900" algn="just">
              <a:buFont typeface="Arial" panose="020B0604020202020204" pitchFamily="34" charset="0"/>
              <a:buChar char="•"/>
            </a:pPr>
            <a:r>
              <a:rPr lang="pt-BR" dirty="0"/>
              <a:t>Listar as principais vantagens do sistema digital. </a:t>
            </a:r>
          </a:p>
          <a:p>
            <a:pPr marL="342900" indent="-342900" algn="just">
              <a:buFont typeface="Arial" panose="020B0604020202020204" pitchFamily="34" charset="0"/>
              <a:buChar char="•"/>
            </a:pPr>
            <a:r>
              <a:rPr lang="pt-BR" dirty="0"/>
              <a:t>Identificar a aritmética binária.</a:t>
            </a:r>
          </a:p>
        </p:txBody>
      </p:sp>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0337" y="188640"/>
            <a:ext cx="1243013"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Imagem 1">
            <a:extLst>
              <a:ext uri="{FF2B5EF4-FFF2-40B4-BE49-F238E27FC236}">
                <a16:creationId xmlns:a16="http://schemas.microsoft.com/office/drawing/2014/main" id="{334A1360-8AF6-6543-BCBF-04619D838D86}"/>
              </a:ext>
            </a:extLst>
          </p:cNvPr>
          <p:cNvPicPr>
            <a:picLocks noChangeAspect="1"/>
          </p:cNvPicPr>
          <p:nvPr/>
        </p:nvPicPr>
        <p:blipFill>
          <a:blip r:embed="rId3"/>
          <a:stretch>
            <a:fillRect/>
          </a:stretch>
        </p:blipFill>
        <p:spPr>
          <a:xfrm>
            <a:off x="5911232" y="3977380"/>
            <a:ext cx="2463335" cy="2633612"/>
          </a:xfrm>
          <a:prstGeom prst="rect">
            <a:avLst/>
          </a:prstGeom>
        </p:spPr>
      </p:pic>
    </p:spTree>
    <p:extLst>
      <p:ext uri="{BB962C8B-B14F-4D97-AF65-F5344CB8AC3E}">
        <p14:creationId xmlns:p14="http://schemas.microsoft.com/office/powerpoint/2010/main" val="451724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347937" y="1426890"/>
            <a:ext cx="7772400" cy="1470025"/>
          </a:xfrm>
        </p:spPr>
        <p:txBody>
          <a:bodyPr>
            <a:normAutofit fontScale="90000"/>
          </a:bodyPr>
          <a:lstStyle/>
          <a:p>
            <a:br>
              <a:rPr lang="pt-BR" b="1" dirty="0"/>
            </a:br>
            <a:br>
              <a:rPr lang="pt-BR" b="1" dirty="0"/>
            </a:br>
            <a:r>
              <a:rPr lang="pt-BR" b="1" dirty="0"/>
              <a:t>Sistemas digitais </a:t>
            </a:r>
            <a:br>
              <a:rPr lang="pt-BR" b="1" dirty="0"/>
            </a:br>
            <a:br>
              <a:rPr lang="pt-BR" b="1" dirty="0"/>
            </a:br>
            <a:endParaRPr lang="pt-BR" b="1" dirty="0"/>
          </a:p>
        </p:txBody>
      </p:sp>
      <p:sp>
        <p:nvSpPr>
          <p:cNvPr id="5123" name="Rectangle 3"/>
          <p:cNvSpPr>
            <a:spLocks noGrp="1" noChangeArrowheads="1"/>
          </p:cNvSpPr>
          <p:nvPr>
            <p:ph type="subTitle" idx="1"/>
          </p:nvPr>
        </p:nvSpPr>
        <p:spPr>
          <a:xfrm>
            <a:off x="407963" y="2142437"/>
            <a:ext cx="10958732" cy="4595988"/>
          </a:xfrm>
        </p:spPr>
        <p:txBody>
          <a:bodyPr rtlCol="0">
            <a:normAutofit/>
          </a:bodyPr>
          <a:lstStyle/>
          <a:p>
            <a:pPr algn="just"/>
            <a:r>
              <a:rPr lang="pt-BR" dirty="0"/>
              <a:t>Um sistema qualquer pode ser definido como um conjunto de elementos que são interligados para compor algo que realize uma funcionalidade específica. </a:t>
            </a:r>
          </a:p>
          <a:p>
            <a:pPr algn="just"/>
            <a:r>
              <a:rPr lang="pt-BR" dirty="0"/>
              <a:t>Por exemplo, um aparelho de televisão é composto de vários componentes, como tela, autofalantes, circuitos internos, saídas para antena, USB, etc. </a:t>
            </a:r>
          </a:p>
          <a:p>
            <a:pPr algn="just"/>
            <a:r>
              <a:rPr lang="pt-BR" dirty="0"/>
              <a:t>Todos esses componentes são interconectados por cabos e circuitos elétricos</a:t>
            </a:r>
          </a:p>
        </p:txBody>
      </p:sp>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0337" y="188640"/>
            <a:ext cx="1243013"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8292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347937" y="1426890"/>
            <a:ext cx="7772400" cy="1470025"/>
          </a:xfrm>
        </p:spPr>
        <p:txBody>
          <a:bodyPr>
            <a:normAutofit fontScale="90000"/>
          </a:bodyPr>
          <a:lstStyle/>
          <a:p>
            <a:br>
              <a:rPr lang="pt-BR" b="1" dirty="0"/>
            </a:br>
            <a:br>
              <a:rPr lang="pt-BR" b="1" dirty="0"/>
            </a:br>
            <a:r>
              <a:rPr lang="pt-BR" b="1" dirty="0"/>
              <a:t>Sistemas digitais </a:t>
            </a:r>
            <a:br>
              <a:rPr lang="pt-BR" b="1" dirty="0"/>
            </a:br>
            <a:br>
              <a:rPr lang="pt-BR" b="1" dirty="0"/>
            </a:br>
            <a:endParaRPr lang="pt-BR" b="1" dirty="0"/>
          </a:p>
        </p:txBody>
      </p:sp>
      <p:sp>
        <p:nvSpPr>
          <p:cNvPr id="5123" name="Rectangle 3"/>
          <p:cNvSpPr>
            <a:spLocks noGrp="1" noChangeArrowheads="1"/>
          </p:cNvSpPr>
          <p:nvPr>
            <p:ph type="subTitle" idx="1"/>
          </p:nvPr>
        </p:nvSpPr>
        <p:spPr>
          <a:xfrm>
            <a:off x="407963" y="2142437"/>
            <a:ext cx="10958732" cy="4595988"/>
          </a:xfrm>
        </p:spPr>
        <p:txBody>
          <a:bodyPr rtlCol="0">
            <a:normAutofit/>
          </a:bodyPr>
          <a:lstStyle/>
          <a:p>
            <a:pPr algn="just"/>
            <a:r>
              <a:rPr lang="pt-BR" dirty="0" err="1"/>
              <a:t>Vahid</a:t>
            </a:r>
            <a:r>
              <a:rPr lang="pt-BR" dirty="0"/>
              <a:t> (2008) define sinal digital, sistema digital e circuito digital como:</a:t>
            </a:r>
          </a:p>
          <a:p>
            <a:pPr marL="457200" indent="-457200" algn="just">
              <a:buFont typeface="+mj-lt"/>
              <a:buAutoNum type="arabicPeriod"/>
            </a:pPr>
            <a:r>
              <a:rPr lang="pt-BR" b="1" u="sng" dirty="0"/>
              <a:t>Sinal Digital:</a:t>
            </a:r>
          </a:p>
          <a:p>
            <a:pPr algn="just"/>
            <a:r>
              <a:rPr lang="pt-BR" dirty="0"/>
              <a:t>é aquele que pode assumir um de um conjunto finito de valores possíveis, a qualquer instante, sendo também conhecido como sinal discreto. Em comparação, um sinal analógico pode ter um valor de um conjunto infinito de valores possíveis, sendo também conhecido como sinal contínuo. Um sinal é apenas um fenômeno físico que tem um único valor em cada instante de tempo.</a:t>
            </a:r>
          </a:p>
          <a:p>
            <a:pPr algn="just"/>
            <a:r>
              <a:rPr lang="pt-BR" b="1" dirty="0"/>
              <a:t>2.   </a:t>
            </a:r>
            <a:r>
              <a:rPr lang="pt-BR" b="1" u="sng" dirty="0"/>
              <a:t>Sistema digital:</a:t>
            </a:r>
          </a:p>
          <a:p>
            <a:pPr algn="just"/>
            <a:r>
              <a:rPr lang="pt-BR" dirty="0"/>
              <a:t>é aquele que recebe entradas digitais e gera saídas digitais</a:t>
            </a:r>
          </a:p>
          <a:p>
            <a:pPr marL="457200" indent="-457200" algn="just">
              <a:buAutoNum type="arabicPeriod" startAt="3"/>
            </a:pPr>
            <a:r>
              <a:rPr lang="pt-BR" b="1" u="sng" dirty="0"/>
              <a:t>Circuito digital:</a:t>
            </a:r>
          </a:p>
          <a:p>
            <a:pPr algn="just"/>
            <a:r>
              <a:rPr lang="pt-BR" dirty="0"/>
              <a:t>é uma conexão de componentes digitais que juntos constituem um sistema digital.</a:t>
            </a:r>
          </a:p>
        </p:txBody>
      </p:sp>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0337" y="188640"/>
            <a:ext cx="1243013"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5836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347937" y="1426890"/>
            <a:ext cx="7772400" cy="1470025"/>
          </a:xfrm>
        </p:spPr>
        <p:txBody>
          <a:bodyPr>
            <a:normAutofit fontScale="90000"/>
          </a:bodyPr>
          <a:lstStyle/>
          <a:p>
            <a:br>
              <a:rPr lang="pt-BR" b="1" dirty="0"/>
            </a:br>
            <a:br>
              <a:rPr lang="pt-BR" b="1" dirty="0"/>
            </a:br>
            <a:r>
              <a:rPr lang="pt-BR" b="1" dirty="0"/>
              <a:t>Sistemas digitais </a:t>
            </a:r>
            <a:br>
              <a:rPr lang="pt-BR" b="1" dirty="0"/>
            </a:br>
            <a:br>
              <a:rPr lang="pt-BR" b="1" dirty="0"/>
            </a:br>
            <a:endParaRPr lang="pt-BR" b="1" dirty="0"/>
          </a:p>
        </p:txBody>
      </p:sp>
      <p:sp>
        <p:nvSpPr>
          <p:cNvPr id="5123" name="Rectangle 3"/>
          <p:cNvSpPr>
            <a:spLocks noGrp="1" noChangeArrowheads="1"/>
          </p:cNvSpPr>
          <p:nvPr>
            <p:ph type="subTitle" idx="1"/>
          </p:nvPr>
        </p:nvSpPr>
        <p:spPr>
          <a:xfrm>
            <a:off x="712763" y="1663092"/>
            <a:ext cx="10958732" cy="4595988"/>
          </a:xfrm>
        </p:spPr>
        <p:txBody>
          <a:bodyPr rtlCol="0">
            <a:normAutofit/>
          </a:bodyPr>
          <a:lstStyle/>
          <a:p>
            <a:pPr algn="just"/>
            <a:r>
              <a:rPr lang="pt-BR" dirty="0"/>
              <a:t>Um sistema também tem uma função bem definida, a qual pode ser identificada a partir das funcionalidades de seus componentes. </a:t>
            </a:r>
          </a:p>
          <a:p>
            <a:pPr algn="just"/>
            <a:r>
              <a:rPr lang="pt-BR" dirty="0"/>
              <a:t>Por exemplo, a função do aparelho de televisão é receber informação e transmiti-la de modo visual e auditivo — algo que nenhum dos componentes do sistema pode realizar por si só (FLOYD, 2007).</a:t>
            </a:r>
          </a:p>
          <a:p>
            <a:pPr algn="just"/>
            <a:r>
              <a:rPr lang="pt-BR" dirty="0"/>
              <a:t>Nesse sentido, pode-se identificar dois aspectos fundamentais em qualquer sistema: sua estrutura e seu comportamento. </a:t>
            </a:r>
          </a:p>
          <a:p>
            <a:pPr marL="342900" indent="-342900" algn="just">
              <a:buFont typeface="Arial" panose="020B0604020202020204" pitchFamily="34" charset="0"/>
              <a:buChar char="•"/>
            </a:pPr>
            <a:r>
              <a:rPr lang="pt-BR" dirty="0"/>
              <a:t>Estrutura = reflete os componentes e como eles estão interconectados;</a:t>
            </a:r>
          </a:p>
          <a:p>
            <a:pPr marL="342900" indent="-342900" algn="just">
              <a:buFont typeface="Arial" panose="020B0604020202020204" pitchFamily="34" charset="0"/>
              <a:buChar char="•"/>
            </a:pPr>
            <a:r>
              <a:rPr lang="pt-BR" dirty="0"/>
              <a:t>Comportamento = reflete a funcionalidade do sistema.</a:t>
            </a:r>
          </a:p>
        </p:txBody>
      </p:sp>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0337" y="188640"/>
            <a:ext cx="1243013"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4907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347937" y="1426890"/>
            <a:ext cx="7772400" cy="1470025"/>
          </a:xfrm>
        </p:spPr>
        <p:txBody>
          <a:bodyPr>
            <a:normAutofit fontScale="90000"/>
          </a:bodyPr>
          <a:lstStyle/>
          <a:p>
            <a:br>
              <a:rPr lang="pt-BR" b="1" dirty="0"/>
            </a:br>
            <a:br>
              <a:rPr lang="pt-BR" b="1" dirty="0"/>
            </a:br>
            <a:r>
              <a:rPr lang="pt-BR" b="1" dirty="0"/>
              <a:t>Sistemas digitais </a:t>
            </a:r>
            <a:br>
              <a:rPr lang="pt-BR" b="1" dirty="0"/>
            </a:br>
            <a:br>
              <a:rPr lang="pt-BR" b="1" dirty="0"/>
            </a:br>
            <a:endParaRPr lang="pt-BR" b="1" dirty="0"/>
          </a:p>
        </p:txBody>
      </p:sp>
      <p:sp>
        <p:nvSpPr>
          <p:cNvPr id="5123" name="Rectangle 3"/>
          <p:cNvSpPr>
            <a:spLocks noGrp="1" noChangeArrowheads="1"/>
          </p:cNvSpPr>
          <p:nvPr>
            <p:ph type="subTitle" idx="1"/>
          </p:nvPr>
        </p:nvSpPr>
        <p:spPr>
          <a:xfrm>
            <a:off x="293511" y="1663092"/>
            <a:ext cx="11377984" cy="5098952"/>
          </a:xfrm>
        </p:spPr>
        <p:txBody>
          <a:bodyPr rtlCol="0">
            <a:normAutofit/>
          </a:bodyPr>
          <a:lstStyle/>
          <a:p>
            <a:pPr algn="just"/>
            <a:r>
              <a:rPr lang="pt-BR" dirty="0"/>
              <a:t>Um sistema digital é uma combinação de dispositivos projetados para manipular informação lógica ou quantidades físicas que são representadas no formato digital, ou seja, as quantidades só podem assumir valores discretos. </a:t>
            </a:r>
          </a:p>
          <a:p>
            <a:pPr algn="just"/>
            <a:r>
              <a:rPr lang="pt-BR" dirty="0"/>
              <a:t>Exemplos de sistemas digitais são computadores digitais, calculadoras, televisores, celulares e muitos outros (Figura 1).</a:t>
            </a:r>
          </a:p>
        </p:txBody>
      </p:sp>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0337" y="188640"/>
            <a:ext cx="1243013"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Imagem 2" descr="Interface gráfica do usuário, Aplicativo&#10;&#10;Descrição gerada automaticamente">
            <a:extLst>
              <a:ext uri="{FF2B5EF4-FFF2-40B4-BE49-F238E27FC236}">
                <a16:creationId xmlns:a16="http://schemas.microsoft.com/office/drawing/2014/main" id="{7594D1D1-2B39-9843-A72E-F6A45E0F9B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5791" y="3941015"/>
            <a:ext cx="6440418" cy="2481917"/>
          </a:xfrm>
          <a:prstGeom prst="rect">
            <a:avLst/>
          </a:prstGeom>
        </p:spPr>
      </p:pic>
    </p:spTree>
    <p:extLst>
      <p:ext uri="{BB962C8B-B14F-4D97-AF65-F5344CB8AC3E}">
        <p14:creationId xmlns:p14="http://schemas.microsoft.com/office/powerpoint/2010/main" val="92525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50707" y="3242368"/>
            <a:ext cx="7772400" cy="1470025"/>
          </a:xfrm>
        </p:spPr>
        <p:txBody>
          <a:bodyPr>
            <a:normAutofit fontScale="90000"/>
          </a:bodyPr>
          <a:lstStyle/>
          <a:p>
            <a:br>
              <a:rPr lang="pt-BR" b="1" dirty="0"/>
            </a:br>
            <a:br>
              <a:rPr lang="pt-BR" b="1" dirty="0"/>
            </a:br>
            <a:r>
              <a:rPr lang="pt-BR" b="1" dirty="0"/>
              <a:t>Níveis de Abstração</a:t>
            </a:r>
            <a:br>
              <a:rPr lang="pt-BR" b="1" dirty="0"/>
            </a:br>
            <a:br>
              <a:rPr lang="pt-BR" b="1" dirty="0"/>
            </a:br>
            <a:br>
              <a:rPr lang="pt-BR" b="1" dirty="0"/>
            </a:br>
            <a:br>
              <a:rPr lang="pt-BR" b="1" dirty="0"/>
            </a:br>
            <a:endParaRPr lang="pt-BR" b="1" dirty="0"/>
          </a:p>
        </p:txBody>
      </p:sp>
      <p:sp>
        <p:nvSpPr>
          <p:cNvPr id="5123" name="Rectangle 3"/>
          <p:cNvSpPr>
            <a:spLocks noGrp="1" noChangeArrowheads="1"/>
          </p:cNvSpPr>
          <p:nvPr>
            <p:ph type="subTitle" idx="1"/>
          </p:nvPr>
        </p:nvSpPr>
        <p:spPr>
          <a:xfrm>
            <a:off x="407963" y="2142437"/>
            <a:ext cx="10958732" cy="4595988"/>
          </a:xfrm>
        </p:spPr>
        <p:txBody>
          <a:bodyPr rtlCol="0">
            <a:normAutofit/>
          </a:bodyPr>
          <a:lstStyle/>
          <a:p>
            <a:pPr algn="just"/>
            <a:r>
              <a:rPr lang="pt-BR" dirty="0"/>
              <a:t>Pensando como Arquitetos de Computadores!</a:t>
            </a:r>
          </a:p>
          <a:p>
            <a:pPr algn="just"/>
            <a:endParaRPr lang="pt-BR" dirty="0"/>
          </a:p>
          <a:p>
            <a:pPr algn="just"/>
            <a:r>
              <a:rPr lang="pt-BR" dirty="0"/>
              <a:t>Como descrever com clareza um sistema complexo como os computadores modernos, envolvendo milhões de componentes elementares?</a:t>
            </a:r>
          </a:p>
        </p:txBody>
      </p:sp>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0337" y="188640"/>
            <a:ext cx="1243013"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Imagem 1">
            <a:extLst>
              <a:ext uri="{FF2B5EF4-FFF2-40B4-BE49-F238E27FC236}">
                <a16:creationId xmlns:a16="http://schemas.microsoft.com/office/drawing/2014/main" id="{334A1360-8AF6-6543-BCBF-04619D838D86}"/>
              </a:ext>
            </a:extLst>
          </p:cNvPr>
          <p:cNvPicPr>
            <a:picLocks noChangeAspect="1"/>
          </p:cNvPicPr>
          <p:nvPr/>
        </p:nvPicPr>
        <p:blipFill>
          <a:blip r:embed="rId3"/>
          <a:stretch>
            <a:fillRect/>
          </a:stretch>
        </p:blipFill>
        <p:spPr>
          <a:xfrm>
            <a:off x="5911232" y="3977380"/>
            <a:ext cx="2463335" cy="2633612"/>
          </a:xfrm>
          <a:prstGeom prst="rect">
            <a:avLst/>
          </a:prstGeom>
        </p:spPr>
      </p:pic>
    </p:spTree>
    <p:extLst>
      <p:ext uri="{BB962C8B-B14F-4D97-AF65-F5344CB8AC3E}">
        <p14:creationId xmlns:p14="http://schemas.microsoft.com/office/powerpoint/2010/main" val="2287803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50707" y="3242368"/>
            <a:ext cx="7772400" cy="1470025"/>
          </a:xfrm>
        </p:spPr>
        <p:txBody>
          <a:bodyPr>
            <a:normAutofit fontScale="90000"/>
          </a:bodyPr>
          <a:lstStyle/>
          <a:p>
            <a:br>
              <a:rPr lang="pt-BR" b="1" dirty="0"/>
            </a:br>
            <a:br>
              <a:rPr lang="pt-BR" b="1" dirty="0"/>
            </a:br>
            <a:r>
              <a:rPr lang="pt-BR" b="1" dirty="0"/>
              <a:t>Níveis de Abstração</a:t>
            </a:r>
            <a:br>
              <a:rPr lang="pt-BR" b="1" dirty="0"/>
            </a:br>
            <a:br>
              <a:rPr lang="pt-BR" b="1" dirty="0"/>
            </a:br>
            <a:br>
              <a:rPr lang="pt-BR" b="1" dirty="0"/>
            </a:br>
            <a:br>
              <a:rPr lang="pt-BR" b="1" dirty="0"/>
            </a:br>
            <a:endParaRPr lang="pt-BR" b="1" dirty="0"/>
          </a:p>
        </p:txBody>
      </p:sp>
      <p:sp>
        <p:nvSpPr>
          <p:cNvPr id="5123" name="Rectangle 3"/>
          <p:cNvSpPr>
            <a:spLocks noGrp="1" noChangeArrowheads="1"/>
          </p:cNvSpPr>
          <p:nvPr>
            <p:ph type="subTitle" idx="1"/>
          </p:nvPr>
        </p:nvSpPr>
        <p:spPr>
          <a:xfrm>
            <a:off x="534572" y="2142437"/>
            <a:ext cx="11155680" cy="3456384"/>
          </a:xfrm>
        </p:spPr>
        <p:txBody>
          <a:bodyPr rtlCol="0">
            <a:normAutofit/>
          </a:bodyPr>
          <a:lstStyle/>
          <a:p>
            <a:pPr algn="just"/>
            <a:r>
              <a:rPr lang="pt-BR" dirty="0"/>
              <a:t>Uma resposta a essa pergunta é a de utilizarmos uma descrição hierárquica, onde, em um determinado nível, dividimos o sistema em subsistemas, definindo a </a:t>
            </a:r>
            <a:r>
              <a:rPr lang="pt-BR" b="1" dirty="0"/>
              <a:t>função</a:t>
            </a:r>
            <a:r>
              <a:rPr lang="pt-BR" dirty="0"/>
              <a:t> de cada um e como eles se inter-relacionam.</a:t>
            </a:r>
          </a:p>
          <a:p>
            <a:pPr algn="just"/>
            <a:endParaRPr lang="pt-BR" dirty="0"/>
          </a:p>
        </p:txBody>
      </p:sp>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0337" y="188640"/>
            <a:ext cx="1243013"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Imagem 1">
            <a:extLst>
              <a:ext uri="{FF2B5EF4-FFF2-40B4-BE49-F238E27FC236}">
                <a16:creationId xmlns:a16="http://schemas.microsoft.com/office/drawing/2014/main" id="{BB9939C7-4DF8-A54C-A9E3-8FDB44E17312}"/>
              </a:ext>
            </a:extLst>
          </p:cNvPr>
          <p:cNvPicPr>
            <a:picLocks noChangeAspect="1"/>
          </p:cNvPicPr>
          <p:nvPr/>
        </p:nvPicPr>
        <p:blipFill>
          <a:blip r:embed="rId3"/>
          <a:stretch>
            <a:fillRect/>
          </a:stretch>
        </p:blipFill>
        <p:spPr>
          <a:xfrm>
            <a:off x="3392449" y="3756035"/>
            <a:ext cx="3556000" cy="2286000"/>
          </a:xfrm>
          <a:prstGeom prst="rect">
            <a:avLst/>
          </a:prstGeom>
        </p:spPr>
      </p:pic>
    </p:spTree>
    <p:extLst>
      <p:ext uri="{BB962C8B-B14F-4D97-AF65-F5344CB8AC3E}">
        <p14:creationId xmlns:p14="http://schemas.microsoft.com/office/powerpoint/2010/main" val="746039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50707" y="3242368"/>
            <a:ext cx="7772400" cy="1470025"/>
          </a:xfrm>
        </p:spPr>
        <p:txBody>
          <a:bodyPr>
            <a:normAutofit fontScale="90000"/>
          </a:bodyPr>
          <a:lstStyle/>
          <a:p>
            <a:br>
              <a:rPr lang="pt-BR" b="1" dirty="0"/>
            </a:br>
            <a:br>
              <a:rPr lang="pt-BR" b="1" dirty="0"/>
            </a:br>
            <a:r>
              <a:rPr lang="pt-BR" b="1" dirty="0"/>
              <a:t>Níveis de Abstração</a:t>
            </a:r>
            <a:br>
              <a:rPr lang="pt-BR" b="1" dirty="0"/>
            </a:br>
            <a:br>
              <a:rPr lang="pt-BR" b="1" dirty="0"/>
            </a:br>
            <a:br>
              <a:rPr lang="pt-BR" b="1" dirty="0"/>
            </a:br>
            <a:br>
              <a:rPr lang="pt-BR" b="1" dirty="0"/>
            </a:br>
            <a:endParaRPr lang="pt-BR" b="1" dirty="0"/>
          </a:p>
        </p:txBody>
      </p:sp>
      <p:sp>
        <p:nvSpPr>
          <p:cNvPr id="5123" name="Rectangle 3"/>
          <p:cNvSpPr>
            <a:spLocks noGrp="1" noChangeArrowheads="1"/>
          </p:cNvSpPr>
          <p:nvPr>
            <p:ph type="subTitle" idx="1"/>
          </p:nvPr>
        </p:nvSpPr>
        <p:spPr>
          <a:xfrm>
            <a:off x="914399" y="1688123"/>
            <a:ext cx="10761785" cy="4017449"/>
          </a:xfrm>
        </p:spPr>
        <p:txBody>
          <a:bodyPr rtlCol="0">
            <a:normAutofit/>
          </a:bodyPr>
          <a:lstStyle/>
          <a:p>
            <a:pPr algn="just"/>
            <a:endParaRPr lang="pt-BR" dirty="0"/>
          </a:p>
          <a:p>
            <a:pPr algn="just"/>
            <a:r>
              <a:rPr lang="pt-BR" dirty="0"/>
              <a:t>Tomando nosso sistema de interesse, podemos descrever um computador como:</a:t>
            </a:r>
          </a:p>
          <a:p>
            <a:pPr marL="342900" indent="-342900" algn="just">
              <a:buFont typeface="Arial" panose="020B0604020202020204" pitchFamily="34" charset="0"/>
              <a:buChar char="•"/>
            </a:pPr>
            <a:r>
              <a:rPr lang="pt-BR" dirty="0"/>
              <a:t>sistema de processamento automático de dados, programável, que dispõe de entradas e saídas através das quais podemos fornecer dados (e instruções) e receber informações de saída.</a:t>
            </a:r>
          </a:p>
        </p:txBody>
      </p:sp>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0337" y="188640"/>
            <a:ext cx="1243013"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9057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ema1">
  <a:themeElements>
    <a:clrScheme name="Mediano">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o">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o">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Tema1" id="{7FDC0FF8-3641-465B-9525-83A8067F21BA}" vid="{914EA118-0CD8-4E2A-A1FA-590660752D50}"/>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ediano">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emplate>Tema1</Template>
  <TotalTime>1717</TotalTime>
  <Words>963</Words>
  <Application>Microsoft Macintosh PowerPoint</Application>
  <PresentationFormat>Widescreen</PresentationFormat>
  <Paragraphs>74</Paragraphs>
  <Slides>16</Slides>
  <Notes>0</Notes>
  <HiddenSlides>0</HiddenSlides>
  <MMClips>0</MMClips>
  <ScaleCrop>false</ScaleCrop>
  <HeadingPairs>
    <vt:vector size="6" baseType="variant">
      <vt:variant>
        <vt:lpstr>Fontes usadas</vt:lpstr>
      </vt:variant>
      <vt:variant>
        <vt:i4>7</vt:i4>
      </vt:variant>
      <vt:variant>
        <vt:lpstr>Tema</vt:lpstr>
      </vt:variant>
      <vt:variant>
        <vt:i4>2</vt:i4>
      </vt:variant>
      <vt:variant>
        <vt:lpstr>Títulos de slides</vt:lpstr>
      </vt:variant>
      <vt:variant>
        <vt:i4>16</vt:i4>
      </vt:variant>
    </vt:vector>
  </HeadingPairs>
  <TitlesOfParts>
    <vt:vector size="25" baseType="lpstr">
      <vt:lpstr>Arial</vt:lpstr>
      <vt:lpstr>Calibri</vt:lpstr>
      <vt:lpstr>Calibri Light</vt:lpstr>
      <vt:lpstr>Times New Roman</vt:lpstr>
      <vt:lpstr>Tw Cen MT</vt:lpstr>
      <vt:lpstr>Wingdings</vt:lpstr>
      <vt:lpstr>Wingdings 2</vt:lpstr>
      <vt:lpstr>Tema1</vt:lpstr>
      <vt:lpstr>Tema do Office</vt:lpstr>
      <vt:lpstr>     Arquitetura de Computadores RESUMO Aula 3 – SISTEMAS DIGITAIS   </vt:lpstr>
      <vt:lpstr>  Objetivos de aprendizagem    </vt:lpstr>
      <vt:lpstr>  Sistemas digitais   </vt:lpstr>
      <vt:lpstr>  Sistemas digitais   </vt:lpstr>
      <vt:lpstr>  Sistemas digitais   </vt:lpstr>
      <vt:lpstr>  Sistemas digitais   </vt:lpstr>
      <vt:lpstr>  Níveis de Abstração    </vt:lpstr>
      <vt:lpstr>  Níveis de Abstração    </vt:lpstr>
      <vt:lpstr>  Níveis de Abstração    </vt:lpstr>
      <vt:lpstr>  Níveis de Abstração    </vt:lpstr>
      <vt:lpstr>  As vantagens e desvantagens dos sistemas digitais </vt:lpstr>
      <vt:lpstr>  As vantagens e desvantagens dos sistemas digitais </vt:lpstr>
      <vt:lpstr>  As vantagens e desvantagens dos sistemas digitais </vt:lpstr>
      <vt:lpstr>  As vantagens e desvantagens dos sistemas digitais </vt:lpstr>
      <vt:lpstr>  Aritmética binária </vt:lpstr>
      <vt:lpstr>FIM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Aula 1 – Introdução a Engenharia de Requisitos</dc:title>
  <dc:creator>Rubens Santanna</dc:creator>
  <cp:lastModifiedBy>Rubens Laurini</cp:lastModifiedBy>
  <cp:revision>54</cp:revision>
  <dcterms:created xsi:type="dcterms:W3CDTF">2020-02-03T13:42:36Z</dcterms:created>
  <dcterms:modified xsi:type="dcterms:W3CDTF">2021-07-15T18:24:06Z</dcterms:modified>
</cp:coreProperties>
</file>