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Override1.xml" ContentType="application/vnd.openxmlformats-officedocument.themeOverrid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 id="2147483726" r:id="rId2"/>
  </p:sldMasterIdLst>
  <p:sldIdLst>
    <p:sldId id="263" r:id="rId3"/>
    <p:sldId id="289" r:id="rId4"/>
    <p:sldId id="338" r:id="rId5"/>
    <p:sldId id="339" r:id="rId6"/>
    <p:sldId id="340" r:id="rId7"/>
    <p:sldId id="341" r:id="rId8"/>
    <p:sldId id="342" r:id="rId9"/>
    <p:sldId id="343" r:id="rId10"/>
    <p:sldId id="344" r:id="rId11"/>
    <p:sldId id="346" r:id="rId12"/>
    <p:sldId id="347" r:id="rId13"/>
    <p:sldId id="348" r:id="rId14"/>
    <p:sldId id="349" r:id="rId15"/>
    <p:sldId id="350" r:id="rId16"/>
    <p:sldId id="351" r:id="rId17"/>
    <p:sldId id="352" r:id="rId18"/>
    <p:sldId id="353" r:id="rId19"/>
    <p:sldId id="354" r:id="rId20"/>
    <p:sldId id="356" r:id="rId21"/>
    <p:sldId id="357" r:id="rId22"/>
    <p:sldId id="358" r:id="rId23"/>
    <p:sldId id="359" r:id="rId24"/>
    <p:sldId id="360" r:id="rId25"/>
    <p:sldId id="361" r:id="rId26"/>
    <p:sldId id="362" r:id="rId27"/>
    <p:sldId id="364" r:id="rId28"/>
    <p:sldId id="365" r:id="rId29"/>
    <p:sldId id="366" r:id="rId30"/>
    <p:sldId id="367" r:id="rId31"/>
    <p:sldId id="337" r:id="rId32"/>
  </p:sldIdLst>
  <p:sldSz cx="12192000" cy="6858000"/>
  <p:notesSz cx="6858000" cy="9144000"/>
  <p:defaultTextStyle>
    <a:defPPr>
      <a:defRPr lang="pt-BR"/>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114" d="100"/>
          <a:sy n="114" d="100"/>
        </p:scale>
        <p:origin x="51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bg>
      <p:bgPr>
        <a:solidFill>
          <a:schemeClr val="bg2"/>
        </a:solidFill>
        <a:effectLst/>
      </p:bgPr>
    </p:bg>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451298C3-2ADD-4FC8-8261-94CC75130367}"/>
              </a:ext>
            </a:extLst>
          </p:cNvPr>
          <p:cNvSpPr/>
          <p:nvPr/>
        </p:nvSpPr>
        <p:spPr bwMode="white">
          <a:xfrm>
            <a:off x="0" y="5970588"/>
            <a:ext cx="12192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5" name="Retângulo 4">
            <a:extLst>
              <a:ext uri="{FF2B5EF4-FFF2-40B4-BE49-F238E27FC236}">
                <a16:creationId xmlns:a16="http://schemas.microsoft.com/office/drawing/2014/main" id="{305D5EF8-C242-4559-B150-052F8BBA2E95}"/>
              </a:ext>
            </a:extLst>
          </p:cNvPr>
          <p:cNvSpPr/>
          <p:nvPr/>
        </p:nvSpPr>
        <p:spPr>
          <a:xfrm>
            <a:off x="-12700" y="6053139"/>
            <a:ext cx="2999317"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6" name="Retângulo 5">
            <a:extLst>
              <a:ext uri="{FF2B5EF4-FFF2-40B4-BE49-F238E27FC236}">
                <a16:creationId xmlns:a16="http://schemas.microsoft.com/office/drawing/2014/main" id="{3A853A66-88C2-4461-805D-869E765FA6D0}"/>
              </a:ext>
            </a:extLst>
          </p:cNvPr>
          <p:cNvSpPr/>
          <p:nvPr/>
        </p:nvSpPr>
        <p:spPr>
          <a:xfrm>
            <a:off x="3145368" y="6043614"/>
            <a:ext cx="9046633"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8" name="Título 7"/>
          <p:cNvSpPr>
            <a:spLocks noGrp="1"/>
          </p:cNvSpPr>
          <p:nvPr>
            <p:ph type="ctrTitle"/>
          </p:nvPr>
        </p:nvSpPr>
        <p:spPr>
          <a:xfrm>
            <a:off x="3149600" y="4038600"/>
            <a:ext cx="8636000" cy="1828800"/>
          </a:xfrm>
        </p:spPr>
        <p:txBody>
          <a:bodyPr anchor="b"/>
          <a:lstStyle>
            <a:lvl1pPr>
              <a:defRPr cap="all" baseline="0"/>
            </a:lvl1pPr>
          </a:lstStyle>
          <a:p>
            <a:r>
              <a:rPr lang="pt-BR"/>
              <a:t>Clique para editar o título Mestre</a:t>
            </a:r>
            <a:endParaRPr lang="en-US"/>
          </a:p>
        </p:txBody>
      </p:sp>
      <p:sp>
        <p:nvSpPr>
          <p:cNvPr id="9" name="Subtítulo 8"/>
          <p:cNvSpPr>
            <a:spLocks noGrp="1"/>
          </p:cNvSpPr>
          <p:nvPr>
            <p:ph type="subTitle" idx="1"/>
          </p:nvPr>
        </p:nvSpPr>
        <p:spPr>
          <a:xfrm>
            <a:off x="3149600" y="6050037"/>
            <a:ext cx="89408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pt-BR"/>
              <a:t>Clique para editar o estilo do subtítulo Mestre</a:t>
            </a:r>
            <a:endParaRPr lang="en-US"/>
          </a:p>
        </p:txBody>
      </p:sp>
      <p:sp>
        <p:nvSpPr>
          <p:cNvPr id="7" name="Espaço Reservado para Data 27">
            <a:extLst>
              <a:ext uri="{FF2B5EF4-FFF2-40B4-BE49-F238E27FC236}">
                <a16:creationId xmlns:a16="http://schemas.microsoft.com/office/drawing/2014/main" id="{856F26C5-85F4-4DD7-84C8-8F141C9F0845}"/>
              </a:ext>
            </a:extLst>
          </p:cNvPr>
          <p:cNvSpPr>
            <a:spLocks noGrp="1"/>
          </p:cNvSpPr>
          <p:nvPr>
            <p:ph type="dt" sz="half" idx="10"/>
          </p:nvPr>
        </p:nvSpPr>
        <p:spPr>
          <a:xfrm>
            <a:off x="101600" y="6069013"/>
            <a:ext cx="2743200" cy="685800"/>
          </a:xfrm>
        </p:spPr>
        <p:txBody>
          <a:bodyPr>
            <a:noAutofit/>
          </a:bodyPr>
          <a:lstStyle>
            <a:lvl1pPr algn="ctr">
              <a:defRPr sz="2000">
                <a:solidFill>
                  <a:srgbClr val="FFFFFF"/>
                </a:solidFill>
              </a:defRPr>
            </a:lvl1pPr>
          </a:lstStyle>
          <a:p>
            <a:fld id="{2016530E-208F-48AE-B5D0-C05B173A0AFF}" type="datetimeFigureOut">
              <a:rPr lang="pt-BR" smtClean="0"/>
              <a:t>14/10/2021</a:t>
            </a:fld>
            <a:endParaRPr lang="pt-BR"/>
          </a:p>
        </p:txBody>
      </p:sp>
      <p:sp>
        <p:nvSpPr>
          <p:cNvPr id="10" name="Espaço Reservado para Rodapé 16">
            <a:extLst>
              <a:ext uri="{FF2B5EF4-FFF2-40B4-BE49-F238E27FC236}">
                <a16:creationId xmlns:a16="http://schemas.microsoft.com/office/drawing/2014/main" id="{37448DED-8AE9-4E49-BC33-F922176376B2}"/>
              </a:ext>
            </a:extLst>
          </p:cNvPr>
          <p:cNvSpPr>
            <a:spLocks noGrp="1"/>
          </p:cNvSpPr>
          <p:nvPr>
            <p:ph type="ftr" sz="quarter" idx="11"/>
          </p:nvPr>
        </p:nvSpPr>
        <p:spPr>
          <a:xfrm>
            <a:off x="2781300" y="236539"/>
            <a:ext cx="7823200" cy="365125"/>
          </a:xfrm>
        </p:spPr>
        <p:txBody>
          <a:bodyPr/>
          <a:lstStyle>
            <a:lvl1pPr algn="r">
              <a:defRPr>
                <a:solidFill>
                  <a:schemeClr val="tx2"/>
                </a:solidFill>
              </a:defRPr>
            </a:lvl1pPr>
          </a:lstStyle>
          <a:p>
            <a:endParaRPr lang="pt-BR"/>
          </a:p>
        </p:txBody>
      </p:sp>
      <p:sp>
        <p:nvSpPr>
          <p:cNvPr id="11" name="Espaço Reservado para Número de Slide 28">
            <a:extLst>
              <a:ext uri="{FF2B5EF4-FFF2-40B4-BE49-F238E27FC236}">
                <a16:creationId xmlns:a16="http://schemas.microsoft.com/office/drawing/2014/main" id="{878BDFD0-D8CE-4399-93F3-3DEB49C43402}"/>
              </a:ext>
            </a:extLst>
          </p:cNvPr>
          <p:cNvSpPr>
            <a:spLocks noGrp="1"/>
          </p:cNvSpPr>
          <p:nvPr>
            <p:ph type="sldNum" sz="quarter" idx="12"/>
          </p:nvPr>
        </p:nvSpPr>
        <p:spPr>
          <a:xfrm>
            <a:off x="10668000" y="228600"/>
            <a:ext cx="1117600" cy="381000"/>
          </a:xfrm>
        </p:spPr>
        <p:txBody>
          <a:bodyPr/>
          <a:lstStyle>
            <a:lvl1pPr>
              <a:defRPr>
                <a:solidFill>
                  <a:schemeClr val="tx2"/>
                </a:solidFill>
              </a:defRPr>
            </a:lvl1pPr>
          </a:lstStyle>
          <a:p>
            <a:fld id="{CBB58F95-A808-41BE-AF2D-274BF5958C8B}" type="slidenum">
              <a:rPr lang="pt-BR" smtClean="0"/>
              <a:t>‹nº›</a:t>
            </a:fld>
            <a:endParaRPr lang="pt-BR"/>
          </a:p>
        </p:txBody>
      </p:sp>
    </p:spTree>
    <p:extLst>
      <p:ext uri="{BB962C8B-B14F-4D97-AF65-F5344CB8AC3E}">
        <p14:creationId xmlns:p14="http://schemas.microsoft.com/office/powerpoint/2010/main" val="360053944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endParaRPr lang="en-US"/>
          </a:p>
        </p:txBody>
      </p:sp>
      <p:sp>
        <p:nvSpPr>
          <p:cNvPr id="3" name="Espaço Reservado para Texto Vertical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Espaço Reservado para Data 13">
            <a:extLst>
              <a:ext uri="{FF2B5EF4-FFF2-40B4-BE49-F238E27FC236}">
                <a16:creationId xmlns:a16="http://schemas.microsoft.com/office/drawing/2014/main" id="{89AE6A33-7AD1-4168-B7DE-79D1C4A5ACB0}"/>
              </a:ext>
            </a:extLst>
          </p:cNvPr>
          <p:cNvSpPr>
            <a:spLocks noGrp="1"/>
          </p:cNvSpPr>
          <p:nvPr>
            <p:ph type="dt" sz="half" idx="10"/>
          </p:nvPr>
        </p:nvSpPr>
        <p:spPr/>
        <p:txBody>
          <a:bodyPr/>
          <a:lstStyle>
            <a:lvl1pPr>
              <a:defRPr/>
            </a:lvl1pPr>
          </a:lstStyle>
          <a:p>
            <a:fld id="{2016530E-208F-48AE-B5D0-C05B173A0AFF}" type="datetimeFigureOut">
              <a:rPr lang="pt-BR" smtClean="0"/>
              <a:t>14/10/2021</a:t>
            </a:fld>
            <a:endParaRPr lang="pt-BR"/>
          </a:p>
        </p:txBody>
      </p:sp>
      <p:sp>
        <p:nvSpPr>
          <p:cNvPr id="5" name="Espaço Reservado para Rodapé 2">
            <a:extLst>
              <a:ext uri="{FF2B5EF4-FFF2-40B4-BE49-F238E27FC236}">
                <a16:creationId xmlns:a16="http://schemas.microsoft.com/office/drawing/2014/main" id="{9F9C08E6-4675-424A-B3BC-6708095E5AEC}"/>
              </a:ext>
            </a:extLst>
          </p:cNvPr>
          <p:cNvSpPr>
            <a:spLocks noGrp="1"/>
          </p:cNvSpPr>
          <p:nvPr>
            <p:ph type="ftr" sz="quarter" idx="11"/>
          </p:nvPr>
        </p:nvSpPr>
        <p:spPr/>
        <p:txBody>
          <a:bodyPr/>
          <a:lstStyle>
            <a:lvl1pPr>
              <a:defRPr/>
            </a:lvl1pPr>
          </a:lstStyle>
          <a:p>
            <a:endParaRPr lang="pt-BR"/>
          </a:p>
        </p:txBody>
      </p:sp>
      <p:sp>
        <p:nvSpPr>
          <p:cNvPr id="6" name="Espaço Reservado para Número de Slide 22">
            <a:extLst>
              <a:ext uri="{FF2B5EF4-FFF2-40B4-BE49-F238E27FC236}">
                <a16:creationId xmlns:a16="http://schemas.microsoft.com/office/drawing/2014/main" id="{726061AD-2238-41E2-B4F8-BA046EB0F5E8}"/>
              </a:ext>
            </a:extLst>
          </p:cNvPr>
          <p:cNvSpPr>
            <a:spLocks noGrp="1"/>
          </p:cNvSpPr>
          <p:nvPr>
            <p:ph type="sldNum" sz="quarter" idx="12"/>
          </p:nvPr>
        </p:nvSpPr>
        <p:spPr/>
        <p:txBody>
          <a:bodyPr/>
          <a:lstStyle>
            <a:lvl1pPr>
              <a:defRPr/>
            </a:lvl1pPr>
          </a:lstStyle>
          <a:p>
            <a:fld id="{CBB58F95-A808-41BE-AF2D-274BF5958C8B}" type="slidenum">
              <a:rPr lang="pt-BR" smtClean="0"/>
              <a:t>‹nº›</a:t>
            </a:fld>
            <a:endParaRPr lang="pt-BR"/>
          </a:p>
        </p:txBody>
      </p:sp>
    </p:spTree>
    <p:extLst>
      <p:ext uri="{BB962C8B-B14F-4D97-AF65-F5344CB8AC3E}">
        <p14:creationId xmlns:p14="http://schemas.microsoft.com/office/powerpoint/2010/main" val="3093939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e texto verticais">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4999C706-602D-4206-BC6F-55CF7B84F2CB}"/>
              </a:ext>
            </a:extLst>
          </p:cNvPr>
          <p:cNvSpPr/>
          <p:nvPr/>
        </p:nvSpPr>
        <p:spPr bwMode="white">
          <a:xfrm>
            <a:off x="8128001" y="0"/>
            <a:ext cx="427567"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sz="1800"/>
          </a:p>
        </p:txBody>
      </p:sp>
      <p:sp>
        <p:nvSpPr>
          <p:cNvPr id="5" name="Retângulo 4">
            <a:extLst>
              <a:ext uri="{FF2B5EF4-FFF2-40B4-BE49-F238E27FC236}">
                <a16:creationId xmlns:a16="http://schemas.microsoft.com/office/drawing/2014/main" id="{730697AB-A141-4CF0-AFB9-0C7D75D885A5}"/>
              </a:ext>
            </a:extLst>
          </p:cNvPr>
          <p:cNvSpPr/>
          <p:nvPr/>
        </p:nvSpPr>
        <p:spPr>
          <a:xfrm>
            <a:off x="8189384" y="609600"/>
            <a:ext cx="3048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sz="1800"/>
          </a:p>
        </p:txBody>
      </p:sp>
      <p:sp>
        <p:nvSpPr>
          <p:cNvPr id="6" name="Retângulo 5">
            <a:extLst>
              <a:ext uri="{FF2B5EF4-FFF2-40B4-BE49-F238E27FC236}">
                <a16:creationId xmlns:a16="http://schemas.microsoft.com/office/drawing/2014/main" id="{4382A2AA-D583-4197-9464-8CEF1467C11C}"/>
              </a:ext>
            </a:extLst>
          </p:cNvPr>
          <p:cNvSpPr/>
          <p:nvPr/>
        </p:nvSpPr>
        <p:spPr>
          <a:xfrm>
            <a:off x="8189384" y="0"/>
            <a:ext cx="3048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hangingPunct="1">
              <a:defRPr/>
            </a:pPr>
            <a:endParaRPr lang="en-US" sz="1800"/>
          </a:p>
        </p:txBody>
      </p:sp>
      <p:sp>
        <p:nvSpPr>
          <p:cNvPr id="2" name="Título Vertical 1"/>
          <p:cNvSpPr>
            <a:spLocks noGrp="1"/>
          </p:cNvSpPr>
          <p:nvPr>
            <p:ph type="title" orient="vert"/>
          </p:nvPr>
        </p:nvSpPr>
        <p:spPr>
          <a:xfrm>
            <a:off x="8737600" y="609601"/>
            <a:ext cx="2743200" cy="5516563"/>
          </a:xfrm>
        </p:spPr>
        <p:txBody>
          <a:bodyPr vert="eaVert"/>
          <a:lstStyle/>
          <a:p>
            <a:r>
              <a:rPr lang="pt-BR"/>
              <a:t>Clique para editar o título Mestre</a:t>
            </a:r>
            <a:endParaRPr lang="en-US"/>
          </a:p>
        </p:txBody>
      </p:sp>
      <p:sp>
        <p:nvSpPr>
          <p:cNvPr id="3" name="Espaço Reservado para Texto Vertical 2"/>
          <p:cNvSpPr>
            <a:spLocks noGrp="1"/>
          </p:cNvSpPr>
          <p:nvPr>
            <p:ph type="body" orient="vert" idx="1"/>
          </p:nvPr>
        </p:nvSpPr>
        <p:spPr>
          <a:xfrm>
            <a:off x="609600" y="609600"/>
            <a:ext cx="7416800" cy="5516564"/>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7" name="Espaço Reservado para Data 3">
            <a:extLst>
              <a:ext uri="{FF2B5EF4-FFF2-40B4-BE49-F238E27FC236}">
                <a16:creationId xmlns:a16="http://schemas.microsoft.com/office/drawing/2014/main" id="{1F860343-658C-43EA-84AB-6E00E1663215}"/>
              </a:ext>
            </a:extLst>
          </p:cNvPr>
          <p:cNvSpPr>
            <a:spLocks noGrp="1"/>
          </p:cNvSpPr>
          <p:nvPr>
            <p:ph type="dt" sz="half" idx="10"/>
          </p:nvPr>
        </p:nvSpPr>
        <p:spPr>
          <a:xfrm>
            <a:off x="8737600" y="6248401"/>
            <a:ext cx="2946400" cy="365125"/>
          </a:xfrm>
        </p:spPr>
        <p:txBody>
          <a:bodyPr/>
          <a:lstStyle>
            <a:lvl1pPr>
              <a:defRPr/>
            </a:lvl1pPr>
          </a:lstStyle>
          <a:p>
            <a:fld id="{2016530E-208F-48AE-B5D0-C05B173A0AFF}" type="datetimeFigureOut">
              <a:rPr lang="pt-BR" smtClean="0"/>
              <a:t>14/10/2021</a:t>
            </a:fld>
            <a:endParaRPr lang="pt-BR"/>
          </a:p>
        </p:txBody>
      </p:sp>
      <p:sp>
        <p:nvSpPr>
          <p:cNvPr id="8" name="Espaço Reservado para Rodapé 4">
            <a:extLst>
              <a:ext uri="{FF2B5EF4-FFF2-40B4-BE49-F238E27FC236}">
                <a16:creationId xmlns:a16="http://schemas.microsoft.com/office/drawing/2014/main" id="{DCC9633E-ACF9-4A4E-AEEF-915DD3D5D18B}"/>
              </a:ext>
            </a:extLst>
          </p:cNvPr>
          <p:cNvSpPr>
            <a:spLocks noGrp="1"/>
          </p:cNvSpPr>
          <p:nvPr>
            <p:ph type="ftr" sz="quarter" idx="11"/>
          </p:nvPr>
        </p:nvSpPr>
        <p:spPr>
          <a:xfrm>
            <a:off x="609601" y="6248401"/>
            <a:ext cx="7431617" cy="365125"/>
          </a:xfrm>
        </p:spPr>
        <p:txBody>
          <a:bodyPr/>
          <a:lstStyle>
            <a:lvl1pPr>
              <a:defRPr/>
            </a:lvl1pPr>
          </a:lstStyle>
          <a:p>
            <a:endParaRPr lang="pt-BR"/>
          </a:p>
        </p:txBody>
      </p:sp>
      <p:sp>
        <p:nvSpPr>
          <p:cNvPr id="9" name="Espaço Reservado para Número de Slide 5">
            <a:extLst>
              <a:ext uri="{FF2B5EF4-FFF2-40B4-BE49-F238E27FC236}">
                <a16:creationId xmlns:a16="http://schemas.microsoft.com/office/drawing/2014/main" id="{5773DB38-9915-41D1-872C-F56451A3209B}"/>
              </a:ext>
            </a:extLst>
          </p:cNvPr>
          <p:cNvSpPr>
            <a:spLocks noGrp="1"/>
          </p:cNvSpPr>
          <p:nvPr>
            <p:ph type="sldNum" sz="quarter" idx="12"/>
          </p:nvPr>
        </p:nvSpPr>
        <p:spPr>
          <a:xfrm rot="5400000">
            <a:off x="8075084" y="103717"/>
            <a:ext cx="533400" cy="325967"/>
          </a:xfrm>
        </p:spPr>
        <p:txBody>
          <a:bodyPr/>
          <a:lstStyle>
            <a:lvl1pPr>
              <a:defRPr/>
            </a:lvl1pPr>
          </a:lstStyle>
          <a:p>
            <a:fld id="{CBB58F95-A808-41BE-AF2D-274BF5958C8B}" type="slidenum">
              <a:rPr lang="pt-BR" smtClean="0"/>
              <a:t>‹nº›</a:t>
            </a:fld>
            <a:endParaRPr lang="pt-BR"/>
          </a:p>
        </p:txBody>
      </p:sp>
    </p:spTree>
    <p:extLst>
      <p:ext uri="{BB962C8B-B14F-4D97-AF65-F5344CB8AC3E}">
        <p14:creationId xmlns:p14="http://schemas.microsoft.com/office/powerpoint/2010/main" val="1569496865"/>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2_Título e conteúdo">
    <p:spTree>
      <p:nvGrpSpPr>
        <p:cNvPr id="1" name=""/>
        <p:cNvGrpSpPr/>
        <p:nvPr/>
      </p:nvGrpSpPr>
      <p:grpSpPr>
        <a:xfrm>
          <a:off x="0" y="0"/>
          <a:ext cx="0" cy="0"/>
          <a:chOff x="0" y="0"/>
          <a:chExt cx="0" cy="0"/>
        </a:xfrm>
      </p:grpSpPr>
      <p:sp>
        <p:nvSpPr>
          <p:cNvPr id="2" name="Espaço Reservado para Data 3">
            <a:extLst>
              <a:ext uri="{FF2B5EF4-FFF2-40B4-BE49-F238E27FC236}">
                <a16:creationId xmlns:a16="http://schemas.microsoft.com/office/drawing/2014/main" id="{CD42E3AA-22D5-4F00-A2EB-57F964987985}"/>
              </a:ext>
            </a:extLst>
          </p:cNvPr>
          <p:cNvSpPr>
            <a:spLocks noGrp="1"/>
          </p:cNvSpPr>
          <p:nvPr>
            <p:ph type="dt" sz="half" idx="10"/>
          </p:nvPr>
        </p:nvSpPr>
        <p:spPr/>
        <p:txBody>
          <a:bodyPr/>
          <a:lstStyle>
            <a:lvl1pPr>
              <a:defRPr>
                <a:solidFill>
                  <a:schemeClr val="bg1"/>
                </a:solidFill>
              </a:defRPr>
            </a:lvl1pPr>
          </a:lstStyle>
          <a:p>
            <a:fld id="{2016530E-208F-48AE-B5D0-C05B173A0AFF}" type="datetimeFigureOut">
              <a:rPr lang="pt-BR" smtClean="0"/>
              <a:t>14/10/2021</a:t>
            </a:fld>
            <a:endParaRPr lang="pt-BR"/>
          </a:p>
        </p:txBody>
      </p:sp>
      <p:sp>
        <p:nvSpPr>
          <p:cNvPr id="3" name="Espaço Reservado para Rodapé 4">
            <a:extLst>
              <a:ext uri="{FF2B5EF4-FFF2-40B4-BE49-F238E27FC236}">
                <a16:creationId xmlns:a16="http://schemas.microsoft.com/office/drawing/2014/main" id="{1A5DE472-2CFA-4070-A86B-8CAB79DDE65C}"/>
              </a:ext>
            </a:extLst>
          </p:cNvPr>
          <p:cNvSpPr>
            <a:spLocks noGrp="1"/>
          </p:cNvSpPr>
          <p:nvPr>
            <p:ph type="ftr" sz="quarter" idx="11"/>
          </p:nvPr>
        </p:nvSpPr>
        <p:spPr/>
        <p:txBody>
          <a:bodyPr/>
          <a:lstStyle>
            <a:lvl1pPr>
              <a:defRPr>
                <a:solidFill>
                  <a:schemeClr val="bg1"/>
                </a:solidFill>
              </a:defRPr>
            </a:lvl1pPr>
          </a:lstStyle>
          <a:p>
            <a:endParaRPr lang="pt-BR"/>
          </a:p>
        </p:txBody>
      </p:sp>
      <p:sp>
        <p:nvSpPr>
          <p:cNvPr id="4" name="Espaço Reservado para Número de Slide 5">
            <a:extLst>
              <a:ext uri="{FF2B5EF4-FFF2-40B4-BE49-F238E27FC236}">
                <a16:creationId xmlns:a16="http://schemas.microsoft.com/office/drawing/2014/main" id="{280C06DC-35A0-48AB-93A0-AE124C7ADCE6}"/>
              </a:ext>
            </a:extLst>
          </p:cNvPr>
          <p:cNvSpPr>
            <a:spLocks noGrp="1"/>
          </p:cNvSpPr>
          <p:nvPr>
            <p:ph type="sldNum" sz="quarter" idx="12"/>
          </p:nvPr>
        </p:nvSpPr>
        <p:spPr/>
        <p:txBody>
          <a:bodyPr/>
          <a:lstStyle>
            <a:lvl1pPr>
              <a:defRPr>
                <a:solidFill>
                  <a:schemeClr val="bg1"/>
                </a:solidFill>
              </a:defRPr>
            </a:lvl1pPr>
          </a:lstStyle>
          <a:p>
            <a:fld id="{CBB58F95-A808-41BE-AF2D-274BF5958C8B}" type="slidenum">
              <a:rPr lang="pt-BR" smtClean="0"/>
              <a:t>‹nº›</a:t>
            </a:fld>
            <a:endParaRPr lang="pt-BR"/>
          </a:p>
        </p:txBody>
      </p:sp>
    </p:spTree>
    <p:extLst>
      <p:ext uri="{BB962C8B-B14F-4D97-AF65-F5344CB8AC3E}">
        <p14:creationId xmlns:p14="http://schemas.microsoft.com/office/powerpoint/2010/main" val="34650778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Layout Personalizado">
    <p:spTree>
      <p:nvGrpSpPr>
        <p:cNvPr id="1" name=""/>
        <p:cNvGrpSpPr/>
        <p:nvPr/>
      </p:nvGrpSpPr>
      <p:grpSpPr>
        <a:xfrm>
          <a:off x="0" y="0"/>
          <a:ext cx="0" cy="0"/>
          <a:chOff x="0" y="0"/>
          <a:chExt cx="0" cy="0"/>
        </a:xfrm>
      </p:grpSpPr>
      <p:pic>
        <p:nvPicPr>
          <p:cNvPr id="5" name="Imagem 9" descr="0 logo anvisa horiz.png">
            <a:extLst>
              <a:ext uri="{FF2B5EF4-FFF2-40B4-BE49-F238E27FC236}">
                <a16:creationId xmlns:a16="http://schemas.microsoft.com/office/drawing/2014/main" id="{02DC4DE4-DF47-4AED-9EA7-EE9E208BEC8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239001" y="6143626"/>
            <a:ext cx="4296833"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a:xfrm>
            <a:off x="571461" y="1000108"/>
            <a:ext cx="10972800" cy="1143000"/>
          </a:xfrm>
          <a:prstGeom prst="rect">
            <a:avLst/>
          </a:prstGeom>
        </p:spPr>
        <p:txBody>
          <a:bodyPr/>
          <a:lstStyle>
            <a:lvl1pPr>
              <a:defRPr>
                <a:solidFill>
                  <a:schemeClr val="accent1">
                    <a:lumMod val="50000"/>
                  </a:schemeClr>
                </a:solidFill>
              </a:defRPr>
            </a:lvl1pPr>
          </a:lstStyle>
          <a:p>
            <a:r>
              <a:rPr lang="pt-BR"/>
              <a:t>Clique para editar o título Mestre</a:t>
            </a:r>
            <a:endParaRPr lang="pt-BR" dirty="0"/>
          </a:p>
        </p:txBody>
      </p:sp>
      <p:sp>
        <p:nvSpPr>
          <p:cNvPr id="4" name="Espaço Reservado para Conteúdo 2"/>
          <p:cNvSpPr>
            <a:spLocks noGrp="1"/>
          </p:cNvSpPr>
          <p:nvPr>
            <p:ph idx="1"/>
          </p:nvPr>
        </p:nvSpPr>
        <p:spPr>
          <a:xfrm>
            <a:off x="571461" y="2071679"/>
            <a:ext cx="10972800" cy="4525963"/>
          </a:xfrm>
          <a:prstGeom prst="rect">
            <a:avLst/>
          </a:prstGeom>
        </p:spPr>
        <p:txBody>
          <a:bodyPr/>
          <a:lstStyle>
            <a:lvl1pPr>
              <a:defRPr>
                <a:solidFill>
                  <a:schemeClr val="accent1">
                    <a:lumMod val="50000"/>
                  </a:schemeClr>
                </a:solidFill>
              </a:defRPr>
            </a:lvl1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pt-BR" dirty="0"/>
          </a:p>
        </p:txBody>
      </p:sp>
    </p:spTree>
    <p:extLst>
      <p:ext uri="{BB962C8B-B14F-4D97-AF65-F5344CB8AC3E}">
        <p14:creationId xmlns:p14="http://schemas.microsoft.com/office/powerpoint/2010/main" val="1199120882"/>
      </p:ext>
    </p:extLst>
  </p:cSld>
  <p:clrMapOvr>
    <a:masterClrMapping/>
  </p:clrMapOvr>
  <p:transition>
    <p:wedg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C48EDC-4BD9-4802-9192-7573EB87A42F}"/>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95D8E27F-ED6E-4366-AF16-2F22EBF82F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FFC57CFD-DE56-4AB0-9F0C-A01344ADB4AB}"/>
              </a:ext>
            </a:extLst>
          </p:cNvPr>
          <p:cNvSpPr>
            <a:spLocks noGrp="1"/>
          </p:cNvSpPr>
          <p:nvPr>
            <p:ph type="dt" sz="half" idx="10"/>
          </p:nvPr>
        </p:nvSpPr>
        <p:spPr/>
        <p:txBody>
          <a:bodyPr/>
          <a:lstStyle/>
          <a:p>
            <a:fld id="{2016530E-208F-48AE-B5D0-C05B173A0AFF}" type="datetimeFigureOut">
              <a:rPr lang="pt-BR" smtClean="0"/>
              <a:t>14/10/2021</a:t>
            </a:fld>
            <a:endParaRPr lang="pt-BR"/>
          </a:p>
        </p:txBody>
      </p:sp>
      <p:sp>
        <p:nvSpPr>
          <p:cNvPr id="5" name="Espaço Reservado para Rodapé 4">
            <a:extLst>
              <a:ext uri="{FF2B5EF4-FFF2-40B4-BE49-F238E27FC236}">
                <a16:creationId xmlns:a16="http://schemas.microsoft.com/office/drawing/2014/main" id="{EFBD7A54-2886-4354-9829-908D09DFEB4B}"/>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2E2A2670-D42B-4200-9D9C-AE90B4B66847}"/>
              </a:ext>
            </a:extLst>
          </p:cNvPr>
          <p:cNvSpPr>
            <a:spLocks noGrp="1"/>
          </p:cNvSpPr>
          <p:nvPr>
            <p:ph type="sldNum" sz="quarter" idx="12"/>
          </p:nvPr>
        </p:nvSpPr>
        <p:spPr/>
        <p:txBody>
          <a:bodyPr/>
          <a:lstStyle/>
          <a:p>
            <a:fld id="{CBB58F95-A808-41BE-AF2D-274BF5958C8B}" type="slidenum">
              <a:rPr lang="pt-BR" smtClean="0"/>
              <a:t>‹nº›</a:t>
            </a:fld>
            <a:endParaRPr lang="pt-BR"/>
          </a:p>
        </p:txBody>
      </p:sp>
    </p:spTree>
    <p:extLst>
      <p:ext uri="{BB962C8B-B14F-4D97-AF65-F5344CB8AC3E}">
        <p14:creationId xmlns:p14="http://schemas.microsoft.com/office/powerpoint/2010/main" val="26515170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1C8C92-2C39-4B08-988B-1145EADF91F2}"/>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B0D39A90-A87C-4E78-900B-91F7304542DF}"/>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61609F27-19D6-4127-B954-8F0454DEF637}"/>
              </a:ext>
            </a:extLst>
          </p:cNvPr>
          <p:cNvSpPr>
            <a:spLocks noGrp="1"/>
          </p:cNvSpPr>
          <p:nvPr>
            <p:ph type="dt" sz="half" idx="10"/>
          </p:nvPr>
        </p:nvSpPr>
        <p:spPr/>
        <p:txBody>
          <a:bodyPr/>
          <a:lstStyle/>
          <a:p>
            <a:fld id="{2016530E-208F-48AE-B5D0-C05B173A0AFF}" type="datetimeFigureOut">
              <a:rPr lang="pt-BR" smtClean="0"/>
              <a:t>14/10/2021</a:t>
            </a:fld>
            <a:endParaRPr lang="pt-BR"/>
          </a:p>
        </p:txBody>
      </p:sp>
      <p:sp>
        <p:nvSpPr>
          <p:cNvPr id="5" name="Espaço Reservado para Rodapé 4">
            <a:extLst>
              <a:ext uri="{FF2B5EF4-FFF2-40B4-BE49-F238E27FC236}">
                <a16:creationId xmlns:a16="http://schemas.microsoft.com/office/drawing/2014/main" id="{0AFF9B19-2699-47CD-98EC-4A2326C4DB92}"/>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D437BF78-3D67-42DE-BC26-55E1F23674B0}"/>
              </a:ext>
            </a:extLst>
          </p:cNvPr>
          <p:cNvSpPr>
            <a:spLocks noGrp="1"/>
          </p:cNvSpPr>
          <p:nvPr>
            <p:ph type="sldNum" sz="quarter" idx="12"/>
          </p:nvPr>
        </p:nvSpPr>
        <p:spPr/>
        <p:txBody>
          <a:bodyPr/>
          <a:lstStyle/>
          <a:p>
            <a:fld id="{CBB58F95-A808-41BE-AF2D-274BF5958C8B}" type="slidenum">
              <a:rPr lang="pt-BR" smtClean="0"/>
              <a:t>‹nº›</a:t>
            </a:fld>
            <a:endParaRPr lang="pt-BR"/>
          </a:p>
        </p:txBody>
      </p:sp>
    </p:spTree>
    <p:extLst>
      <p:ext uri="{BB962C8B-B14F-4D97-AF65-F5344CB8AC3E}">
        <p14:creationId xmlns:p14="http://schemas.microsoft.com/office/powerpoint/2010/main" val="21763031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6EBE93-2DC1-467D-8950-487FCC1910C1}"/>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0F20D291-F3FD-4DC0-81E4-2B7A0F4611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5888ACAE-5FD7-46B3-8036-8BB08D46405B}"/>
              </a:ext>
            </a:extLst>
          </p:cNvPr>
          <p:cNvSpPr>
            <a:spLocks noGrp="1"/>
          </p:cNvSpPr>
          <p:nvPr>
            <p:ph type="dt" sz="half" idx="10"/>
          </p:nvPr>
        </p:nvSpPr>
        <p:spPr/>
        <p:txBody>
          <a:bodyPr/>
          <a:lstStyle/>
          <a:p>
            <a:fld id="{2016530E-208F-48AE-B5D0-C05B173A0AFF}" type="datetimeFigureOut">
              <a:rPr lang="pt-BR" smtClean="0"/>
              <a:t>14/10/2021</a:t>
            </a:fld>
            <a:endParaRPr lang="pt-BR"/>
          </a:p>
        </p:txBody>
      </p:sp>
      <p:sp>
        <p:nvSpPr>
          <p:cNvPr id="5" name="Espaço Reservado para Rodapé 4">
            <a:extLst>
              <a:ext uri="{FF2B5EF4-FFF2-40B4-BE49-F238E27FC236}">
                <a16:creationId xmlns:a16="http://schemas.microsoft.com/office/drawing/2014/main" id="{20E0B91A-33AC-43C1-8C9B-1B10D2A662DC}"/>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FBF337AB-EFCF-4906-919F-9D263CB048F6}"/>
              </a:ext>
            </a:extLst>
          </p:cNvPr>
          <p:cNvSpPr>
            <a:spLocks noGrp="1"/>
          </p:cNvSpPr>
          <p:nvPr>
            <p:ph type="sldNum" sz="quarter" idx="12"/>
          </p:nvPr>
        </p:nvSpPr>
        <p:spPr/>
        <p:txBody>
          <a:bodyPr/>
          <a:lstStyle/>
          <a:p>
            <a:fld id="{CBB58F95-A808-41BE-AF2D-274BF5958C8B}" type="slidenum">
              <a:rPr lang="pt-BR" smtClean="0"/>
              <a:t>‹nº›</a:t>
            </a:fld>
            <a:endParaRPr lang="pt-BR"/>
          </a:p>
        </p:txBody>
      </p:sp>
    </p:spTree>
    <p:extLst>
      <p:ext uri="{BB962C8B-B14F-4D97-AF65-F5344CB8AC3E}">
        <p14:creationId xmlns:p14="http://schemas.microsoft.com/office/powerpoint/2010/main" val="30329946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052DA0-7E22-4420-AD88-0F2FE66C36D6}"/>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A08B5BD2-4DB2-4B69-8CF1-494469425385}"/>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3D8845E6-314B-4911-9DD4-5B22437FC58B}"/>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7233C2BE-E4DD-4B79-AB2C-3EB641B6A8D5}"/>
              </a:ext>
            </a:extLst>
          </p:cNvPr>
          <p:cNvSpPr>
            <a:spLocks noGrp="1"/>
          </p:cNvSpPr>
          <p:nvPr>
            <p:ph type="dt" sz="half" idx="10"/>
          </p:nvPr>
        </p:nvSpPr>
        <p:spPr/>
        <p:txBody>
          <a:bodyPr/>
          <a:lstStyle/>
          <a:p>
            <a:fld id="{2016530E-208F-48AE-B5D0-C05B173A0AFF}" type="datetimeFigureOut">
              <a:rPr lang="pt-BR" smtClean="0"/>
              <a:t>14/10/2021</a:t>
            </a:fld>
            <a:endParaRPr lang="pt-BR"/>
          </a:p>
        </p:txBody>
      </p:sp>
      <p:sp>
        <p:nvSpPr>
          <p:cNvPr id="6" name="Espaço Reservado para Rodapé 5">
            <a:extLst>
              <a:ext uri="{FF2B5EF4-FFF2-40B4-BE49-F238E27FC236}">
                <a16:creationId xmlns:a16="http://schemas.microsoft.com/office/drawing/2014/main" id="{56322156-2B1D-4120-92D0-8166A6637DF0}"/>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4F861386-6941-432A-BC00-24D7C067D2E9}"/>
              </a:ext>
            </a:extLst>
          </p:cNvPr>
          <p:cNvSpPr>
            <a:spLocks noGrp="1"/>
          </p:cNvSpPr>
          <p:nvPr>
            <p:ph type="sldNum" sz="quarter" idx="12"/>
          </p:nvPr>
        </p:nvSpPr>
        <p:spPr/>
        <p:txBody>
          <a:bodyPr/>
          <a:lstStyle/>
          <a:p>
            <a:fld id="{CBB58F95-A808-41BE-AF2D-274BF5958C8B}" type="slidenum">
              <a:rPr lang="pt-BR" smtClean="0"/>
              <a:t>‹nº›</a:t>
            </a:fld>
            <a:endParaRPr lang="pt-BR"/>
          </a:p>
        </p:txBody>
      </p:sp>
    </p:spTree>
    <p:extLst>
      <p:ext uri="{BB962C8B-B14F-4D97-AF65-F5344CB8AC3E}">
        <p14:creationId xmlns:p14="http://schemas.microsoft.com/office/powerpoint/2010/main" val="22866424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254F28-AE7D-4355-9F9D-555E07372948}"/>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46991981-C4CE-411A-86D0-C6B36EE939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F4ABC598-66F1-4DA1-AF35-8AEB48214F91}"/>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F3B29379-F0F2-472A-9EB4-6CDB8BCDB0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52518DE2-E36F-4CE6-AB0F-271C593231C2}"/>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849F37AB-B362-49AB-94B2-891DCE2D775F}"/>
              </a:ext>
            </a:extLst>
          </p:cNvPr>
          <p:cNvSpPr>
            <a:spLocks noGrp="1"/>
          </p:cNvSpPr>
          <p:nvPr>
            <p:ph type="dt" sz="half" idx="10"/>
          </p:nvPr>
        </p:nvSpPr>
        <p:spPr/>
        <p:txBody>
          <a:bodyPr/>
          <a:lstStyle/>
          <a:p>
            <a:fld id="{2016530E-208F-48AE-B5D0-C05B173A0AFF}" type="datetimeFigureOut">
              <a:rPr lang="pt-BR" smtClean="0"/>
              <a:t>14/10/2021</a:t>
            </a:fld>
            <a:endParaRPr lang="pt-BR"/>
          </a:p>
        </p:txBody>
      </p:sp>
      <p:sp>
        <p:nvSpPr>
          <p:cNvPr id="8" name="Espaço Reservado para Rodapé 7">
            <a:extLst>
              <a:ext uri="{FF2B5EF4-FFF2-40B4-BE49-F238E27FC236}">
                <a16:creationId xmlns:a16="http://schemas.microsoft.com/office/drawing/2014/main" id="{9BA51642-47F1-4B0B-B377-3E2679604401}"/>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D6BD1A38-D4D1-4BCA-A472-D0F7670AD7BB}"/>
              </a:ext>
            </a:extLst>
          </p:cNvPr>
          <p:cNvSpPr>
            <a:spLocks noGrp="1"/>
          </p:cNvSpPr>
          <p:nvPr>
            <p:ph type="sldNum" sz="quarter" idx="12"/>
          </p:nvPr>
        </p:nvSpPr>
        <p:spPr/>
        <p:txBody>
          <a:bodyPr/>
          <a:lstStyle/>
          <a:p>
            <a:fld id="{CBB58F95-A808-41BE-AF2D-274BF5958C8B}" type="slidenum">
              <a:rPr lang="pt-BR" smtClean="0"/>
              <a:t>‹nº›</a:t>
            </a:fld>
            <a:endParaRPr lang="pt-BR"/>
          </a:p>
        </p:txBody>
      </p:sp>
    </p:spTree>
    <p:extLst>
      <p:ext uri="{BB962C8B-B14F-4D97-AF65-F5344CB8AC3E}">
        <p14:creationId xmlns:p14="http://schemas.microsoft.com/office/powerpoint/2010/main" val="40771235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18FDBD-C37E-43A2-8E61-0F34C68CC646}"/>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03887FA0-ACC1-43A6-AB57-71D840B720F1}"/>
              </a:ext>
            </a:extLst>
          </p:cNvPr>
          <p:cNvSpPr>
            <a:spLocks noGrp="1"/>
          </p:cNvSpPr>
          <p:nvPr>
            <p:ph type="dt" sz="half" idx="10"/>
          </p:nvPr>
        </p:nvSpPr>
        <p:spPr/>
        <p:txBody>
          <a:bodyPr/>
          <a:lstStyle/>
          <a:p>
            <a:fld id="{2016530E-208F-48AE-B5D0-C05B173A0AFF}" type="datetimeFigureOut">
              <a:rPr lang="pt-BR" smtClean="0"/>
              <a:t>14/10/2021</a:t>
            </a:fld>
            <a:endParaRPr lang="pt-BR"/>
          </a:p>
        </p:txBody>
      </p:sp>
      <p:sp>
        <p:nvSpPr>
          <p:cNvPr id="4" name="Espaço Reservado para Rodapé 3">
            <a:extLst>
              <a:ext uri="{FF2B5EF4-FFF2-40B4-BE49-F238E27FC236}">
                <a16:creationId xmlns:a16="http://schemas.microsoft.com/office/drawing/2014/main" id="{20D1D230-0A2C-4E57-8F16-46CDBC1207A6}"/>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7F438165-6D6A-4146-89EF-4A471FA8C778}"/>
              </a:ext>
            </a:extLst>
          </p:cNvPr>
          <p:cNvSpPr>
            <a:spLocks noGrp="1"/>
          </p:cNvSpPr>
          <p:nvPr>
            <p:ph type="sldNum" sz="quarter" idx="12"/>
          </p:nvPr>
        </p:nvSpPr>
        <p:spPr/>
        <p:txBody>
          <a:bodyPr/>
          <a:lstStyle/>
          <a:p>
            <a:fld id="{CBB58F95-A808-41BE-AF2D-274BF5958C8B}" type="slidenum">
              <a:rPr lang="pt-BR" smtClean="0"/>
              <a:t>‹nº›</a:t>
            </a:fld>
            <a:endParaRPr lang="pt-BR"/>
          </a:p>
        </p:txBody>
      </p:sp>
    </p:spTree>
    <p:extLst>
      <p:ext uri="{BB962C8B-B14F-4D97-AF65-F5344CB8AC3E}">
        <p14:creationId xmlns:p14="http://schemas.microsoft.com/office/powerpoint/2010/main" val="631539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816864" y="228600"/>
            <a:ext cx="10871200" cy="990600"/>
          </a:xfrm>
        </p:spPr>
        <p:txBody>
          <a:bodyPr/>
          <a:lstStyle/>
          <a:p>
            <a:r>
              <a:rPr lang="pt-BR"/>
              <a:t>Clique para editar o título Mestre</a:t>
            </a:r>
            <a:endParaRPr lang="en-US"/>
          </a:p>
        </p:txBody>
      </p:sp>
      <p:sp>
        <p:nvSpPr>
          <p:cNvPr id="8" name="Espaço Reservado para Conteúdo 7"/>
          <p:cNvSpPr>
            <a:spLocks noGrp="1"/>
          </p:cNvSpPr>
          <p:nvPr>
            <p:ph sz="quarter" idx="1"/>
          </p:nvPr>
        </p:nvSpPr>
        <p:spPr>
          <a:xfrm>
            <a:off x="816864" y="1600200"/>
            <a:ext cx="10871200" cy="449580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Espaço Reservado para Data 13">
            <a:extLst>
              <a:ext uri="{FF2B5EF4-FFF2-40B4-BE49-F238E27FC236}">
                <a16:creationId xmlns:a16="http://schemas.microsoft.com/office/drawing/2014/main" id="{3A5BDC67-38B9-4E79-9C6F-1C5C482B3799}"/>
              </a:ext>
            </a:extLst>
          </p:cNvPr>
          <p:cNvSpPr>
            <a:spLocks noGrp="1"/>
          </p:cNvSpPr>
          <p:nvPr>
            <p:ph type="dt" sz="half" idx="10"/>
          </p:nvPr>
        </p:nvSpPr>
        <p:spPr/>
        <p:txBody>
          <a:bodyPr/>
          <a:lstStyle>
            <a:lvl1pPr>
              <a:defRPr/>
            </a:lvl1pPr>
          </a:lstStyle>
          <a:p>
            <a:fld id="{2016530E-208F-48AE-B5D0-C05B173A0AFF}" type="datetimeFigureOut">
              <a:rPr lang="pt-BR" smtClean="0"/>
              <a:t>14/10/2021</a:t>
            </a:fld>
            <a:endParaRPr lang="pt-BR"/>
          </a:p>
        </p:txBody>
      </p:sp>
      <p:sp>
        <p:nvSpPr>
          <p:cNvPr id="5" name="Espaço Reservado para Rodapé 2">
            <a:extLst>
              <a:ext uri="{FF2B5EF4-FFF2-40B4-BE49-F238E27FC236}">
                <a16:creationId xmlns:a16="http://schemas.microsoft.com/office/drawing/2014/main" id="{BF8A8A01-BDA6-4DF3-966D-F38D1EC010DE}"/>
              </a:ext>
            </a:extLst>
          </p:cNvPr>
          <p:cNvSpPr>
            <a:spLocks noGrp="1"/>
          </p:cNvSpPr>
          <p:nvPr>
            <p:ph type="ftr" sz="quarter" idx="11"/>
          </p:nvPr>
        </p:nvSpPr>
        <p:spPr/>
        <p:txBody>
          <a:bodyPr/>
          <a:lstStyle>
            <a:lvl1pPr>
              <a:defRPr/>
            </a:lvl1pPr>
          </a:lstStyle>
          <a:p>
            <a:endParaRPr lang="pt-BR"/>
          </a:p>
        </p:txBody>
      </p:sp>
      <p:sp>
        <p:nvSpPr>
          <p:cNvPr id="6" name="Espaço Reservado para Número de Slide 22">
            <a:extLst>
              <a:ext uri="{FF2B5EF4-FFF2-40B4-BE49-F238E27FC236}">
                <a16:creationId xmlns:a16="http://schemas.microsoft.com/office/drawing/2014/main" id="{F341621D-68C7-446C-B107-9278EFA03311}"/>
              </a:ext>
            </a:extLst>
          </p:cNvPr>
          <p:cNvSpPr>
            <a:spLocks noGrp="1"/>
          </p:cNvSpPr>
          <p:nvPr>
            <p:ph type="sldNum" sz="quarter" idx="12"/>
          </p:nvPr>
        </p:nvSpPr>
        <p:spPr/>
        <p:txBody>
          <a:bodyPr/>
          <a:lstStyle>
            <a:lvl1pPr>
              <a:defRPr/>
            </a:lvl1pPr>
          </a:lstStyle>
          <a:p>
            <a:fld id="{CBB58F95-A808-41BE-AF2D-274BF5958C8B}" type="slidenum">
              <a:rPr lang="pt-BR" smtClean="0"/>
              <a:t>‹nº›</a:t>
            </a:fld>
            <a:endParaRPr lang="pt-BR"/>
          </a:p>
        </p:txBody>
      </p:sp>
    </p:spTree>
    <p:extLst>
      <p:ext uri="{BB962C8B-B14F-4D97-AF65-F5344CB8AC3E}">
        <p14:creationId xmlns:p14="http://schemas.microsoft.com/office/powerpoint/2010/main" val="14238861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759D8241-3FD7-4CDE-B55E-6893FF14D58F}"/>
              </a:ext>
            </a:extLst>
          </p:cNvPr>
          <p:cNvSpPr>
            <a:spLocks noGrp="1"/>
          </p:cNvSpPr>
          <p:nvPr>
            <p:ph type="dt" sz="half" idx="10"/>
          </p:nvPr>
        </p:nvSpPr>
        <p:spPr/>
        <p:txBody>
          <a:bodyPr/>
          <a:lstStyle/>
          <a:p>
            <a:fld id="{2016530E-208F-48AE-B5D0-C05B173A0AFF}" type="datetimeFigureOut">
              <a:rPr lang="pt-BR" smtClean="0"/>
              <a:t>14/10/2021</a:t>
            </a:fld>
            <a:endParaRPr lang="pt-BR"/>
          </a:p>
        </p:txBody>
      </p:sp>
      <p:sp>
        <p:nvSpPr>
          <p:cNvPr id="3" name="Espaço Reservado para Rodapé 2">
            <a:extLst>
              <a:ext uri="{FF2B5EF4-FFF2-40B4-BE49-F238E27FC236}">
                <a16:creationId xmlns:a16="http://schemas.microsoft.com/office/drawing/2014/main" id="{3DCAF971-1905-4D76-B252-6146A9BE5C83}"/>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8DBBD324-3CC3-4A79-ABD6-06AAC970E1F8}"/>
              </a:ext>
            </a:extLst>
          </p:cNvPr>
          <p:cNvSpPr>
            <a:spLocks noGrp="1"/>
          </p:cNvSpPr>
          <p:nvPr>
            <p:ph type="sldNum" sz="quarter" idx="12"/>
          </p:nvPr>
        </p:nvSpPr>
        <p:spPr/>
        <p:txBody>
          <a:bodyPr/>
          <a:lstStyle/>
          <a:p>
            <a:fld id="{CBB58F95-A808-41BE-AF2D-274BF5958C8B}" type="slidenum">
              <a:rPr lang="pt-BR" smtClean="0"/>
              <a:t>‹nº›</a:t>
            </a:fld>
            <a:endParaRPr lang="pt-BR"/>
          </a:p>
        </p:txBody>
      </p:sp>
    </p:spTree>
    <p:extLst>
      <p:ext uri="{BB962C8B-B14F-4D97-AF65-F5344CB8AC3E}">
        <p14:creationId xmlns:p14="http://schemas.microsoft.com/office/powerpoint/2010/main" val="25246108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0EFF34-42EF-452F-976B-35C922857AB0}"/>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65EB4296-33C7-4FAA-A031-5E5977818F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88C9CD5C-FEB8-47C9-9C5F-5E49AE97CB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9CCED63E-8C6D-428F-999C-8E256FEE1FA7}"/>
              </a:ext>
            </a:extLst>
          </p:cNvPr>
          <p:cNvSpPr>
            <a:spLocks noGrp="1"/>
          </p:cNvSpPr>
          <p:nvPr>
            <p:ph type="dt" sz="half" idx="10"/>
          </p:nvPr>
        </p:nvSpPr>
        <p:spPr/>
        <p:txBody>
          <a:bodyPr/>
          <a:lstStyle/>
          <a:p>
            <a:fld id="{2016530E-208F-48AE-B5D0-C05B173A0AFF}" type="datetimeFigureOut">
              <a:rPr lang="pt-BR" smtClean="0"/>
              <a:t>14/10/2021</a:t>
            </a:fld>
            <a:endParaRPr lang="pt-BR"/>
          </a:p>
        </p:txBody>
      </p:sp>
      <p:sp>
        <p:nvSpPr>
          <p:cNvPr id="6" name="Espaço Reservado para Rodapé 5">
            <a:extLst>
              <a:ext uri="{FF2B5EF4-FFF2-40B4-BE49-F238E27FC236}">
                <a16:creationId xmlns:a16="http://schemas.microsoft.com/office/drawing/2014/main" id="{F8F34F32-EFAE-4017-B307-36AF90888880}"/>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F2FCBCE9-CA3E-4C28-94B0-3F3B8F7A034F}"/>
              </a:ext>
            </a:extLst>
          </p:cNvPr>
          <p:cNvSpPr>
            <a:spLocks noGrp="1"/>
          </p:cNvSpPr>
          <p:nvPr>
            <p:ph type="sldNum" sz="quarter" idx="12"/>
          </p:nvPr>
        </p:nvSpPr>
        <p:spPr/>
        <p:txBody>
          <a:bodyPr/>
          <a:lstStyle/>
          <a:p>
            <a:fld id="{CBB58F95-A808-41BE-AF2D-274BF5958C8B}" type="slidenum">
              <a:rPr lang="pt-BR" smtClean="0"/>
              <a:t>‹nº›</a:t>
            </a:fld>
            <a:endParaRPr lang="pt-BR"/>
          </a:p>
        </p:txBody>
      </p:sp>
    </p:spTree>
    <p:extLst>
      <p:ext uri="{BB962C8B-B14F-4D97-AF65-F5344CB8AC3E}">
        <p14:creationId xmlns:p14="http://schemas.microsoft.com/office/powerpoint/2010/main" val="4581156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B1EE81-CDB6-42AA-B376-DBA8E92C7DA9}"/>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149301B6-A201-4416-A46F-E668E354DF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984D70B3-9AD2-47A5-AD87-B8FAF74F4C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42E53940-5F2B-4C91-BE2F-C027FF9D0B57}"/>
              </a:ext>
            </a:extLst>
          </p:cNvPr>
          <p:cNvSpPr>
            <a:spLocks noGrp="1"/>
          </p:cNvSpPr>
          <p:nvPr>
            <p:ph type="dt" sz="half" idx="10"/>
          </p:nvPr>
        </p:nvSpPr>
        <p:spPr/>
        <p:txBody>
          <a:bodyPr/>
          <a:lstStyle/>
          <a:p>
            <a:fld id="{2016530E-208F-48AE-B5D0-C05B173A0AFF}" type="datetimeFigureOut">
              <a:rPr lang="pt-BR" smtClean="0"/>
              <a:t>14/10/2021</a:t>
            </a:fld>
            <a:endParaRPr lang="pt-BR"/>
          </a:p>
        </p:txBody>
      </p:sp>
      <p:sp>
        <p:nvSpPr>
          <p:cNvPr id="6" name="Espaço Reservado para Rodapé 5">
            <a:extLst>
              <a:ext uri="{FF2B5EF4-FFF2-40B4-BE49-F238E27FC236}">
                <a16:creationId xmlns:a16="http://schemas.microsoft.com/office/drawing/2014/main" id="{9527B852-8F60-49EF-BB3C-937B27030869}"/>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E4A16178-460C-4FD5-8D09-FCE4E3C97DAC}"/>
              </a:ext>
            </a:extLst>
          </p:cNvPr>
          <p:cNvSpPr>
            <a:spLocks noGrp="1"/>
          </p:cNvSpPr>
          <p:nvPr>
            <p:ph type="sldNum" sz="quarter" idx="12"/>
          </p:nvPr>
        </p:nvSpPr>
        <p:spPr/>
        <p:txBody>
          <a:bodyPr/>
          <a:lstStyle/>
          <a:p>
            <a:fld id="{CBB58F95-A808-41BE-AF2D-274BF5958C8B}" type="slidenum">
              <a:rPr lang="pt-BR" smtClean="0"/>
              <a:t>‹nº›</a:t>
            </a:fld>
            <a:endParaRPr lang="pt-BR"/>
          </a:p>
        </p:txBody>
      </p:sp>
    </p:spTree>
    <p:extLst>
      <p:ext uri="{BB962C8B-B14F-4D97-AF65-F5344CB8AC3E}">
        <p14:creationId xmlns:p14="http://schemas.microsoft.com/office/powerpoint/2010/main" val="20476475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714133-5B6E-4535-BD3E-2BA496597846}"/>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CC890F87-7C26-4D6F-A8C9-9942A8F0CE97}"/>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8EFF66CE-F951-48B6-ACB0-B0787BA88558}"/>
              </a:ext>
            </a:extLst>
          </p:cNvPr>
          <p:cNvSpPr>
            <a:spLocks noGrp="1"/>
          </p:cNvSpPr>
          <p:nvPr>
            <p:ph type="dt" sz="half" idx="10"/>
          </p:nvPr>
        </p:nvSpPr>
        <p:spPr/>
        <p:txBody>
          <a:bodyPr/>
          <a:lstStyle/>
          <a:p>
            <a:fld id="{2016530E-208F-48AE-B5D0-C05B173A0AFF}" type="datetimeFigureOut">
              <a:rPr lang="pt-BR" smtClean="0"/>
              <a:t>14/10/2021</a:t>
            </a:fld>
            <a:endParaRPr lang="pt-BR"/>
          </a:p>
        </p:txBody>
      </p:sp>
      <p:sp>
        <p:nvSpPr>
          <p:cNvPr id="5" name="Espaço Reservado para Rodapé 4">
            <a:extLst>
              <a:ext uri="{FF2B5EF4-FFF2-40B4-BE49-F238E27FC236}">
                <a16:creationId xmlns:a16="http://schemas.microsoft.com/office/drawing/2014/main" id="{50627133-1E77-46B7-8592-C97478505424}"/>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1775EBC1-ADF6-4EAE-A057-FA56B31F2F0A}"/>
              </a:ext>
            </a:extLst>
          </p:cNvPr>
          <p:cNvSpPr>
            <a:spLocks noGrp="1"/>
          </p:cNvSpPr>
          <p:nvPr>
            <p:ph type="sldNum" sz="quarter" idx="12"/>
          </p:nvPr>
        </p:nvSpPr>
        <p:spPr/>
        <p:txBody>
          <a:bodyPr/>
          <a:lstStyle/>
          <a:p>
            <a:fld id="{CBB58F95-A808-41BE-AF2D-274BF5958C8B}" type="slidenum">
              <a:rPr lang="pt-BR" smtClean="0"/>
              <a:t>‹nº›</a:t>
            </a:fld>
            <a:endParaRPr lang="pt-BR"/>
          </a:p>
        </p:txBody>
      </p:sp>
    </p:spTree>
    <p:extLst>
      <p:ext uri="{BB962C8B-B14F-4D97-AF65-F5344CB8AC3E}">
        <p14:creationId xmlns:p14="http://schemas.microsoft.com/office/powerpoint/2010/main" val="8743510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932F5C44-96BA-4F43-A125-D3DD9DA07268}"/>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4F500182-F4B6-4A08-8174-59EB992E72A9}"/>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C2DC1ABE-20A8-45AB-9402-931889690BE7}"/>
              </a:ext>
            </a:extLst>
          </p:cNvPr>
          <p:cNvSpPr>
            <a:spLocks noGrp="1"/>
          </p:cNvSpPr>
          <p:nvPr>
            <p:ph type="dt" sz="half" idx="10"/>
          </p:nvPr>
        </p:nvSpPr>
        <p:spPr/>
        <p:txBody>
          <a:bodyPr/>
          <a:lstStyle/>
          <a:p>
            <a:fld id="{2016530E-208F-48AE-B5D0-C05B173A0AFF}" type="datetimeFigureOut">
              <a:rPr lang="pt-BR" smtClean="0"/>
              <a:t>14/10/2021</a:t>
            </a:fld>
            <a:endParaRPr lang="pt-BR"/>
          </a:p>
        </p:txBody>
      </p:sp>
      <p:sp>
        <p:nvSpPr>
          <p:cNvPr id="5" name="Espaço Reservado para Rodapé 4">
            <a:extLst>
              <a:ext uri="{FF2B5EF4-FFF2-40B4-BE49-F238E27FC236}">
                <a16:creationId xmlns:a16="http://schemas.microsoft.com/office/drawing/2014/main" id="{060911E2-8DD6-40B1-A121-C940659D2592}"/>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D4C5E07-7941-403A-BCE7-840D4C2CC9F6}"/>
              </a:ext>
            </a:extLst>
          </p:cNvPr>
          <p:cNvSpPr>
            <a:spLocks noGrp="1"/>
          </p:cNvSpPr>
          <p:nvPr>
            <p:ph type="sldNum" sz="quarter" idx="12"/>
          </p:nvPr>
        </p:nvSpPr>
        <p:spPr/>
        <p:txBody>
          <a:bodyPr/>
          <a:lstStyle/>
          <a:p>
            <a:fld id="{CBB58F95-A808-41BE-AF2D-274BF5958C8B}" type="slidenum">
              <a:rPr lang="pt-BR" smtClean="0"/>
              <a:t>‹nº›</a:t>
            </a:fld>
            <a:endParaRPr lang="pt-BR"/>
          </a:p>
        </p:txBody>
      </p:sp>
    </p:spTree>
    <p:extLst>
      <p:ext uri="{BB962C8B-B14F-4D97-AF65-F5344CB8AC3E}">
        <p14:creationId xmlns:p14="http://schemas.microsoft.com/office/powerpoint/2010/main" val="628685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tângulo 3">
            <a:extLst>
              <a:ext uri="{FF2B5EF4-FFF2-40B4-BE49-F238E27FC236}">
                <a16:creationId xmlns:a16="http://schemas.microsoft.com/office/drawing/2014/main" id="{50B4EFAF-09C3-462C-B340-E07C582162F4}"/>
              </a:ext>
            </a:extLst>
          </p:cNvPr>
          <p:cNvSpPr/>
          <p:nvPr/>
        </p:nvSpPr>
        <p:spPr bwMode="white">
          <a:xfrm>
            <a:off x="0" y="152400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5" name="Retângulo 4">
            <a:extLst>
              <a:ext uri="{FF2B5EF4-FFF2-40B4-BE49-F238E27FC236}">
                <a16:creationId xmlns:a16="http://schemas.microsoft.com/office/drawing/2014/main" id="{04EF248D-9AFF-4283-9790-B1395960A055}"/>
              </a:ext>
            </a:extLst>
          </p:cNvPr>
          <p:cNvSpPr/>
          <p:nvPr/>
        </p:nvSpPr>
        <p:spPr>
          <a:xfrm>
            <a:off x="0" y="1600200"/>
            <a:ext cx="17272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6" name="Retângulo 5">
            <a:extLst>
              <a:ext uri="{FF2B5EF4-FFF2-40B4-BE49-F238E27FC236}">
                <a16:creationId xmlns:a16="http://schemas.microsoft.com/office/drawing/2014/main" id="{C9DBDD0A-741C-439C-B744-C3FF1B582DF6}"/>
              </a:ext>
            </a:extLst>
          </p:cNvPr>
          <p:cNvSpPr/>
          <p:nvPr/>
        </p:nvSpPr>
        <p:spPr>
          <a:xfrm>
            <a:off x="1828800" y="1600200"/>
            <a:ext cx="103632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3" name="Espaço Reservado para Texto 2"/>
          <p:cNvSpPr>
            <a:spLocks noGrp="1"/>
          </p:cNvSpPr>
          <p:nvPr>
            <p:ph type="body" idx="1"/>
          </p:nvPr>
        </p:nvSpPr>
        <p:spPr>
          <a:xfrm>
            <a:off x="1828801" y="2743200"/>
            <a:ext cx="9497484"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pt-BR"/>
              <a:t>Clique para editar os estilos de texto Mestres</a:t>
            </a:r>
          </a:p>
        </p:txBody>
      </p:sp>
      <p:sp>
        <p:nvSpPr>
          <p:cNvPr id="2" name="Título 1"/>
          <p:cNvSpPr>
            <a:spLocks noGrp="1"/>
          </p:cNvSpPr>
          <p:nvPr>
            <p:ph type="title"/>
          </p:nvPr>
        </p:nvSpPr>
        <p:spPr>
          <a:xfrm>
            <a:off x="1828800" y="1600200"/>
            <a:ext cx="10160000" cy="990600"/>
          </a:xfrm>
        </p:spPr>
        <p:txBody>
          <a:bodyPr/>
          <a:lstStyle>
            <a:lvl1pPr algn="l">
              <a:buNone/>
              <a:defRPr sz="4400" b="0" cap="none">
                <a:solidFill>
                  <a:srgbClr val="FFFFFF"/>
                </a:solidFill>
              </a:defRPr>
            </a:lvl1pPr>
          </a:lstStyle>
          <a:p>
            <a:r>
              <a:rPr lang="pt-BR"/>
              <a:t>Clique para editar o título Mestre</a:t>
            </a:r>
            <a:endParaRPr lang="en-US"/>
          </a:p>
        </p:txBody>
      </p:sp>
      <p:sp>
        <p:nvSpPr>
          <p:cNvPr id="7" name="Espaço Reservado para Data 11">
            <a:extLst>
              <a:ext uri="{FF2B5EF4-FFF2-40B4-BE49-F238E27FC236}">
                <a16:creationId xmlns:a16="http://schemas.microsoft.com/office/drawing/2014/main" id="{AE944DA0-FCC4-4010-902F-7C35368FE7C9}"/>
              </a:ext>
            </a:extLst>
          </p:cNvPr>
          <p:cNvSpPr>
            <a:spLocks noGrp="1"/>
          </p:cNvSpPr>
          <p:nvPr>
            <p:ph type="dt" sz="half" idx="10"/>
          </p:nvPr>
        </p:nvSpPr>
        <p:spPr/>
        <p:txBody>
          <a:bodyPr/>
          <a:lstStyle>
            <a:lvl1pPr>
              <a:defRPr/>
            </a:lvl1pPr>
          </a:lstStyle>
          <a:p>
            <a:fld id="{2016530E-208F-48AE-B5D0-C05B173A0AFF}" type="datetimeFigureOut">
              <a:rPr lang="pt-BR" smtClean="0"/>
              <a:t>14/10/2021</a:t>
            </a:fld>
            <a:endParaRPr lang="pt-BR"/>
          </a:p>
        </p:txBody>
      </p:sp>
      <p:sp>
        <p:nvSpPr>
          <p:cNvPr id="8" name="Espaço Reservado para Número de Slide 12">
            <a:extLst>
              <a:ext uri="{FF2B5EF4-FFF2-40B4-BE49-F238E27FC236}">
                <a16:creationId xmlns:a16="http://schemas.microsoft.com/office/drawing/2014/main" id="{32DF194B-2FEA-445F-8346-F54FC4DB8608}"/>
              </a:ext>
            </a:extLst>
          </p:cNvPr>
          <p:cNvSpPr>
            <a:spLocks noGrp="1"/>
          </p:cNvSpPr>
          <p:nvPr>
            <p:ph type="sldNum" sz="quarter" idx="11"/>
          </p:nvPr>
        </p:nvSpPr>
        <p:spPr>
          <a:xfrm>
            <a:off x="0" y="1752601"/>
            <a:ext cx="1727200" cy="701675"/>
          </a:xfrm>
        </p:spPr>
        <p:txBody>
          <a:bodyPr>
            <a:noAutofit/>
          </a:bodyPr>
          <a:lstStyle>
            <a:lvl1pPr>
              <a:defRPr sz="2400"/>
            </a:lvl1pPr>
          </a:lstStyle>
          <a:p>
            <a:fld id="{CBB58F95-A808-41BE-AF2D-274BF5958C8B}" type="slidenum">
              <a:rPr lang="pt-BR" smtClean="0"/>
              <a:t>‹nº›</a:t>
            </a:fld>
            <a:endParaRPr lang="pt-BR"/>
          </a:p>
        </p:txBody>
      </p:sp>
      <p:sp>
        <p:nvSpPr>
          <p:cNvPr id="9" name="Espaço Reservado para Rodapé 13">
            <a:extLst>
              <a:ext uri="{FF2B5EF4-FFF2-40B4-BE49-F238E27FC236}">
                <a16:creationId xmlns:a16="http://schemas.microsoft.com/office/drawing/2014/main" id="{7CEF94A3-562B-4DE9-A19C-0E1C99640D36}"/>
              </a:ext>
            </a:extLst>
          </p:cNvPr>
          <p:cNvSpPr>
            <a:spLocks noGrp="1"/>
          </p:cNvSpPr>
          <p:nvPr>
            <p:ph type="ftr" sz="quarter" idx="12"/>
          </p:nvPr>
        </p:nvSpPr>
        <p:spPr/>
        <p:txBody>
          <a:bodyPr/>
          <a:lstStyle>
            <a:lvl1pPr>
              <a:defRPr/>
            </a:lvl1pPr>
          </a:lstStyle>
          <a:p>
            <a:endParaRPr lang="pt-BR"/>
          </a:p>
        </p:txBody>
      </p:sp>
    </p:spTree>
    <p:extLst>
      <p:ext uri="{BB962C8B-B14F-4D97-AF65-F5344CB8AC3E}">
        <p14:creationId xmlns:p14="http://schemas.microsoft.com/office/powerpoint/2010/main" val="264360908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endParaRPr lang="en-US"/>
          </a:p>
        </p:txBody>
      </p:sp>
      <p:sp>
        <p:nvSpPr>
          <p:cNvPr id="9" name="Espaço Reservado para Conteúdo 8"/>
          <p:cNvSpPr>
            <a:spLocks noGrp="1"/>
          </p:cNvSpPr>
          <p:nvPr>
            <p:ph sz="quarter" idx="1"/>
          </p:nvPr>
        </p:nvSpPr>
        <p:spPr>
          <a:xfrm>
            <a:off x="812800" y="1589567"/>
            <a:ext cx="5181600" cy="457200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11" name="Espaço Reservado para Conteúdo 10"/>
          <p:cNvSpPr>
            <a:spLocks noGrp="1"/>
          </p:cNvSpPr>
          <p:nvPr>
            <p:ph sz="quarter" idx="2"/>
          </p:nvPr>
        </p:nvSpPr>
        <p:spPr>
          <a:xfrm>
            <a:off x="6459868" y="1589567"/>
            <a:ext cx="5181600" cy="457200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5" name="Espaço Reservado para Data 7">
            <a:extLst>
              <a:ext uri="{FF2B5EF4-FFF2-40B4-BE49-F238E27FC236}">
                <a16:creationId xmlns:a16="http://schemas.microsoft.com/office/drawing/2014/main" id="{1976A19C-8529-4E9A-AB87-1AEEEC68AB67}"/>
              </a:ext>
            </a:extLst>
          </p:cNvPr>
          <p:cNvSpPr>
            <a:spLocks noGrp="1"/>
          </p:cNvSpPr>
          <p:nvPr>
            <p:ph type="dt" sz="half" idx="10"/>
          </p:nvPr>
        </p:nvSpPr>
        <p:spPr/>
        <p:txBody>
          <a:bodyPr rtlCol="0"/>
          <a:lstStyle>
            <a:lvl1pPr>
              <a:defRPr/>
            </a:lvl1pPr>
          </a:lstStyle>
          <a:p>
            <a:fld id="{2016530E-208F-48AE-B5D0-C05B173A0AFF}" type="datetimeFigureOut">
              <a:rPr lang="pt-BR" smtClean="0"/>
              <a:t>14/10/2021</a:t>
            </a:fld>
            <a:endParaRPr lang="pt-BR"/>
          </a:p>
        </p:txBody>
      </p:sp>
      <p:sp>
        <p:nvSpPr>
          <p:cNvPr id="6" name="Espaço Reservado para Número de Slide 9">
            <a:extLst>
              <a:ext uri="{FF2B5EF4-FFF2-40B4-BE49-F238E27FC236}">
                <a16:creationId xmlns:a16="http://schemas.microsoft.com/office/drawing/2014/main" id="{E4AF2187-7D4D-450F-9F37-8793D0B5343E}"/>
              </a:ext>
            </a:extLst>
          </p:cNvPr>
          <p:cNvSpPr>
            <a:spLocks noGrp="1"/>
          </p:cNvSpPr>
          <p:nvPr>
            <p:ph type="sldNum" sz="quarter" idx="11"/>
          </p:nvPr>
        </p:nvSpPr>
        <p:spPr/>
        <p:txBody>
          <a:bodyPr/>
          <a:lstStyle>
            <a:lvl1pPr>
              <a:defRPr/>
            </a:lvl1pPr>
          </a:lstStyle>
          <a:p>
            <a:fld id="{CBB58F95-A808-41BE-AF2D-274BF5958C8B}" type="slidenum">
              <a:rPr lang="pt-BR" smtClean="0"/>
              <a:t>‹nº›</a:t>
            </a:fld>
            <a:endParaRPr lang="pt-BR"/>
          </a:p>
        </p:txBody>
      </p:sp>
      <p:sp>
        <p:nvSpPr>
          <p:cNvPr id="7" name="Espaço Reservado para Rodapé 11">
            <a:extLst>
              <a:ext uri="{FF2B5EF4-FFF2-40B4-BE49-F238E27FC236}">
                <a16:creationId xmlns:a16="http://schemas.microsoft.com/office/drawing/2014/main" id="{D90757D1-C8E5-44CD-946C-7CAEBEFC8748}"/>
              </a:ext>
            </a:extLst>
          </p:cNvPr>
          <p:cNvSpPr>
            <a:spLocks noGrp="1"/>
          </p:cNvSpPr>
          <p:nvPr>
            <p:ph type="ftr" sz="quarter" idx="12"/>
          </p:nvPr>
        </p:nvSpPr>
        <p:spPr/>
        <p:txBody>
          <a:bodyPr rtlCol="0"/>
          <a:lstStyle>
            <a:lvl1pPr>
              <a:defRPr/>
            </a:lvl1pPr>
          </a:lstStyle>
          <a:p>
            <a:endParaRPr lang="pt-BR"/>
          </a:p>
        </p:txBody>
      </p:sp>
    </p:spTree>
    <p:extLst>
      <p:ext uri="{BB962C8B-B14F-4D97-AF65-F5344CB8AC3E}">
        <p14:creationId xmlns:p14="http://schemas.microsoft.com/office/powerpoint/2010/main" val="569662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711200" y="273050"/>
            <a:ext cx="10871200" cy="869950"/>
          </a:xfrm>
        </p:spPr>
        <p:txBody>
          <a:bodyPr/>
          <a:lstStyle>
            <a:lvl1pPr>
              <a:defRPr/>
            </a:lvl1pPr>
          </a:lstStyle>
          <a:p>
            <a:r>
              <a:rPr lang="pt-BR"/>
              <a:t>Clique para editar o título Mestre</a:t>
            </a:r>
            <a:endParaRPr lang="en-US"/>
          </a:p>
        </p:txBody>
      </p:sp>
      <p:sp>
        <p:nvSpPr>
          <p:cNvPr id="11" name="Espaço Reservado para Conteúdo 10"/>
          <p:cNvSpPr>
            <a:spLocks noGrp="1"/>
          </p:cNvSpPr>
          <p:nvPr>
            <p:ph sz="quarter" idx="2"/>
          </p:nvPr>
        </p:nvSpPr>
        <p:spPr>
          <a:xfrm>
            <a:off x="812800" y="2438400"/>
            <a:ext cx="5181600" cy="358140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13" name="Espaço Reservado para Conteúdo 12"/>
          <p:cNvSpPr>
            <a:spLocks noGrp="1"/>
          </p:cNvSpPr>
          <p:nvPr>
            <p:ph sz="quarter" idx="4"/>
          </p:nvPr>
        </p:nvSpPr>
        <p:spPr>
          <a:xfrm>
            <a:off x="6400800" y="2438400"/>
            <a:ext cx="5181600" cy="358140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16" name="Espaço Reservado para Texto 15"/>
          <p:cNvSpPr>
            <a:spLocks noGrp="1"/>
          </p:cNvSpPr>
          <p:nvPr>
            <p:ph type="body" sz="quarter" idx="1"/>
          </p:nvPr>
        </p:nvSpPr>
        <p:spPr>
          <a:xfrm>
            <a:off x="812800" y="1752600"/>
            <a:ext cx="5181600" cy="640080"/>
          </a:xfrm>
          <a:solidFill>
            <a:schemeClr val="accent2"/>
          </a:solidFill>
        </p:spPr>
        <p:txBody>
          <a:bodyPr rtlCol="0" anchor="ctr"/>
          <a:lstStyle>
            <a:lvl1pPr marL="0" indent="0">
              <a:buFontTx/>
              <a:buNone/>
              <a:defRPr sz="2000" b="1">
                <a:solidFill>
                  <a:srgbClr val="FFFFFF"/>
                </a:solidFill>
              </a:defRPr>
            </a:lvl1pPr>
          </a:lstStyle>
          <a:p>
            <a:pPr lvl="0"/>
            <a:r>
              <a:rPr lang="pt-BR"/>
              <a:t>Clique para editar os estilos de texto Mestres</a:t>
            </a:r>
          </a:p>
        </p:txBody>
      </p:sp>
      <p:sp>
        <p:nvSpPr>
          <p:cNvPr id="15" name="Espaço Reservado para Texto 14"/>
          <p:cNvSpPr>
            <a:spLocks noGrp="1"/>
          </p:cNvSpPr>
          <p:nvPr>
            <p:ph type="body" sz="quarter" idx="3"/>
          </p:nvPr>
        </p:nvSpPr>
        <p:spPr>
          <a:xfrm>
            <a:off x="6400800" y="1752600"/>
            <a:ext cx="5181600" cy="640080"/>
          </a:xfrm>
          <a:solidFill>
            <a:schemeClr val="accent4"/>
          </a:solidFill>
        </p:spPr>
        <p:txBody>
          <a:bodyPr rtlCol="0" anchor="ctr"/>
          <a:lstStyle>
            <a:lvl1pPr marL="0" indent="0">
              <a:buFontTx/>
              <a:buNone/>
              <a:defRPr sz="2000" b="1">
                <a:solidFill>
                  <a:srgbClr val="FFFFFF"/>
                </a:solidFill>
              </a:defRPr>
            </a:lvl1pPr>
          </a:lstStyle>
          <a:p>
            <a:pPr lvl="0"/>
            <a:r>
              <a:rPr lang="pt-BR"/>
              <a:t>Clique para editar os estilos de texto Mestres</a:t>
            </a:r>
          </a:p>
        </p:txBody>
      </p:sp>
      <p:sp>
        <p:nvSpPr>
          <p:cNvPr id="7" name="Espaço Reservado para Data 9">
            <a:extLst>
              <a:ext uri="{FF2B5EF4-FFF2-40B4-BE49-F238E27FC236}">
                <a16:creationId xmlns:a16="http://schemas.microsoft.com/office/drawing/2014/main" id="{BFA602E0-5118-46F1-ACC4-7D0286FAD885}"/>
              </a:ext>
            </a:extLst>
          </p:cNvPr>
          <p:cNvSpPr>
            <a:spLocks noGrp="1"/>
          </p:cNvSpPr>
          <p:nvPr>
            <p:ph type="dt" sz="half" idx="10"/>
          </p:nvPr>
        </p:nvSpPr>
        <p:spPr/>
        <p:txBody>
          <a:bodyPr rtlCol="0"/>
          <a:lstStyle>
            <a:lvl1pPr>
              <a:defRPr/>
            </a:lvl1pPr>
          </a:lstStyle>
          <a:p>
            <a:fld id="{2016530E-208F-48AE-B5D0-C05B173A0AFF}" type="datetimeFigureOut">
              <a:rPr lang="pt-BR" smtClean="0"/>
              <a:t>14/10/2021</a:t>
            </a:fld>
            <a:endParaRPr lang="pt-BR"/>
          </a:p>
        </p:txBody>
      </p:sp>
      <p:sp>
        <p:nvSpPr>
          <p:cNvPr id="8" name="Espaço Reservado para Número de Slide 11">
            <a:extLst>
              <a:ext uri="{FF2B5EF4-FFF2-40B4-BE49-F238E27FC236}">
                <a16:creationId xmlns:a16="http://schemas.microsoft.com/office/drawing/2014/main" id="{51F9C640-0D55-410B-9AE4-A3657C30FC29}"/>
              </a:ext>
            </a:extLst>
          </p:cNvPr>
          <p:cNvSpPr>
            <a:spLocks noGrp="1"/>
          </p:cNvSpPr>
          <p:nvPr>
            <p:ph type="sldNum" sz="quarter" idx="11"/>
          </p:nvPr>
        </p:nvSpPr>
        <p:spPr/>
        <p:txBody>
          <a:bodyPr/>
          <a:lstStyle>
            <a:lvl1pPr>
              <a:defRPr/>
            </a:lvl1pPr>
          </a:lstStyle>
          <a:p>
            <a:fld id="{CBB58F95-A808-41BE-AF2D-274BF5958C8B}" type="slidenum">
              <a:rPr lang="pt-BR" smtClean="0"/>
              <a:t>‹nº›</a:t>
            </a:fld>
            <a:endParaRPr lang="pt-BR"/>
          </a:p>
        </p:txBody>
      </p:sp>
      <p:sp>
        <p:nvSpPr>
          <p:cNvPr id="9" name="Espaço Reservado para Rodapé 13">
            <a:extLst>
              <a:ext uri="{FF2B5EF4-FFF2-40B4-BE49-F238E27FC236}">
                <a16:creationId xmlns:a16="http://schemas.microsoft.com/office/drawing/2014/main" id="{D07DAEB4-FD45-4BB7-8207-CB4F7B80F211}"/>
              </a:ext>
            </a:extLst>
          </p:cNvPr>
          <p:cNvSpPr>
            <a:spLocks noGrp="1"/>
          </p:cNvSpPr>
          <p:nvPr>
            <p:ph type="ftr" sz="quarter" idx="12"/>
          </p:nvPr>
        </p:nvSpPr>
        <p:spPr/>
        <p:txBody>
          <a:bodyPr rtlCol="0"/>
          <a:lstStyle>
            <a:lvl1pPr>
              <a:defRPr/>
            </a:lvl1pPr>
          </a:lstStyle>
          <a:p>
            <a:endParaRPr lang="pt-BR"/>
          </a:p>
        </p:txBody>
      </p:sp>
    </p:spTree>
    <p:extLst>
      <p:ext uri="{BB962C8B-B14F-4D97-AF65-F5344CB8AC3E}">
        <p14:creationId xmlns:p14="http://schemas.microsoft.com/office/powerpoint/2010/main" val="4264389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endParaRPr lang="en-US"/>
          </a:p>
        </p:txBody>
      </p:sp>
      <p:sp>
        <p:nvSpPr>
          <p:cNvPr id="3" name="Espaço Reservado para Data 13">
            <a:extLst>
              <a:ext uri="{FF2B5EF4-FFF2-40B4-BE49-F238E27FC236}">
                <a16:creationId xmlns:a16="http://schemas.microsoft.com/office/drawing/2014/main" id="{713D1FCC-B876-483D-9324-188BD2D118E4}"/>
              </a:ext>
            </a:extLst>
          </p:cNvPr>
          <p:cNvSpPr>
            <a:spLocks noGrp="1"/>
          </p:cNvSpPr>
          <p:nvPr>
            <p:ph type="dt" sz="half" idx="10"/>
          </p:nvPr>
        </p:nvSpPr>
        <p:spPr/>
        <p:txBody>
          <a:bodyPr/>
          <a:lstStyle>
            <a:lvl1pPr>
              <a:defRPr/>
            </a:lvl1pPr>
          </a:lstStyle>
          <a:p>
            <a:fld id="{2016530E-208F-48AE-B5D0-C05B173A0AFF}" type="datetimeFigureOut">
              <a:rPr lang="pt-BR" smtClean="0"/>
              <a:t>14/10/2021</a:t>
            </a:fld>
            <a:endParaRPr lang="pt-BR"/>
          </a:p>
        </p:txBody>
      </p:sp>
      <p:sp>
        <p:nvSpPr>
          <p:cNvPr id="4" name="Espaço Reservado para Rodapé 2">
            <a:extLst>
              <a:ext uri="{FF2B5EF4-FFF2-40B4-BE49-F238E27FC236}">
                <a16:creationId xmlns:a16="http://schemas.microsoft.com/office/drawing/2014/main" id="{ADC9DDE8-C8DB-48DD-8464-95B3FE8BD0F6}"/>
              </a:ext>
            </a:extLst>
          </p:cNvPr>
          <p:cNvSpPr>
            <a:spLocks noGrp="1"/>
          </p:cNvSpPr>
          <p:nvPr>
            <p:ph type="ftr" sz="quarter" idx="11"/>
          </p:nvPr>
        </p:nvSpPr>
        <p:spPr/>
        <p:txBody>
          <a:bodyPr/>
          <a:lstStyle>
            <a:lvl1pPr>
              <a:defRPr/>
            </a:lvl1pPr>
          </a:lstStyle>
          <a:p>
            <a:endParaRPr lang="pt-BR"/>
          </a:p>
        </p:txBody>
      </p:sp>
      <p:sp>
        <p:nvSpPr>
          <p:cNvPr id="5" name="Espaço Reservado para Número de Slide 22">
            <a:extLst>
              <a:ext uri="{FF2B5EF4-FFF2-40B4-BE49-F238E27FC236}">
                <a16:creationId xmlns:a16="http://schemas.microsoft.com/office/drawing/2014/main" id="{AE022F4C-60E1-4E71-B0A6-41C4FCD9E36E}"/>
              </a:ext>
            </a:extLst>
          </p:cNvPr>
          <p:cNvSpPr>
            <a:spLocks noGrp="1"/>
          </p:cNvSpPr>
          <p:nvPr>
            <p:ph type="sldNum" sz="quarter" idx="12"/>
          </p:nvPr>
        </p:nvSpPr>
        <p:spPr/>
        <p:txBody>
          <a:bodyPr/>
          <a:lstStyle>
            <a:lvl1pPr>
              <a:defRPr/>
            </a:lvl1pPr>
          </a:lstStyle>
          <a:p>
            <a:fld id="{CBB58F95-A808-41BE-AF2D-274BF5958C8B}" type="slidenum">
              <a:rPr lang="pt-BR" smtClean="0"/>
              <a:t>‹nº›</a:t>
            </a:fld>
            <a:endParaRPr lang="pt-BR"/>
          </a:p>
        </p:txBody>
      </p:sp>
    </p:spTree>
    <p:extLst>
      <p:ext uri="{BB962C8B-B14F-4D97-AF65-F5344CB8AC3E}">
        <p14:creationId xmlns:p14="http://schemas.microsoft.com/office/powerpoint/2010/main" val="2929428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DCA8766C-893D-445A-AD24-0A75D8883400}"/>
              </a:ext>
            </a:extLst>
          </p:cNvPr>
          <p:cNvSpPr>
            <a:spLocks noGrp="1"/>
          </p:cNvSpPr>
          <p:nvPr>
            <p:ph type="dt" sz="half" idx="10"/>
          </p:nvPr>
        </p:nvSpPr>
        <p:spPr/>
        <p:txBody>
          <a:bodyPr/>
          <a:lstStyle>
            <a:lvl1pPr>
              <a:defRPr/>
            </a:lvl1pPr>
          </a:lstStyle>
          <a:p>
            <a:fld id="{2016530E-208F-48AE-B5D0-C05B173A0AFF}" type="datetimeFigureOut">
              <a:rPr lang="pt-BR" smtClean="0"/>
              <a:t>14/10/2021</a:t>
            </a:fld>
            <a:endParaRPr lang="pt-BR"/>
          </a:p>
        </p:txBody>
      </p:sp>
      <p:sp>
        <p:nvSpPr>
          <p:cNvPr id="3" name="Espaço Reservado para Rodapé 2">
            <a:extLst>
              <a:ext uri="{FF2B5EF4-FFF2-40B4-BE49-F238E27FC236}">
                <a16:creationId xmlns:a16="http://schemas.microsoft.com/office/drawing/2014/main" id="{EF9EEE70-1D94-4547-9678-01808806A7E8}"/>
              </a:ext>
            </a:extLst>
          </p:cNvPr>
          <p:cNvSpPr>
            <a:spLocks noGrp="1"/>
          </p:cNvSpPr>
          <p:nvPr>
            <p:ph type="ftr" sz="quarter" idx="11"/>
          </p:nvPr>
        </p:nvSpPr>
        <p:spPr/>
        <p:txBody>
          <a:bodyPr/>
          <a:lstStyle>
            <a:lvl1pPr>
              <a:defRPr/>
            </a:lvl1pPr>
          </a:lstStyle>
          <a:p>
            <a:endParaRPr lang="pt-BR"/>
          </a:p>
        </p:txBody>
      </p:sp>
      <p:sp>
        <p:nvSpPr>
          <p:cNvPr id="4" name="Espaço Reservado para Número de Slide 3">
            <a:extLst>
              <a:ext uri="{FF2B5EF4-FFF2-40B4-BE49-F238E27FC236}">
                <a16:creationId xmlns:a16="http://schemas.microsoft.com/office/drawing/2014/main" id="{ACCC73F1-3125-49F6-9B20-4E6DA0A42365}"/>
              </a:ext>
            </a:extLst>
          </p:cNvPr>
          <p:cNvSpPr>
            <a:spLocks noGrp="1"/>
          </p:cNvSpPr>
          <p:nvPr>
            <p:ph type="sldNum" sz="quarter" idx="12"/>
          </p:nvPr>
        </p:nvSpPr>
        <p:spPr>
          <a:xfrm>
            <a:off x="0" y="6248400"/>
            <a:ext cx="711200" cy="381000"/>
          </a:xfrm>
        </p:spPr>
        <p:txBody>
          <a:bodyPr/>
          <a:lstStyle>
            <a:lvl1pPr>
              <a:defRPr>
                <a:solidFill>
                  <a:schemeClr val="tx2"/>
                </a:solidFill>
              </a:defRPr>
            </a:lvl1pPr>
          </a:lstStyle>
          <a:p>
            <a:fld id="{CBB58F95-A808-41BE-AF2D-274BF5958C8B}" type="slidenum">
              <a:rPr lang="pt-BR" smtClean="0"/>
              <a:t>‹nº›</a:t>
            </a:fld>
            <a:endParaRPr lang="pt-BR"/>
          </a:p>
        </p:txBody>
      </p:sp>
    </p:spTree>
    <p:extLst>
      <p:ext uri="{BB962C8B-B14F-4D97-AF65-F5344CB8AC3E}">
        <p14:creationId xmlns:p14="http://schemas.microsoft.com/office/powerpoint/2010/main" val="2342610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12800" y="273050"/>
            <a:ext cx="10769600" cy="869950"/>
          </a:xfrm>
        </p:spPr>
        <p:txBody>
          <a:bodyPr/>
          <a:lstStyle>
            <a:lvl1pPr algn="l">
              <a:buNone/>
              <a:defRPr sz="4400" b="0"/>
            </a:lvl1pPr>
          </a:lstStyle>
          <a:p>
            <a:r>
              <a:rPr lang="pt-BR"/>
              <a:t>Clique para editar o título Mestre</a:t>
            </a:r>
            <a:endParaRPr lang="en-US"/>
          </a:p>
        </p:txBody>
      </p:sp>
      <p:sp>
        <p:nvSpPr>
          <p:cNvPr id="3" name="Espaço Reservado para Texto 2"/>
          <p:cNvSpPr>
            <a:spLocks noGrp="1"/>
          </p:cNvSpPr>
          <p:nvPr>
            <p:ph type="body" idx="2"/>
          </p:nvPr>
        </p:nvSpPr>
        <p:spPr>
          <a:xfrm>
            <a:off x="812800" y="1752600"/>
            <a:ext cx="21336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pt-BR"/>
              <a:t>Clique para editar os estilos de texto Mestres</a:t>
            </a:r>
          </a:p>
        </p:txBody>
      </p:sp>
      <p:sp>
        <p:nvSpPr>
          <p:cNvPr id="9" name="Espaço Reservado para Conteúdo 8"/>
          <p:cNvSpPr>
            <a:spLocks noGrp="1"/>
          </p:cNvSpPr>
          <p:nvPr>
            <p:ph sz="quarter" idx="1"/>
          </p:nvPr>
        </p:nvSpPr>
        <p:spPr>
          <a:xfrm>
            <a:off x="3149600" y="1752600"/>
            <a:ext cx="8534400" cy="4419600"/>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5" name="Espaço Reservado para Data 13">
            <a:extLst>
              <a:ext uri="{FF2B5EF4-FFF2-40B4-BE49-F238E27FC236}">
                <a16:creationId xmlns:a16="http://schemas.microsoft.com/office/drawing/2014/main" id="{9546856C-F8DF-4A2C-88FC-20F12EF8D006}"/>
              </a:ext>
            </a:extLst>
          </p:cNvPr>
          <p:cNvSpPr>
            <a:spLocks noGrp="1"/>
          </p:cNvSpPr>
          <p:nvPr>
            <p:ph type="dt" sz="half" idx="10"/>
          </p:nvPr>
        </p:nvSpPr>
        <p:spPr/>
        <p:txBody>
          <a:bodyPr/>
          <a:lstStyle>
            <a:lvl1pPr>
              <a:defRPr/>
            </a:lvl1pPr>
          </a:lstStyle>
          <a:p>
            <a:fld id="{2016530E-208F-48AE-B5D0-C05B173A0AFF}" type="datetimeFigureOut">
              <a:rPr lang="pt-BR" smtClean="0"/>
              <a:t>14/10/2021</a:t>
            </a:fld>
            <a:endParaRPr lang="pt-BR"/>
          </a:p>
        </p:txBody>
      </p:sp>
      <p:sp>
        <p:nvSpPr>
          <p:cNvPr id="6" name="Espaço Reservado para Rodapé 2">
            <a:extLst>
              <a:ext uri="{FF2B5EF4-FFF2-40B4-BE49-F238E27FC236}">
                <a16:creationId xmlns:a16="http://schemas.microsoft.com/office/drawing/2014/main" id="{25270E0D-C04A-4406-A02F-19794AF0CCD9}"/>
              </a:ext>
            </a:extLst>
          </p:cNvPr>
          <p:cNvSpPr>
            <a:spLocks noGrp="1"/>
          </p:cNvSpPr>
          <p:nvPr>
            <p:ph type="ftr" sz="quarter" idx="11"/>
          </p:nvPr>
        </p:nvSpPr>
        <p:spPr/>
        <p:txBody>
          <a:bodyPr/>
          <a:lstStyle>
            <a:lvl1pPr>
              <a:defRPr/>
            </a:lvl1pPr>
          </a:lstStyle>
          <a:p>
            <a:endParaRPr lang="pt-BR"/>
          </a:p>
        </p:txBody>
      </p:sp>
      <p:sp>
        <p:nvSpPr>
          <p:cNvPr id="7" name="Espaço Reservado para Número de Slide 22">
            <a:extLst>
              <a:ext uri="{FF2B5EF4-FFF2-40B4-BE49-F238E27FC236}">
                <a16:creationId xmlns:a16="http://schemas.microsoft.com/office/drawing/2014/main" id="{50B65478-ED9F-4121-AE83-037C4A250D96}"/>
              </a:ext>
            </a:extLst>
          </p:cNvPr>
          <p:cNvSpPr>
            <a:spLocks noGrp="1"/>
          </p:cNvSpPr>
          <p:nvPr>
            <p:ph type="sldNum" sz="quarter" idx="12"/>
          </p:nvPr>
        </p:nvSpPr>
        <p:spPr/>
        <p:txBody>
          <a:bodyPr/>
          <a:lstStyle>
            <a:lvl1pPr>
              <a:defRPr/>
            </a:lvl1pPr>
          </a:lstStyle>
          <a:p>
            <a:fld id="{CBB58F95-A808-41BE-AF2D-274BF5958C8B}" type="slidenum">
              <a:rPr lang="pt-BR" smtClean="0"/>
              <a:t>‹nº›</a:t>
            </a:fld>
            <a:endParaRPr lang="pt-BR"/>
          </a:p>
        </p:txBody>
      </p:sp>
    </p:spTree>
    <p:extLst>
      <p:ext uri="{BB962C8B-B14F-4D97-AF65-F5344CB8AC3E}">
        <p14:creationId xmlns:p14="http://schemas.microsoft.com/office/powerpoint/2010/main" val="1556456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Retângulo 4">
            <a:extLst>
              <a:ext uri="{FF2B5EF4-FFF2-40B4-BE49-F238E27FC236}">
                <a16:creationId xmlns:a16="http://schemas.microsoft.com/office/drawing/2014/main" id="{C677C68E-F493-402D-B89B-28E3668E4395}"/>
              </a:ext>
            </a:extLst>
          </p:cNvPr>
          <p:cNvSpPr/>
          <p:nvPr/>
        </p:nvSpPr>
        <p:spPr bwMode="white">
          <a:xfrm>
            <a:off x="-12700" y="4572001"/>
            <a:ext cx="12192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6" name="Retângulo 5">
            <a:extLst>
              <a:ext uri="{FF2B5EF4-FFF2-40B4-BE49-F238E27FC236}">
                <a16:creationId xmlns:a16="http://schemas.microsoft.com/office/drawing/2014/main" id="{2499BFA0-12F0-407F-A1A4-EE94A7D2519D}"/>
              </a:ext>
            </a:extLst>
          </p:cNvPr>
          <p:cNvSpPr/>
          <p:nvPr/>
        </p:nvSpPr>
        <p:spPr>
          <a:xfrm>
            <a:off x="-12699" y="4664075"/>
            <a:ext cx="1951567"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7" name="Retângulo 6">
            <a:extLst>
              <a:ext uri="{FF2B5EF4-FFF2-40B4-BE49-F238E27FC236}">
                <a16:creationId xmlns:a16="http://schemas.microsoft.com/office/drawing/2014/main" id="{7D948D6D-9C8B-4C06-8503-AD6175C6D0BC}"/>
              </a:ext>
            </a:extLst>
          </p:cNvPr>
          <p:cNvSpPr/>
          <p:nvPr/>
        </p:nvSpPr>
        <p:spPr>
          <a:xfrm>
            <a:off x="2059517" y="4654550"/>
            <a:ext cx="10132483"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8" name="Retângulo 7">
            <a:extLst>
              <a:ext uri="{FF2B5EF4-FFF2-40B4-BE49-F238E27FC236}">
                <a16:creationId xmlns:a16="http://schemas.microsoft.com/office/drawing/2014/main" id="{7244203C-CC2E-4A76-AED4-98A89635A295}"/>
              </a:ext>
            </a:extLst>
          </p:cNvPr>
          <p:cNvSpPr/>
          <p:nvPr/>
        </p:nvSpPr>
        <p:spPr bwMode="white">
          <a:xfrm>
            <a:off x="1930401" y="1"/>
            <a:ext cx="133351"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4" name="Espaço Reservado para Texto 3"/>
          <p:cNvSpPr>
            <a:spLocks noGrp="1"/>
          </p:cNvSpPr>
          <p:nvPr>
            <p:ph type="body" sz="half" idx="2"/>
          </p:nvPr>
        </p:nvSpPr>
        <p:spPr>
          <a:xfrm>
            <a:off x="2133600" y="5486400"/>
            <a:ext cx="97536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pt-BR"/>
              <a:t>Clique para editar os estilos de texto Mestres</a:t>
            </a:r>
          </a:p>
        </p:txBody>
      </p:sp>
      <p:sp>
        <p:nvSpPr>
          <p:cNvPr id="2" name="Título 1"/>
          <p:cNvSpPr>
            <a:spLocks noGrp="1"/>
          </p:cNvSpPr>
          <p:nvPr>
            <p:ph type="title"/>
          </p:nvPr>
        </p:nvSpPr>
        <p:spPr>
          <a:xfrm>
            <a:off x="2133600" y="4648200"/>
            <a:ext cx="9753600" cy="685800"/>
          </a:xfrm>
        </p:spPr>
        <p:txBody>
          <a:bodyPr/>
          <a:lstStyle>
            <a:lvl1pPr algn="l">
              <a:buNone/>
              <a:defRPr sz="2800" b="0">
                <a:solidFill>
                  <a:srgbClr val="FFFFFF"/>
                </a:solidFill>
              </a:defRPr>
            </a:lvl1pPr>
          </a:lstStyle>
          <a:p>
            <a:r>
              <a:rPr lang="pt-BR"/>
              <a:t>Clique para editar o título Mestre</a:t>
            </a:r>
            <a:endParaRPr lang="en-US"/>
          </a:p>
        </p:txBody>
      </p:sp>
      <p:sp>
        <p:nvSpPr>
          <p:cNvPr id="3" name="Espaço Reservado para Imagem 2"/>
          <p:cNvSpPr>
            <a:spLocks noGrp="1"/>
          </p:cNvSpPr>
          <p:nvPr>
            <p:ph type="pic" idx="1"/>
          </p:nvPr>
        </p:nvSpPr>
        <p:spPr>
          <a:xfrm>
            <a:off x="2080768" y="0"/>
            <a:ext cx="10111232" cy="4568952"/>
          </a:xfrm>
          <a:solidFill>
            <a:schemeClr val="accent1">
              <a:tint val="40000"/>
            </a:schemeClr>
          </a:solidFill>
          <a:ln>
            <a:noFill/>
          </a:ln>
        </p:spPr>
        <p:txBody>
          <a:bodyPr>
            <a:normAutofit/>
          </a:bodyPr>
          <a:lstStyle>
            <a:lvl1pPr marL="0" indent="0">
              <a:buNone/>
              <a:defRPr sz="3200"/>
            </a:lvl1pPr>
          </a:lstStyle>
          <a:p>
            <a:pPr lvl="0"/>
            <a:r>
              <a:rPr lang="pt-BR" noProof="0"/>
              <a:t>Clique no ícone para adicionar uma imagem</a:t>
            </a:r>
            <a:endParaRPr lang="en-US" noProof="0" dirty="0"/>
          </a:p>
        </p:txBody>
      </p:sp>
      <p:sp>
        <p:nvSpPr>
          <p:cNvPr id="9" name="Espaço Reservado para Data 11">
            <a:extLst>
              <a:ext uri="{FF2B5EF4-FFF2-40B4-BE49-F238E27FC236}">
                <a16:creationId xmlns:a16="http://schemas.microsoft.com/office/drawing/2014/main" id="{E6EBFAA4-C043-4CDC-A518-B3359AF31FD1}"/>
              </a:ext>
            </a:extLst>
          </p:cNvPr>
          <p:cNvSpPr>
            <a:spLocks noGrp="1"/>
          </p:cNvSpPr>
          <p:nvPr>
            <p:ph type="dt" sz="half" idx="10"/>
          </p:nvPr>
        </p:nvSpPr>
        <p:spPr>
          <a:xfrm>
            <a:off x="8331200" y="6248401"/>
            <a:ext cx="3556000" cy="365125"/>
          </a:xfrm>
        </p:spPr>
        <p:txBody>
          <a:bodyPr rtlCol="0"/>
          <a:lstStyle>
            <a:lvl1pPr>
              <a:defRPr/>
            </a:lvl1pPr>
          </a:lstStyle>
          <a:p>
            <a:fld id="{2016530E-208F-48AE-B5D0-C05B173A0AFF}" type="datetimeFigureOut">
              <a:rPr lang="pt-BR" smtClean="0"/>
              <a:t>14/10/2021</a:t>
            </a:fld>
            <a:endParaRPr lang="pt-BR"/>
          </a:p>
        </p:txBody>
      </p:sp>
      <p:sp>
        <p:nvSpPr>
          <p:cNvPr id="10" name="Espaço Reservado para Número de Slide 12">
            <a:extLst>
              <a:ext uri="{FF2B5EF4-FFF2-40B4-BE49-F238E27FC236}">
                <a16:creationId xmlns:a16="http://schemas.microsoft.com/office/drawing/2014/main" id="{D5349FB0-8844-4305-8FD1-95C4183A49F4}"/>
              </a:ext>
            </a:extLst>
          </p:cNvPr>
          <p:cNvSpPr>
            <a:spLocks noGrp="1"/>
          </p:cNvSpPr>
          <p:nvPr>
            <p:ph type="sldNum" sz="quarter" idx="11"/>
          </p:nvPr>
        </p:nvSpPr>
        <p:spPr>
          <a:xfrm>
            <a:off x="0" y="4667251"/>
            <a:ext cx="1930400" cy="663575"/>
          </a:xfrm>
        </p:spPr>
        <p:txBody>
          <a:bodyPr/>
          <a:lstStyle>
            <a:lvl1pPr>
              <a:defRPr sz="2800"/>
            </a:lvl1pPr>
          </a:lstStyle>
          <a:p>
            <a:fld id="{CBB58F95-A808-41BE-AF2D-274BF5958C8B}" type="slidenum">
              <a:rPr lang="pt-BR" smtClean="0"/>
              <a:t>‹nº›</a:t>
            </a:fld>
            <a:endParaRPr lang="pt-BR"/>
          </a:p>
        </p:txBody>
      </p:sp>
      <p:sp>
        <p:nvSpPr>
          <p:cNvPr id="11" name="Espaço Reservado para Rodapé 13">
            <a:extLst>
              <a:ext uri="{FF2B5EF4-FFF2-40B4-BE49-F238E27FC236}">
                <a16:creationId xmlns:a16="http://schemas.microsoft.com/office/drawing/2014/main" id="{A00362B8-2F6A-48A0-B418-347BAC14A4AD}"/>
              </a:ext>
            </a:extLst>
          </p:cNvPr>
          <p:cNvSpPr>
            <a:spLocks noGrp="1"/>
          </p:cNvSpPr>
          <p:nvPr>
            <p:ph type="ftr" sz="quarter" idx="12"/>
          </p:nvPr>
        </p:nvSpPr>
        <p:spPr>
          <a:xfrm>
            <a:off x="2133600" y="6248401"/>
            <a:ext cx="6096000" cy="365125"/>
          </a:xfrm>
        </p:spPr>
        <p:txBody>
          <a:bodyPr rtlCol="0"/>
          <a:lstStyle>
            <a:lvl1pPr>
              <a:defRPr/>
            </a:lvl1pPr>
          </a:lstStyle>
          <a:p>
            <a:endParaRPr lang="pt-BR"/>
          </a:p>
        </p:txBody>
      </p:sp>
    </p:spTree>
    <p:extLst>
      <p:ext uri="{BB962C8B-B14F-4D97-AF65-F5344CB8AC3E}">
        <p14:creationId xmlns:p14="http://schemas.microsoft.com/office/powerpoint/2010/main" val="2910465402"/>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Espaço Reservado para Título 21">
            <a:extLst>
              <a:ext uri="{FF2B5EF4-FFF2-40B4-BE49-F238E27FC236}">
                <a16:creationId xmlns:a16="http://schemas.microsoft.com/office/drawing/2014/main" id="{EB212235-7E05-47B1-9C76-2B9BB4CC8FF8}"/>
              </a:ext>
            </a:extLst>
          </p:cNvPr>
          <p:cNvSpPr>
            <a:spLocks noGrp="1"/>
          </p:cNvSpPr>
          <p:nvPr>
            <p:ph type="title"/>
          </p:nvPr>
        </p:nvSpPr>
        <p:spPr bwMode="auto">
          <a:xfrm>
            <a:off x="812800" y="228600"/>
            <a:ext cx="108712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pt-BR" altLang="pt-BR"/>
              <a:t>Clique para editar o estilo do título mestre</a:t>
            </a:r>
            <a:endParaRPr lang="en-US" altLang="pt-BR"/>
          </a:p>
        </p:txBody>
      </p:sp>
      <p:sp>
        <p:nvSpPr>
          <p:cNvPr id="1027" name="Espaço Reservado para Texto 12">
            <a:extLst>
              <a:ext uri="{FF2B5EF4-FFF2-40B4-BE49-F238E27FC236}">
                <a16:creationId xmlns:a16="http://schemas.microsoft.com/office/drawing/2014/main" id="{8201B39E-0343-44DF-A889-AD756AF1C37D}"/>
              </a:ext>
            </a:extLst>
          </p:cNvPr>
          <p:cNvSpPr>
            <a:spLocks noGrp="1"/>
          </p:cNvSpPr>
          <p:nvPr>
            <p:ph type="body" idx="1"/>
          </p:nvPr>
        </p:nvSpPr>
        <p:spPr bwMode="auto">
          <a:xfrm>
            <a:off x="817033" y="1600201"/>
            <a:ext cx="108712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pt-BR" altLang="pt-BR"/>
              <a:t>Clique para editar os estilos do texto mestre</a:t>
            </a:r>
          </a:p>
          <a:p>
            <a:pPr lvl="1"/>
            <a:r>
              <a:rPr lang="pt-BR" altLang="pt-BR"/>
              <a:t>Segundo nível</a:t>
            </a:r>
          </a:p>
          <a:p>
            <a:pPr lvl="2"/>
            <a:r>
              <a:rPr lang="pt-BR" altLang="pt-BR"/>
              <a:t>Terceiro nível</a:t>
            </a:r>
          </a:p>
          <a:p>
            <a:pPr lvl="3"/>
            <a:r>
              <a:rPr lang="pt-BR" altLang="pt-BR"/>
              <a:t>Quarto nível</a:t>
            </a:r>
          </a:p>
          <a:p>
            <a:pPr lvl="4"/>
            <a:r>
              <a:rPr lang="pt-BR" altLang="pt-BR"/>
              <a:t>Quinto nível</a:t>
            </a:r>
            <a:endParaRPr lang="en-US" altLang="pt-BR"/>
          </a:p>
        </p:txBody>
      </p:sp>
      <p:sp>
        <p:nvSpPr>
          <p:cNvPr id="14" name="Espaço Reservado para Data 13">
            <a:extLst>
              <a:ext uri="{FF2B5EF4-FFF2-40B4-BE49-F238E27FC236}">
                <a16:creationId xmlns:a16="http://schemas.microsoft.com/office/drawing/2014/main" id="{F88AFA11-D44C-42D4-B0D1-2150720EA0C2}"/>
              </a:ext>
            </a:extLst>
          </p:cNvPr>
          <p:cNvSpPr>
            <a:spLocks noGrp="1"/>
          </p:cNvSpPr>
          <p:nvPr>
            <p:ph type="dt" sz="half" idx="2"/>
          </p:nvPr>
        </p:nvSpPr>
        <p:spPr>
          <a:xfrm>
            <a:off x="8128000" y="6248401"/>
            <a:ext cx="3556000" cy="365125"/>
          </a:xfrm>
          <a:prstGeom prst="rect">
            <a:avLst/>
          </a:prstGeom>
        </p:spPr>
        <p:txBody>
          <a:bodyPr vert="horz" anchor="ctr" anchorCtr="0"/>
          <a:lstStyle>
            <a:lvl1pPr algn="l" eaLnBrk="1" latinLnBrk="0" hangingPunct="1">
              <a:defRPr kumimoji="0" sz="1400">
                <a:solidFill>
                  <a:schemeClr val="tx2"/>
                </a:solidFill>
              </a:defRPr>
            </a:lvl1pPr>
          </a:lstStyle>
          <a:p>
            <a:fld id="{2016530E-208F-48AE-B5D0-C05B173A0AFF}" type="datetimeFigureOut">
              <a:rPr lang="pt-BR" smtClean="0"/>
              <a:t>14/10/2021</a:t>
            </a:fld>
            <a:endParaRPr lang="pt-BR"/>
          </a:p>
        </p:txBody>
      </p:sp>
      <p:sp>
        <p:nvSpPr>
          <p:cNvPr id="3" name="Espaço Reservado para Rodapé 2">
            <a:extLst>
              <a:ext uri="{FF2B5EF4-FFF2-40B4-BE49-F238E27FC236}">
                <a16:creationId xmlns:a16="http://schemas.microsoft.com/office/drawing/2014/main" id="{48651F69-1CA4-43B0-8C11-57339FAF4BC6}"/>
              </a:ext>
            </a:extLst>
          </p:cNvPr>
          <p:cNvSpPr>
            <a:spLocks noGrp="1"/>
          </p:cNvSpPr>
          <p:nvPr>
            <p:ph type="ftr" sz="quarter" idx="3"/>
          </p:nvPr>
        </p:nvSpPr>
        <p:spPr>
          <a:xfrm>
            <a:off x="812801" y="6248401"/>
            <a:ext cx="7228417" cy="365125"/>
          </a:xfrm>
          <a:prstGeom prst="rect">
            <a:avLst/>
          </a:prstGeom>
        </p:spPr>
        <p:txBody>
          <a:bodyPr vert="horz" anchor="ctr"/>
          <a:lstStyle>
            <a:lvl1pPr algn="r" eaLnBrk="1" latinLnBrk="0" hangingPunct="1">
              <a:defRPr kumimoji="0" sz="1400">
                <a:solidFill>
                  <a:schemeClr val="tx2"/>
                </a:solidFill>
              </a:defRPr>
            </a:lvl1pPr>
          </a:lstStyle>
          <a:p>
            <a:endParaRPr lang="pt-BR"/>
          </a:p>
        </p:txBody>
      </p:sp>
      <p:sp>
        <p:nvSpPr>
          <p:cNvPr id="7" name="Retângulo 6">
            <a:extLst>
              <a:ext uri="{FF2B5EF4-FFF2-40B4-BE49-F238E27FC236}">
                <a16:creationId xmlns:a16="http://schemas.microsoft.com/office/drawing/2014/main" id="{E60F0666-C9C0-47EA-9E29-EA1DCF0BF716}"/>
              </a:ext>
            </a:extLst>
          </p:cNvPr>
          <p:cNvSpPr/>
          <p:nvPr/>
        </p:nvSpPr>
        <p:spPr bwMode="white">
          <a:xfrm>
            <a:off x="0" y="1235075"/>
            <a:ext cx="12192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8" name="Retângulo 7">
            <a:extLst>
              <a:ext uri="{FF2B5EF4-FFF2-40B4-BE49-F238E27FC236}">
                <a16:creationId xmlns:a16="http://schemas.microsoft.com/office/drawing/2014/main" id="{1FF95DE0-8D52-4655-A0EC-D5004B584D44}"/>
              </a:ext>
            </a:extLst>
          </p:cNvPr>
          <p:cNvSpPr/>
          <p:nvPr/>
        </p:nvSpPr>
        <p:spPr>
          <a:xfrm>
            <a:off x="0" y="1279525"/>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9" name="Retângulo 8">
            <a:extLst>
              <a:ext uri="{FF2B5EF4-FFF2-40B4-BE49-F238E27FC236}">
                <a16:creationId xmlns:a16="http://schemas.microsoft.com/office/drawing/2014/main" id="{2B5D5CC8-7729-4BCA-AF43-AF00D4D6B364}"/>
              </a:ext>
            </a:extLst>
          </p:cNvPr>
          <p:cNvSpPr/>
          <p:nvPr/>
        </p:nvSpPr>
        <p:spPr>
          <a:xfrm>
            <a:off x="787400" y="1279525"/>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800"/>
          </a:p>
        </p:txBody>
      </p:sp>
      <p:sp>
        <p:nvSpPr>
          <p:cNvPr id="23" name="Espaço Reservado para Número de Slide 22">
            <a:extLst>
              <a:ext uri="{FF2B5EF4-FFF2-40B4-BE49-F238E27FC236}">
                <a16:creationId xmlns:a16="http://schemas.microsoft.com/office/drawing/2014/main" id="{6AB7618E-8F33-4221-B63F-144EBABCC1A4}"/>
              </a:ext>
            </a:extLst>
          </p:cNvPr>
          <p:cNvSpPr>
            <a:spLocks noGrp="1"/>
          </p:cNvSpPr>
          <p:nvPr>
            <p:ph type="sldNum" sz="quarter" idx="4"/>
          </p:nvPr>
        </p:nvSpPr>
        <p:spPr>
          <a:xfrm>
            <a:off x="0" y="1271589"/>
            <a:ext cx="711200" cy="244475"/>
          </a:xfrm>
          <a:prstGeom prst="rect">
            <a:avLst/>
          </a:prstGeom>
        </p:spPr>
        <p:txBody>
          <a:bodyPr vert="horz" wrap="square" lIns="91440" tIns="45720" rIns="91440" bIns="45720" numCol="1" anchor="ctr" anchorCtr="0" compatLnSpc="1">
            <a:prstTxWarp prst="textNoShape">
              <a:avLst/>
            </a:prstTxWarp>
            <a:normAutofit/>
          </a:bodyPr>
          <a:lstStyle>
            <a:lvl1pPr algn="ctr" eaLnBrk="1" hangingPunct="1">
              <a:defRPr sz="1400" b="1">
                <a:solidFill>
                  <a:srgbClr val="FFFFFF"/>
                </a:solidFill>
              </a:defRPr>
            </a:lvl1pPr>
          </a:lstStyle>
          <a:p>
            <a:fld id="{CBB58F95-A808-41BE-AF2D-274BF5958C8B}" type="slidenum">
              <a:rPr lang="pt-BR" smtClean="0"/>
              <a:t>‹nº›</a:t>
            </a:fld>
            <a:endParaRPr lang="pt-BR"/>
          </a:p>
        </p:txBody>
      </p:sp>
    </p:spTree>
    <p:extLst>
      <p:ext uri="{BB962C8B-B14F-4D97-AF65-F5344CB8AC3E}">
        <p14:creationId xmlns:p14="http://schemas.microsoft.com/office/powerpoint/2010/main" val="11521002"/>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txStyles>
    <p:titleStyle>
      <a:lvl1pPr algn="l" rtl="0" eaLnBrk="1" fontAlgn="base" hangingPunct="1">
        <a:spcBef>
          <a:spcPct val="0"/>
        </a:spcBef>
        <a:spcAft>
          <a:spcPct val="0"/>
        </a:spcAft>
        <a:defRPr sz="4400" kern="12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Tw Cen MT"/>
        </a:defRPr>
      </a:lvl2pPr>
      <a:lvl3pPr algn="l" rtl="0" eaLnBrk="1" fontAlgn="base" hangingPunct="1">
        <a:spcBef>
          <a:spcPct val="0"/>
        </a:spcBef>
        <a:spcAft>
          <a:spcPct val="0"/>
        </a:spcAft>
        <a:defRPr sz="4400">
          <a:solidFill>
            <a:schemeClr val="tx2"/>
          </a:solidFill>
          <a:latin typeface="Tw Cen MT"/>
        </a:defRPr>
      </a:lvl3pPr>
      <a:lvl4pPr algn="l" rtl="0" eaLnBrk="1" fontAlgn="base" hangingPunct="1">
        <a:spcBef>
          <a:spcPct val="0"/>
        </a:spcBef>
        <a:spcAft>
          <a:spcPct val="0"/>
        </a:spcAft>
        <a:defRPr sz="4400">
          <a:solidFill>
            <a:schemeClr val="tx2"/>
          </a:solidFill>
          <a:latin typeface="Tw Cen MT"/>
        </a:defRPr>
      </a:lvl4pPr>
      <a:lvl5pPr algn="l" rtl="0" eaLnBrk="1" fontAlgn="base" hangingPunct="1">
        <a:spcBef>
          <a:spcPct val="0"/>
        </a:spcBef>
        <a:spcAft>
          <a:spcPct val="0"/>
        </a:spcAft>
        <a:defRPr sz="4400">
          <a:solidFill>
            <a:schemeClr val="tx2"/>
          </a:solidFill>
          <a:latin typeface="Tw Cen MT"/>
        </a:defRPr>
      </a:lvl5pPr>
      <a:lvl6pPr marL="457200" algn="l" rtl="0" eaLnBrk="1" fontAlgn="base" hangingPunct="1">
        <a:spcBef>
          <a:spcPct val="0"/>
        </a:spcBef>
        <a:spcAft>
          <a:spcPct val="0"/>
        </a:spcAft>
        <a:defRPr sz="4400">
          <a:solidFill>
            <a:schemeClr val="tx2"/>
          </a:solidFill>
          <a:latin typeface="Tw Cen MT"/>
        </a:defRPr>
      </a:lvl6pPr>
      <a:lvl7pPr marL="914400" algn="l" rtl="0" eaLnBrk="1" fontAlgn="base" hangingPunct="1">
        <a:spcBef>
          <a:spcPct val="0"/>
        </a:spcBef>
        <a:spcAft>
          <a:spcPct val="0"/>
        </a:spcAft>
        <a:defRPr sz="4400">
          <a:solidFill>
            <a:schemeClr val="tx2"/>
          </a:solidFill>
          <a:latin typeface="Tw Cen MT"/>
        </a:defRPr>
      </a:lvl7pPr>
      <a:lvl8pPr marL="1371600" algn="l" rtl="0" eaLnBrk="1" fontAlgn="base" hangingPunct="1">
        <a:spcBef>
          <a:spcPct val="0"/>
        </a:spcBef>
        <a:spcAft>
          <a:spcPct val="0"/>
        </a:spcAft>
        <a:defRPr sz="4400">
          <a:solidFill>
            <a:schemeClr val="tx2"/>
          </a:solidFill>
          <a:latin typeface="Tw Cen MT"/>
        </a:defRPr>
      </a:lvl8pPr>
      <a:lvl9pPr marL="1828800" algn="l" rtl="0" eaLnBrk="1" fontAlgn="base" hangingPunct="1">
        <a:spcBef>
          <a:spcPct val="0"/>
        </a:spcBef>
        <a:spcAft>
          <a:spcPct val="0"/>
        </a:spcAft>
        <a:defRPr sz="4400">
          <a:solidFill>
            <a:schemeClr val="tx2"/>
          </a:solidFill>
          <a:latin typeface="Tw Cen MT"/>
        </a:defRPr>
      </a:lvl9pPr>
    </p:titleStyle>
    <p:bodyStyle>
      <a:lvl1pPr marL="319088" indent="-319088" algn="l" rtl="0" eaLnBrk="1" fontAlgn="base" hangingPunct="1">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39763" indent="-273050" algn="l" rtl="0" eaLnBrk="1" fontAlgn="base" hangingPunct="1">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n-ea"/>
          <a:cs typeface="+mn-cs"/>
        </a:defRPr>
      </a:lvl2pPr>
      <a:lvl3pPr marL="914400" indent="-228600" algn="l" rtl="0" eaLnBrk="1" fontAlgn="base" hangingPunct="1">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1" fontAlgn="base" hangingPunct="1">
        <a:spcBef>
          <a:spcPts val="400"/>
        </a:spcBef>
        <a:spcAft>
          <a:spcPct val="0"/>
        </a:spcAft>
        <a:buClr>
          <a:srgbClr val="A5AB81"/>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1" fontAlgn="base" hangingPunct="1">
        <a:spcBef>
          <a:spcPts val="400"/>
        </a:spcBef>
        <a:spcAft>
          <a:spcPct val="0"/>
        </a:spcAft>
        <a:buClr>
          <a:srgbClr val="D8B25C"/>
        </a:buClr>
        <a:buSzPct val="65000"/>
        <a:buFont typeface="Wingdings" panose="05000000000000000000"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3B3AC899-0901-4D76-84A9-32FAB7DCB4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5045189D-94B5-4F2A-99C8-CBF9E949A8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31225BA0-0D68-4861-919E-3CBFED6675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16530E-208F-48AE-B5D0-C05B173A0AFF}" type="datetimeFigureOut">
              <a:rPr lang="pt-BR" smtClean="0"/>
              <a:t>14/10/2021</a:t>
            </a:fld>
            <a:endParaRPr lang="pt-BR"/>
          </a:p>
        </p:txBody>
      </p:sp>
      <p:sp>
        <p:nvSpPr>
          <p:cNvPr id="5" name="Espaço Reservado para Rodapé 4">
            <a:extLst>
              <a:ext uri="{FF2B5EF4-FFF2-40B4-BE49-F238E27FC236}">
                <a16:creationId xmlns:a16="http://schemas.microsoft.com/office/drawing/2014/main" id="{E4005A7F-6096-43FD-A4CC-D0FDA742E2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461FD94D-321B-459B-B89A-B73D9E66C3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B58F95-A808-41BE-AF2D-274BF5958C8B}" type="slidenum">
              <a:rPr lang="pt-BR" smtClean="0"/>
              <a:t>‹nº›</a:t>
            </a:fld>
            <a:endParaRPr lang="pt-BR"/>
          </a:p>
        </p:txBody>
      </p:sp>
    </p:spTree>
    <p:extLst>
      <p:ext uri="{BB962C8B-B14F-4D97-AF65-F5344CB8AC3E}">
        <p14:creationId xmlns:p14="http://schemas.microsoft.com/office/powerpoint/2010/main" val="2495701784"/>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en.wikipedia.org/wiki/Binary-coded_decimal" TargetMode="Externa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a:xfrm>
            <a:off x="2044664" y="3899832"/>
            <a:ext cx="7742274" cy="1655762"/>
          </a:xfrm>
        </p:spPr>
        <p:txBody>
          <a:bodyPr rtlCol="0">
            <a:normAutofit fontScale="90000"/>
          </a:bodyPr>
          <a:lstStyle/>
          <a:p>
            <a:pPr>
              <a:defRPr/>
            </a:pPr>
            <a:br>
              <a:rPr lang="pt-BR" dirty="0"/>
            </a:br>
            <a:br>
              <a:rPr lang="pt-BR" dirty="0"/>
            </a:br>
            <a:br>
              <a:rPr lang="pt-BR" dirty="0"/>
            </a:br>
            <a:br>
              <a:rPr lang="pt-BR" dirty="0"/>
            </a:br>
            <a:br>
              <a:rPr lang="pt-BR" dirty="0"/>
            </a:br>
            <a:r>
              <a:rPr lang="pt-BR" sz="4000" dirty="0"/>
              <a:t>Arquitetura de </a:t>
            </a:r>
            <a:r>
              <a:rPr lang="pt-BR" sz="4000"/>
              <a:t>Computadores Resumo </a:t>
            </a:r>
            <a:r>
              <a:rPr lang="pt-BR"/>
              <a:t>Aula </a:t>
            </a:r>
            <a:r>
              <a:rPr lang="pt-BR" dirty="0"/>
              <a:t>9 – Formatos de Instruções e Tipos de Dados</a:t>
            </a:r>
            <a:br>
              <a:rPr lang="pt-BR" dirty="0"/>
            </a:br>
            <a:br>
              <a:rPr lang="pt-BR" dirty="0"/>
            </a:br>
            <a:endParaRPr lang="pt-BR" dirty="0"/>
          </a:p>
        </p:txBody>
      </p:sp>
      <p:sp>
        <p:nvSpPr>
          <p:cNvPr id="14339" name="Rectangle 3"/>
          <p:cNvSpPr>
            <a:spLocks noGrp="1" noChangeArrowheads="1"/>
          </p:cNvSpPr>
          <p:nvPr>
            <p:ph type="subTitle" idx="1"/>
          </p:nvPr>
        </p:nvSpPr>
        <p:spPr/>
        <p:txBody>
          <a:bodyPr rtlCol="0">
            <a:normAutofit fontScale="92500" lnSpcReduction="20000"/>
          </a:bodyPr>
          <a:lstStyle/>
          <a:p>
            <a:pPr>
              <a:defRPr/>
            </a:pPr>
            <a:r>
              <a:rPr lang="pt-BR" dirty="0"/>
              <a:t>			Prof. Rubens L. Sant’Anna</a:t>
            </a:r>
          </a:p>
          <a:p>
            <a:pPr>
              <a:defRPr/>
            </a:pPr>
            <a:r>
              <a:rPr lang="pt-BR" sz="1800" dirty="0"/>
              <a:t>			</a:t>
            </a:r>
          </a:p>
        </p:txBody>
      </p:sp>
      <p:pic>
        <p:nvPicPr>
          <p:cNvPr id="5" name="Imagem 4" descr="Logo_Centro-Universitario-IESB.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166226" y="295275"/>
            <a:ext cx="1241425" cy="123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510950" y="3870629"/>
            <a:ext cx="7772400" cy="1470025"/>
          </a:xfrm>
        </p:spPr>
        <p:txBody>
          <a:bodyPr>
            <a:normAutofit fontScale="90000"/>
          </a:bodyPr>
          <a:lstStyle/>
          <a:p>
            <a:br>
              <a:rPr lang="pt-BR" b="1" dirty="0"/>
            </a:br>
            <a:br>
              <a:rPr lang="pt-BR" b="1" dirty="0"/>
            </a:br>
            <a:r>
              <a:rPr lang="pt-BR" b="1" dirty="0" err="1"/>
              <a:t>Opcode</a:t>
            </a:r>
            <a:r>
              <a:rPr lang="pt-BR" b="1" dirty="0"/>
              <a:t> e Operando(</a:t>
            </a:r>
            <a:r>
              <a:rPr lang="pt-BR" b="1" dirty="0" err="1"/>
              <a:t>s</a:t>
            </a:r>
            <a:r>
              <a:rPr lang="pt-BR" b="1" dirty="0"/>
              <a:t>)</a:t>
            </a:r>
            <a:br>
              <a:rPr lang="pt-BR" b="1" dirty="0"/>
            </a:br>
            <a:br>
              <a:rPr lang="pt-BR" b="1" dirty="0"/>
            </a:br>
            <a:br>
              <a:rPr lang="pt-BR" b="1" dirty="0"/>
            </a:br>
            <a:br>
              <a:rPr lang="pt-BR" b="1" dirty="0"/>
            </a:br>
            <a:br>
              <a:rPr lang="pt-BR" b="1" dirty="0"/>
            </a:br>
            <a:endParaRPr lang="pt-BR" b="1" dirty="0"/>
          </a:p>
        </p:txBody>
      </p:sp>
      <p:sp>
        <p:nvSpPr>
          <p:cNvPr id="5123" name="Rectangle 3"/>
          <p:cNvSpPr>
            <a:spLocks noGrp="1" noChangeArrowheads="1"/>
          </p:cNvSpPr>
          <p:nvPr>
            <p:ph type="subTitle" idx="1"/>
          </p:nvPr>
        </p:nvSpPr>
        <p:spPr>
          <a:xfrm>
            <a:off x="713678" y="1683834"/>
            <a:ext cx="10125307" cy="4594303"/>
          </a:xfrm>
        </p:spPr>
        <p:txBody>
          <a:bodyPr rtlCol="0">
            <a:normAutofit/>
          </a:bodyPr>
          <a:lstStyle/>
          <a:p>
            <a:pPr algn="just"/>
            <a:br>
              <a:rPr lang="pt-BR" dirty="0"/>
            </a:br>
            <a:r>
              <a:rPr lang="pt-BR" dirty="0"/>
              <a:t>As </a:t>
            </a:r>
            <a:r>
              <a:rPr lang="pt-BR" b="1" dirty="0"/>
              <a:t>instruções de 3 endereços</a:t>
            </a:r>
            <a:r>
              <a:rPr lang="pt-BR" dirty="0"/>
              <a:t> são aquelas que requerem a especificação de um endereço (operando) de destino e dois endereços (operandos) de origem. Usualmente, o primeiro operando é o destino e os outros dois são os operandos de origem, como no exemplo da “soma”. </a:t>
            </a:r>
          </a:p>
          <a:p>
            <a:pPr algn="just"/>
            <a:r>
              <a:rPr lang="pt-BR" dirty="0"/>
              <a:t>É um tipo de formato que, por natureza, ocupa muito espaço em memória (são três endereços), embora seja o mais flexível que se pode ter para este tipo de operação, uma vez que podemos explicitamente especificar todos os três operandos normalmente envolvidos – um de destino e dois de origem.</a:t>
            </a:r>
          </a:p>
          <a:p>
            <a:br>
              <a:rPr lang="pt-BR" sz="1600" dirty="0"/>
            </a:br>
            <a:endParaRPr lang="pt-BR" sz="1600" dirty="0"/>
          </a:p>
        </p:txBody>
      </p:sp>
      <p:pic>
        <p:nvPicPr>
          <p:cNvPr id="614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0337" y="188640"/>
            <a:ext cx="1243013"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3783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510950" y="3870629"/>
            <a:ext cx="7772400" cy="1470025"/>
          </a:xfrm>
        </p:spPr>
        <p:txBody>
          <a:bodyPr>
            <a:normAutofit fontScale="90000"/>
          </a:bodyPr>
          <a:lstStyle/>
          <a:p>
            <a:br>
              <a:rPr lang="pt-BR" b="1" dirty="0"/>
            </a:br>
            <a:br>
              <a:rPr lang="pt-BR" b="1" dirty="0"/>
            </a:br>
            <a:r>
              <a:rPr lang="pt-BR" b="1" dirty="0" err="1"/>
              <a:t>Opcode</a:t>
            </a:r>
            <a:r>
              <a:rPr lang="pt-BR" b="1" dirty="0"/>
              <a:t> e Operando(</a:t>
            </a:r>
            <a:r>
              <a:rPr lang="pt-BR" b="1" dirty="0" err="1"/>
              <a:t>s</a:t>
            </a:r>
            <a:r>
              <a:rPr lang="pt-BR" b="1" dirty="0"/>
              <a:t>)</a:t>
            </a:r>
            <a:br>
              <a:rPr lang="pt-BR" b="1" dirty="0"/>
            </a:br>
            <a:br>
              <a:rPr lang="pt-BR" b="1" dirty="0"/>
            </a:br>
            <a:br>
              <a:rPr lang="pt-BR" b="1" dirty="0"/>
            </a:br>
            <a:br>
              <a:rPr lang="pt-BR" b="1" dirty="0"/>
            </a:br>
            <a:br>
              <a:rPr lang="pt-BR" b="1" dirty="0"/>
            </a:br>
            <a:endParaRPr lang="pt-BR" b="1" dirty="0"/>
          </a:p>
        </p:txBody>
      </p:sp>
      <p:sp>
        <p:nvSpPr>
          <p:cNvPr id="5123" name="Rectangle 3"/>
          <p:cNvSpPr>
            <a:spLocks noGrp="1" noChangeArrowheads="1"/>
          </p:cNvSpPr>
          <p:nvPr>
            <p:ph type="subTitle" idx="1"/>
          </p:nvPr>
        </p:nvSpPr>
        <p:spPr>
          <a:xfrm>
            <a:off x="713678" y="1683834"/>
            <a:ext cx="10125307" cy="4594303"/>
          </a:xfrm>
        </p:spPr>
        <p:txBody>
          <a:bodyPr rtlCol="0">
            <a:normAutofit/>
          </a:bodyPr>
          <a:lstStyle/>
          <a:p>
            <a:pPr algn="just"/>
            <a:br>
              <a:rPr lang="pt-BR" dirty="0"/>
            </a:br>
            <a:r>
              <a:rPr lang="pt-BR" dirty="0"/>
              <a:t>Podemos reduzir essa necessidade de 3 endereços se assumirmos que um dos operandos tem um “papel duplo”, é tanto uma origem como o destino da operação. </a:t>
            </a:r>
          </a:p>
          <a:p>
            <a:pPr algn="just"/>
            <a:r>
              <a:rPr lang="pt-BR" dirty="0"/>
              <a:t>É o caso das </a:t>
            </a:r>
            <a:r>
              <a:rPr lang="pt-BR" b="1" dirty="0"/>
              <a:t>instruções de 2 endereços</a:t>
            </a:r>
            <a:r>
              <a:rPr lang="pt-BR" dirty="0"/>
              <a:t>, nas quais o primeiro operando especificado é tanto o destino como uma das origens para a operação. A “leitura por extenso” da operação indicada seria “A = A + </a:t>
            </a:r>
            <a:r>
              <a:rPr lang="pt-BR" dirty="0" err="1"/>
              <a:t>B</a:t>
            </a:r>
            <a:r>
              <a:rPr lang="pt-BR" dirty="0"/>
              <a:t>”.</a:t>
            </a:r>
            <a:endParaRPr lang="pt-BR" sz="1600" dirty="0"/>
          </a:p>
        </p:txBody>
      </p:sp>
      <p:pic>
        <p:nvPicPr>
          <p:cNvPr id="614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0337" y="188640"/>
            <a:ext cx="1243013"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784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510950" y="3870629"/>
            <a:ext cx="7772400" cy="1470025"/>
          </a:xfrm>
        </p:spPr>
        <p:txBody>
          <a:bodyPr>
            <a:normAutofit fontScale="90000"/>
          </a:bodyPr>
          <a:lstStyle/>
          <a:p>
            <a:br>
              <a:rPr lang="pt-BR" b="1" dirty="0"/>
            </a:br>
            <a:br>
              <a:rPr lang="pt-BR" b="1" dirty="0"/>
            </a:br>
            <a:r>
              <a:rPr lang="pt-BR" b="1" dirty="0" err="1"/>
              <a:t>Opcode</a:t>
            </a:r>
            <a:r>
              <a:rPr lang="pt-BR" b="1" dirty="0"/>
              <a:t> e Operando(</a:t>
            </a:r>
            <a:r>
              <a:rPr lang="pt-BR" b="1" dirty="0" err="1"/>
              <a:t>s</a:t>
            </a:r>
            <a:r>
              <a:rPr lang="pt-BR" b="1" dirty="0"/>
              <a:t>)</a:t>
            </a:r>
            <a:br>
              <a:rPr lang="pt-BR" b="1" dirty="0"/>
            </a:br>
            <a:br>
              <a:rPr lang="pt-BR" b="1" dirty="0"/>
            </a:br>
            <a:br>
              <a:rPr lang="pt-BR" b="1" dirty="0"/>
            </a:br>
            <a:br>
              <a:rPr lang="pt-BR" b="1" dirty="0"/>
            </a:br>
            <a:br>
              <a:rPr lang="pt-BR" b="1" dirty="0"/>
            </a:br>
            <a:endParaRPr lang="pt-BR" b="1" dirty="0"/>
          </a:p>
        </p:txBody>
      </p:sp>
      <p:sp>
        <p:nvSpPr>
          <p:cNvPr id="5123" name="Rectangle 3"/>
          <p:cNvSpPr>
            <a:spLocks noGrp="1" noChangeArrowheads="1"/>
          </p:cNvSpPr>
          <p:nvPr>
            <p:ph type="subTitle" idx="1"/>
          </p:nvPr>
        </p:nvSpPr>
        <p:spPr>
          <a:xfrm>
            <a:off x="713678" y="1683834"/>
            <a:ext cx="10125307" cy="4594303"/>
          </a:xfrm>
        </p:spPr>
        <p:txBody>
          <a:bodyPr rtlCol="0">
            <a:normAutofit/>
          </a:bodyPr>
          <a:lstStyle/>
          <a:p>
            <a:pPr algn="just"/>
            <a:br>
              <a:rPr lang="pt-BR" dirty="0"/>
            </a:br>
            <a:r>
              <a:rPr lang="pt-BR" dirty="0"/>
              <a:t>Podemos ainda reduzir mais os operandos explícitos na instrução, reduzindo o tamanho da mesma, com as </a:t>
            </a:r>
            <a:r>
              <a:rPr lang="pt-BR" b="1" dirty="0"/>
              <a:t>instruções de 1 endereço</a:t>
            </a:r>
            <a:r>
              <a:rPr lang="pt-BR" dirty="0"/>
              <a:t>. </a:t>
            </a:r>
          </a:p>
          <a:p>
            <a:pPr algn="just"/>
            <a:r>
              <a:rPr lang="pt-BR" dirty="0"/>
              <a:t>Nesse caso, temos </a:t>
            </a:r>
            <a:r>
              <a:rPr lang="pt-BR" b="1" dirty="0"/>
              <a:t>um operando implícito</a:t>
            </a:r>
            <a:r>
              <a:rPr lang="pt-BR" dirty="0"/>
              <a:t>, que serve tanto como destino quanto como um dos operandos origem, para a operação. </a:t>
            </a:r>
          </a:p>
          <a:p>
            <a:pPr algn="just"/>
            <a:r>
              <a:rPr lang="pt-BR" dirty="0"/>
              <a:t>Usualmente, nessa situação, esse operando default é um registrador especial da UCP, o ACC – Acumulador. A operação exemplificada agora seria lida como ACC = ACC + B.</a:t>
            </a:r>
          </a:p>
          <a:p>
            <a:pPr algn="just"/>
            <a:br>
              <a:rPr lang="pt-BR" dirty="0"/>
            </a:br>
            <a:endParaRPr lang="pt-BR" sz="1600" dirty="0"/>
          </a:p>
        </p:txBody>
      </p:sp>
      <p:pic>
        <p:nvPicPr>
          <p:cNvPr id="614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0337" y="188640"/>
            <a:ext cx="1243013"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6146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510950" y="3870629"/>
            <a:ext cx="7772400" cy="1470025"/>
          </a:xfrm>
        </p:spPr>
        <p:txBody>
          <a:bodyPr>
            <a:normAutofit fontScale="90000"/>
          </a:bodyPr>
          <a:lstStyle/>
          <a:p>
            <a:br>
              <a:rPr lang="pt-BR" b="1" dirty="0"/>
            </a:br>
            <a:br>
              <a:rPr lang="pt-BR" b="1" dirty="0"/>
            </a:br>
            <a:r>
              <a:rPr lang="pt-BR" b="1" dirty="0" err="1"/>
              <a:t>Opcode</a:t>
            </a:r>
            <a:r>
              <a:rPr lang="pt-BR" b="1" dirty="0"/>
              <a:t> e Operando(</a:t>
            </a:r>
            <a:r>
              <a:rPr lang="pt-BR" b="1" dirty="0" err="1"/>
              <a:t>s</a:t>
            </a:r>
            <a:r>
              <a:rPr lang="pt-BR" b="1" dirty="0"/>
              <a:t>)</a:t>
            </a:r>
            <a:br>
              <a:rPr lang="pt-BR" b="1" dirty="0"/>
            </a:br>
            <a:br>
              <a:rPr lang="pt-BR" b="1" dirty="0"/>
            </a:br>
            <a:br>
              <a:rPr lang="pt-BR" b="1" dirty="0"/>
            </a:br>
            <a:br>
              <a:rPr lang="pt-BR" b="1" dirty="0"/>
            </a:br>
            <a:br>
              <a:rPr lang="pt-BR" b="1" dirty="0"/>
            </a:br>
            <a:endParaRPr lang="pt-BR" b="1" dirty="0"/>
          </a:p>
        </p:txBody>
      </p:sp>
      <p:sp>
        <p:nvSpPr>
          <p:cNvPr id="5123" name="Rectangle 3"/>
          <p:cNvSpPr>
            <a:spLocks noGrp="1" noChangeArrowheads="1"/>
          </p:cNvSpPr>
          <p:nvPr>
            <p:ph type="subTitle" idx="1"/>
          </p:nvPr>
        </p:nvSpPr>
        <p:spPr>
          <a:xfrm>
            <a:off x="713678" y="1683834"/>
            <a:ext cx="10125307" cy="4594303"/>
          </a:xfrm>
        </p:spPr>
        <p:txBody>
          <a:bodyPr rtlCol="0">
            <a:normAutofit/>
          </a:bodyPr>
          <a:lstStyle/>
          <a:p>
            <a:pPr algn="just"/>
            <a:br>
              <a:rPr lang="pt-BR" dirty="0"/>
            </a:br>
            <a:r>
              <a:rPr lang="pt-BR" dirty="0"/>
              <a:t>Existem ainda os casos em que nenhum operando é explicitado, tanto origem quanto destino ficando implícitos, pelo </a:t>
            </a:r>
            <a:r>
              <a:rPr lang="pt-BR" dirty="0" err="1"/>
              <a:t>OpCode</a:t>
            </a:r>
            <a:r>
              <a:rPr lang="pt-BR" dirty="0"/>
              <a:t> e pela arquitetura da máquina. </a:t>
            </a:r>
          </a:p>
          <a:p>
            <a:pPr algn="just"/>
            <a:r>
              <a:rPr lang="pt-BR" dirty="0"/>
              <a:t>No exemplo dado, a leitura seria ACC = NOT(ACC), ou seja, seria computado o complemento lógico do conteúdo do Acumulador.</a:t>
            </a:r>
          </a:p>
          <a:p>
            <a:pPr algn="just"/>
            <a:br>
              <a:rPr lang="pt-BR" dirty="0"/>
            </a:br>
            <a:endParaRPr lang="pt-BR" sz="1600" dirty="0"/>
          </a:p>
        </p:txBody>
      </p:sp>
      <p:pic>
        <p:nvPicPr>
          <p:cNvPr id="614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0337" y="188640"/>
            <a:ext cx="1243013"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1183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510950" y="3870629"/>
            <a:ext cx="7772400" cy="1470025"/>
          </a:xfrm>
        </p:spPr>
        <p:txBody>
          <a:bodyPr>
            <a:normAutofit fontScale="90000"/>
          </a:bodyPr>
          <a:lstStyle/>
          <a:p>
            <a:br>
              <a:rPr lang="pt-BR" b="1" dirty="0"/>
            </a:br>
            <a:br>
              <a:rPr lang="pt-BR" b="1" dirty="0"/>
            </a:br>
            <a:r>
              <a:rPr lang="pt-BR" b="1" dirty="0" err="1"/>
              <a:t>Opcode</a:t>
            </a:r>
            <a:r>
              <a:rPr lang="pt-BR" b="1" dirty="0"/>
              <a:t> e Operando(</a:t>
            </a:r>
            <a:r>
              <a:rPr lang="pt-BR" b="1" dirty="0" err="1"/>
              <a:t>s</a:t>
            </a:r>
            <a:r>
              <a:rPr lang="pt-BR" b="1" dirty="0"/>
              <a:t>)</a:t>
            </a:r>
            <a:br>
              <a:rPr lang="pt-BR" b="1" dirty="0"/>
            </a:br>
            <a:br>
              <a:rPr lang="pt-BR" b="1" dirty="0"/>
            </a:br>
            <a:br>
              <a:rPr lang="pt-BR" b="1" dirty="0"/>
            </a:br>
            <a:br>
              <a:rPr lang="pt-BR" b="1" dirty="0"/>
            </a:br>
            <a:br>
              <a:rPr lang="pt-BR" b="1" dirty="0"/>
            </a:br>
            <a:endParaRPr lang="pt-BR" b="1" dirty="0"/>
          </a:p>
        </p:txBody>
      </p:sp>
      <p:sp>
        <p:nvSpPr>
          <p:cNvPr id="5123" name="Rectangle 3"/>
          <p:cNvSpPr>
            <a:spLocks noGrp="1" noChangeArrowheads="1"/>
          </p:cNvSpPr>
          <p:nvPr>
            <p:ph type="subTitle" idx="1"/>
          </p:nvPr>
        </p:nvSpPr>
        <p:spPr>
          <a:xfrm>
            <a:off x="713678" y="1683834"/>
            <a:ext cx="10779627" cy="4857643"/>
          </a:xfrm>
        </p:spPr>
        <p:txBody>
          <a:bodyPr rtlCol="0">
            <a:normAutofit/>
          </a:bodyPr>
          <a:lstStyle/>
          <a:p>
            <a:pPr algn="l"/>
            <a:br>
              <a:rPr lang="pt-BR" dirty="0"/>
            </a:br>
            <a:r>
              <a:rPr lang="pt-BR" dirty="0"/>
              <a:t>Um ponto importante de ser reforçado é que, quanto menos endereços, menor a instrução, em termos de espaço ocupado em memória, mais rápida será a leitura da instrução em memória, e mais rápido ela será executada. </a:t>
            </a:r>
          </a:p>
          <a:p>
            <a:pPr algn="l"/>
            <a:r>
              <a:rPr lang="pt-BR" dirty="0"/>
              <a:t>Em contrapartida, menos flexibilidade ela exibirá, sendo rígida naquilo que é capaz de realizar.</a:t>
            </a:r>
          </a:p>
          <a:p>
            <a:pPr algn="just"/>
            <a:r>
              <a:rPr lang="pt-BR" dirty="0"/>
              <a:t>Por exemplo, a instrução “NOT”, representando complementar o Acumulador, só é capaz de realizar isto mesmo, complementar o Acumulador. </a:t>
            </a:r>
          </a:p>
          <a:p>
            <a:pPr algn="just"/>
            <a:r>
              <a:rPr lang="pt-BR" dirty="0"/>
              <a:t>Se a instrução fosse “NOT </a:t>
            </a:r>
            <a:r>
              <a:rPr lang="pt-BR" dirty="0" err="1"/>
              <a:t>X</a:t>
            </a:r>
            <a:r>
              <a:rPr lang="pt-BR" dirty="0"/>
              <a:t>”, eventualmente poderíamos substituir o “</a:t>
            </a:r>
            <a:r>
              <a:rPr lang="pt-BR" dirty="0" err="1"/>
              <a:t>X</a:t>
            </a:r>
            <a:r>
              <a:rPr lang="pt-BR" dirty="0"/>
              <a:t>” por qualquer endereço de memória ou registrador de dados interno da UCP. Muito mais flexível.</a:t>
            </a:r>
            <a:endParaRPr lang="pt-BR" sz="1600" dirty="0"/>
          </a:p>
        </p:txBody>
      </p:sp>
      <p:pic>
        <p:nvPicPr>
          <p:cNvPr id="614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0337" y="188640"/>
            <a:ext cx="1243013"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4577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510950" y="3870629"/>
            <a:ext cx="7772400" cy="1470025"/>
          </a:xfrm>
        </p:spPr>
        <p:txBody>
          <a:bodyPr>
            <a:normAutofit fontScale="90000"/>
          </a:bodyPr>
          <a:lstStyle/>
          <a:p>
            <a:br>
              <a:rPr lang="pt-BR" b="1" dirty="0"/>
            </a:br>
            <a:br>
              <a:rPr lang="pt-BR" b="1" dirty="0"/>
            </a:br>
            <a:r>
              <a:rPr lang="pt-BR" b="1" dirty="0">
                <a:solidFill>
                  <a:srgbClr val="FF0000"/>
                </a:solidFill>
              </a:rPr>
              <a:t>Classes de Computadores</a:t>
            </a:r>
            <a:br>
              <a:rPr lang="pt-BR" b="1" dirty="0"/>
            </a:br>
            <a:br>
              <a:rPr lang="pt-BR" b="1" dirty="0"/>
            </a:br>
            <a:br>
              <a:rPr lang="pt-BR" b="1" dirty="0"/>
            </a:br>
            <a:br>
              <a:rPr lang="pt-BR" b="1" dirty="0"/>
            </a:br>
            <a:br>
              <a:rPr lang="pt-BR" b="1" dirty="0"/>
            </a:br>
            <a:endParaRPr lang="pt-BR" b="1" dirty="0"/>
          </a:p>
        </p:txBody>
      </p:sp>
      <p:sp>
        <p:nvSpPr>
          <p:cNvPr id="5123" name="Rectangle 3"/>
          <p:cNvSpPr>
            <a:spLocks noGrp="1" noChangeArrowheads="1"/>
          </p:cNvSpPr>
          <p:nvPr>
            <p:ph type="subTitle" idx="1"/>
          </p:nvPr>
        </p:nvSpPr>
        <p:spPr>
          <a:xfrm>
            <a:off x="713678" y="1683834"/>
            <a:ext cx="10125307" cy="4594303"/>
          </a:xfrm>
        </p:spPr>
        <p:txBody>
          <a:bodyPr rtlCol="0">
            <a:normAutofit/>
          </a:bodyPr>
          <a:lstStyle/>
          <a:p>
            <a:pPr algn="just"/>
            <a:br>
              <a:rPr lang="pt-BR" dirty="0"/>
            </a:br>
            <a:r>
              <a:rPr lang="pt-BR" dirty="0"/>
              <a:t>O tipo de aplicação a que se destina um sistema computacional de certa forma vai estabelecer demandas diferentes em sua arquitetura, influenciando as necessidades colocadas em seu conjunto de instruções.</a:t>
            </a:r>
          </a:p>
          <a:p>
            <a:pPr algn="just"/>
            <a:r>
              <a:rPr lang="pt-BR" dirty="0"/>
              <a:t>Sob esse ponto de vista, encontramos três grandes mercados para sistemas computacionais com características bem distintas:</a:t>
            </a:r>
          </a:p>
          <a:p>
            <a:pPr marL="342900" indent="-342900" algn="just">
              <a:buFont typeface="Arial" panose="020B0604020202020204" pitchFamily="34" charset="0"/>
              <a:buChar char="•"/>
            </a:pPr>
            <a:r>
              <a:rPr lang="pt-BR" dirty="0"/>
              <a:t>Servidores;</a:t>
            </a:r>
          </a:p>
          <a:p>
            <a:pPr marL="342900" indent="-342900" algn="just">
              <a:buFont typeface="Arial" panose="020B0604020202020204" pitchFamily="34" charset="0"/>
              <a:buChar char="•"/>
            </a:pPr>
            <a:r>
              <a:rPr lang="pt-BR" dirty="0"/>
              <a:t>PC – Computador pessoal;</a:t>
            </a:r>
          </a:p>
          <a:p>
            <a:pPr marL="342900" indent="-342900" algn="just">
              <a:buFont typeface="Arial" panose="020B0604020202020204" pitchFamily="34" charset="0"/>
              <a:buChar char="•"/>
            </a:pPr>
            <a:r>
              <a:rPr lang="pt-BR" dirty="0"/>
              <a:t>Sistemas embarcados.</a:t>
            </a:r>
          </a:p>
        </p:txBody>
      </p:sp>
      <p:pic>
        <p:nvPicPr>
          <p:cNvPr id="614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0337" y="188640"/>
            <a:ext cx="1243013"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5046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510950" y="3870629"/>
            <a:ext cx="7772400" cy="1470025"/>
          </a:xfrm>
        </p:spPr>
        <p:txBody>
          <a:bodyPr>
            <a:normAutofit fontScale="90000"/>
          </a:bodyPr>
          <a:lstStyle/>
          <a:p>
            <a:br>
              <a:rPr lang="pt-BR" b="1" dirty="0"/>
            </a:br>
            <a:br>
              <a:rPr lang="pt-BR" b="1" dirty="0"/>
            </a:br>
            <a:r>
              <a:rPr lang="pt-BR" b="1" dirty="0"/>
              <a:t>Classes de Computadores</a:t>
            </a:r>
            <a:br>
              <a:rPr lang="pt-BR" b="1" dirty="0"/>
            </a:br>
            <a:br>
              <a:rPr lang="pt-BR" b="1" dirty="0"/>
            </a:br>
            <a:br>
              <a:rPr lang="pt-BR" b="1" dirty="0"/>
            </a:br>
            <a:br>
              <a:rPr lang="pt-BR" b="1" dirty="0"/>
            </a:br>
            <a:br>
              <a:rPr lang="pt-BR" b="1" dirty="0"/>
            </a:br>
            <a:endParaRPr lang="pt-BR" b="1" dirty="0"/>
          </a:p>
        </p:txBody>
      </p:sp>
      <p:sp>
        <p:nvSpPr>
          <p:cNvPr id="5123" name="Rectangle 3"/>
          <p:cNvSpPr>
            <a:spLocks noGrp="1" noChangeArrowheads="1"/>
          </p:cNvSpPr>
          <p:nvPr>
            <p:ph type="subTitle" idx="1"/>
          </p:nvPr>
        </p:nvSpPr>
        <p:spPr>
          <a:xfrm>
            <a:off x="713678" y="1683834"/>
            <a:ext cx="10125307" cy="4594303"/>
          </a:xfrm>
        </p:spPr>
        <p:txBody>
          <a:bodyPr rtlCol="0">
            <a:normAutofit/>
          </a:bodyPr>
          <a:lstStyle/>
          <a:p>
            <a:br>
              <a:rPr lang="pt-BR" dirty="0"/>
            </a:br>
            <a:r>
              <a:rPr lang="pt-BR" dirty="0"/>
              <a:t>Servidor:</a:t>
            </a:r>
          </a:p>
          <a:p>
            <a:endParaRPr lang="pt-BR" dirty="0"/>
          </a:p>
          <a:p>
            <a:pPr algn="just"/>
            <a:r>
              <a:rPr lang="pt-BR" dirty="0"/>
              <a:t>Um servidor é um sistema computacional voltado para prestar um determinado tipo de serviço a um sem número de clientes potenciais.</a:t>
            </a:r>
          </a:p>
        </p:txBody>
      </p:sp>
      <p:pic>
        <p:nvPicPr>
          <p:cNvPr id="614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0337" y="188640"/>
            <a:ext cx="1243013"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38272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510950" y="3870629"/>
            <a:ext cx="7772400" cy="1470025"/>
          </a:xfrm>
        </p:spPr>
        <p:txBody>
          <a:bodyPr>
            <a:normAutofit fontScale="90000"/>
          </a:bodyPr>
          <a:lstStyle/>
          <a:p>
            <a:br>
              <a:rPr lang="pt-BR" b="1" dirty="0"/>
            </a:br>
            <a:br>
              <a:rPr lang="pt-BR" b="1" dirty="0"/>
            </a:br>
            <a:r>
              <a:rPr lang="pt-BR" b="1" dirty="0"/>
              <a:t>Classes de Computadores</a:t>
            </a:r>
            <a:br>
              <a:rPr lang="pt-BR" b="1" dirty="0"/>
            </a:br>
            <a:br>
              <a:rPr lang="pt-BR" b="1" dirty="0"/>
            </a:br>
            <a:br>
              <a:rPr lang="pt-BR" b="1" dirty="0"/>
            </a:br>
            <a:br>
              <a:rPr lang="pt-BR" b="1" dirty="0"/>
            </a:br>
            <a:br>
              <a:rPr lang="pt-BR" b="1" dirty="0"/>
            </a:br>
            <a:endParaRPr lang="pt-BR" b="1" dirty="0"/>
          </a:p>
        </p:txBody>
      </p:sp>
      <p:sp>
        <p:nvSpPr>
          <p:cNvPr id="5123" name="Rectangle 3"/>
          <p:cNvSpPr>
            <a:spLocks noGrp="1" noChangeArrowheads="1"/>
          </p:cNvSpPr>
          <p:nvPr>
            <p:ph type="subTitle" idx="1"/>
          </p:nvPr>
        </p:nvSpPr>
        <p:spPr>
          <a:xfrm>
            <a:off x="713678" y="1683834"/>
            <a:ext cx="10125307" cy="4594303"/>
          </a:xfrm>
        </p:spPr>
        <p:txBody>
          <a:bodyPr rtlCol="0">
            <a:normAutofit fontScale="92500"/>
          </a:bodyPr>
          <a:lstStyle/>
          <a:p>
            <a:br>
              <a:rPr lang="pt-BR" dirty="0"/>
            </a:br>
            <a:r>
              <a:rPr lang="pt-BR" dirty="0"/>
              <a:t>Servidor:</a:t>
            </a:r>
          </a:p>
          <a:p>
            <a:endParaRPr lang="pt-BR" dirty="0"/>
          </a:p>
          <a:p>
            <a:pPr algn="just"/>
            <a:r>
              <a:rPr lang="pt-BR" dirty="0"/>
              <a:t>O servidor é efetivamente um software que executa a função de prestar o serviço, muito embora, como geralmente os computadores que executam esse software são dedicados a essa função, chamamos à própria máquina de servidor.</a:t>
            </a:r>
          </a:p>
          <a:p>
            <a:pPr algn="just"/>
            <a:r>
              <a:rPr lang="pt-BR" dirty="0"/>
              <a:t>Um servidor requer alta disponibilidade (deve estar sempre pronto a atender um cliente), alta confiabilidade (nunca falha), escalabilidade (pode “crescer” ao longo do tempo, adicionando-se mais recursos) e alta capacidade de comunicação.</a:t>
            </a:r>
          </a:p>
          <a:p>
            <a:pPr algn="just"/>
            <a:r>
              <a:rPr lang="pt-BR" dirty="0"/>
              <a:t>No requisito desempenho, não necessita de maiores capacidades de cálculo que o trivial, e não requerem também recursos de processamento gráfico (servidores geralmente não dispõem de teclado nem monitor, sendo administrados remotamente).</a:t>
            </a:r>
          </a:p>
        </p:txBody>
      </p:sp>
      <p:pic>
        <p:nvPicPr>
          <p:cNvPr id="614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0337" y="188640"/>
            <a:ext cx="1243013"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30995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123">
                                            <p:txEl>
                                              <p:pRg st="2" end="2"/>
                                            </p:txEl>
                                          </p:spTgt>
                                        </p:tgtEl>
                                        <p:attrNameLst>
                                          <p:attrName>style.visibility</p:attrName>
                                        </p:attrNameLst>
                                      </p:cBhvr>
                                      <p:to>
                                        <p:strVal val="visible"/>
                                      </p:to>
                                    </p:set>
                                    <p:animEffect transition="in" filter="blinds(horizontal)">
                                      <p:cBhvr>
                                        <p:cTn id="7" dur="500"/>
                                        <p:tgtEl>
                                          <p:spTgt spid="512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123">
                                            <p:txEl>
                                              <p:pRg st="3" end="3"/>
                                            </p:txEl>
                                          </p:spTgt>
                                        </p:tgtEl>
                                        <p:attrNameLst>
                                          <p:attrName>style.visibility</p:attrName>
                                        </p:attrNameLst>
                                      </p:cBhvr>
                                      <p:to>
                                        <p:strVal val="visible"/>
                                      </p:to>
                                    </p:set>
                                    <p:animEffect transition="in" filter="blinds(horizontal)">
                                      <p:cBhvr>
                                        <p:cTn id="12" dur="500"/>
                                        <p:tgtEl>
                                          <p:spTgt spid="512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123">
                                            <p:txEl>
                                              <p:pRg st="4" end="4"/>
                                            </p:txEl>
                                          </p:spTgt>
                                        </p:tgtEl>
                                        <p:attrNameLst>
                                          <p:attrName>style.visibility</p:attrName>
                                        </p:attrNameLst>
                                      </p:cBhvr>
                                      <p:to>
                                        <p:strVal val="visible"/>
                                      </p:to>
                                    </p:set>
                                    <p:animEffect transition="in" filter="blinds(horizontal)">
                                      <p:cBhvr>
                                        <p:cTn id="17" dur="500"/>
                                        <p:tgtEl>
                                          <p:spTgt spid="51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510950" y="3870629"/>
            <a:ext cx="7772400" cy="1470025"/>
          </a:xfrm>
        </p:spPr>
        <p:txBody>
          <a:bodyPr>
            <a:normAutofit fontScale="90000"/>
          </a:bodyPr>
          <a:lstStyle/>
          <a:p>
            <a:br>
              <a:rPr lang="pt-BR" b="1" dirty="0"/>
            </a:br>
            <a:br>
              <a:rPr lang="pt-BR" b="1" dirty="0"/>
            </a:br>
            <a:r>
              <a:rPr lang="pt-BR" b="1" dirty="0"/>
              <a:t>Classes de Computadores</a:t>
            </a:r>
            <a:br>
              <a:rPr lang="pt-BR" b="1" dirty="0"/>
            </a:br>
            <a:br>
              <a:rPr lang="pt-BR" b="1" dirty="0"/>
            </a:br>
            <a:br>
              <a:rPr lang="pt-BR" b="1" dirty="0"/>
            </a:br>
            <a:br>
              <a:rPr lang="pt-BR" b="1" dirty="0"/>
            </a:br>
            <a:br>
              <a:rPr lang="pt-BR" b="1" dirty="0"/>
            </a:br>
            <a:endParaRPr lang="pt-BR" b="1" dirty="0"/>
          </a:p>
        </p:txBody>
      </p:sp>
      <p:sp>
        <p:nvSpPr>
          <p:cNvPr id="5123" name="Rectangle 3"/>
          <p:cNvSpPr>
            <a:spLocks noGrp="1" noChangeArrowheads="1"/>
          </p:cNvSpPr>
          <p:nvPr>
            <p:ph type="subTitle" idx="1"/>
          </p:nvPr>
        </p:nvSpPr>
        <p:spPr>
          <a:xfrm>
            <a:off x="713678" y="1683834"/>
            <a:ext cx="10125307" cy="4594303"/>
          </a:xfrm>
        </p:spPr>
        <p:txBody>
          <a:bodyPr rtlCol="0">
            <a:normAutofit lnSpcReduction="10000"/>
          </a:bodyPr>
          <a:lstStyle/>
          <a:p>
            <a:br>
              <a:rPr lang="pt-BR" dirty="0"/>
            </a:br>
            <a:r>
              <a:rPr lang="pt-BR" dirty="0"/>
              <a:t>Servidor:</a:t>
            </a:r>
          </a:p>
          <a:p>
            <a:endParaRPr lang="pt-BR" dirty="0"/>
          </a:p>
          <a:p>
            <a:pPr algn="just"/>
            <a:r>
              <a:rPr lang="pt-BR" dirty="0"/>
              <a:t>Como exemplo de servidores encontramos:</a:t>
            </a:r>
          </a:p>
          <a:p>
            <a:pPr algn="just"/>
            <a:r>
              <a:rPr lang="pt-BR" dirty="0"/>
              <a:t>“Servidores Web” – prestam o serviço de oferecer informações multimídia, geralmente focadas em um determinado assunto ou tipo de informação.</a:t>
            </a:r>
          </a:p>
          <a:p>
            <a:pPr algn="just"/>
            <a:r>
              <a:rPr lang="pt-BR" dirty="0"/>
              <a:t>“Servidor de Arquivos” – prestam o serviço de armazenamento e recuperação de arquivos de qualquer natureza, que são compartilhados entre diversos usuários.</a:t>
            </a:r>
          </a:p>
          <a:p>
            <a:pPr algn="just"/>
            <a:r>
              <a:rPr lang="pt-BR" dirty="0"/>
              <a:t>“Servidor de Banco de Dados” – controla um banco de dados onde se pode armazenar e recuperar informações estruturadas, como, por exemplo, um cadastro de clientes, de produtos, etc.</a:t>
            </a:r>
          </a:p>
        </p:txBody>
      </p:sp>
      <p:pic>
        <p:nvPicPr>
          <p:cNvPr id="614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0337" y="188640"/>
            <a:ext cx="1243013"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33848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123">
                                            <p:txEl>
                                              <p:pRg st="2" end="2"/>
                                            </p:txEl>
                                          </p:spTgt>
                                        </p:tgtEl>
                                        <p:attrNameLst>
                                          <p:attrName>style.visibility</p:attrName>
                                        </p:attrNameLst>
                                      </p:cBhvr>
                                      <p:to>
                                        <p:strVal val="visible"/>
                                      </p:to>
                                    </p:set>
                                    <p:animEffect transition="in" filter="blinds(horizontal)">
                                      <p:cBhvr>
                                        <p:cTn id="7" dur="500"/>
                                        <p:tgtEl>
                                          <p:spTgt spid="512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123">
                                            <p:txEl>
                                              <p:pRg st="3" end="3"/>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51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510950" y="3870629"/>
            <a:ext cx="7772400" cy="1470025"/>
          </a:xfrm>
        </p:spPr>
        <p:txBody>
          <a:bodyPr>
            <a:normAutofit fontScale="90000"/>
          </a:bodyPr>
          <a:lstStyle/>
          <a:p>
            <a:br>
              <a:rPr lang="pt-BR" b="1" dirty="0"/>
            </a:br>
            <a:br>
              <a:rPr lang="pt-BR" b="1" dirty="0"/>
            </a:br>
            <a:r>
              <a:rPr lang="pt-BR" b="1" dirty="0"/>
              <a:t>Classes de Computadores</a:t>
            </a:r>
            <a:br>
              <a:rPr lang="pt-BR" b="1" dirty="0"/>
            </a:br>
            <a:br>
              <a:rPr lang="pt-BR" b="1" dirty="0"/>
            </a:br>
            <a:br>
              <a:rPr lang="pt-BR" b="1" dirty="0"/>
            </a:br>
            <a:br>
              <a:rPr lang="pt-BR" b="1" dirty="0"/>
            </a:br>
            <a:br>
              <a:rPr lang="pt-BR" b="1" dirty="0"/>
            </a:br>
            <a:endParaRPr lang="pt-BR" b="1" dirty="0"/>
          </a:p>
        </p:txBody>
      </p:sp>
      <p:sp>
        <p:nvSpPr>
          <p:cNvPr id="5123" name="Rectangle 3"/>
          <p:cNvSpPr>
            <a:spLocks noGrp="1" noChangeArrowheads="1"/>
          </p:cNvSpPr>
          <p:nvPr>
            <p:ph type="subTitle" idx="1"/>
          </p:nvPr>
        </p:nvSpPr>
        <p:spPr>
          <a:xfrm>
            <a:off x="713678" y="1683834"/>
            <a:ext cx="10125307" cy="4594303"/>
          </a:xfrm>
        </p:spPr>
        <p:txBody>
          <a:bodyPr rtlCol="0">
            <a:normAutofit/>
          </a:bodyPr>
          <a:lstStyle/>
          <a:p>
            <a:br>
              <a:rPr lang="pt-BR" dirty="0"/>
            </a:br>
            <a:r>
              <a:rPr lang="pt-BR" b="1" dirty="0">
                <a:solidFill>
                  <a:srgbClr val="FF0000"/>
                </a:solidFill>
              </a:rPr>
              <a:t>Computador Pessoal:</a:t>
            </a:r>
          </a:p>
          <a:p>
            <a:endParaRPr lang="pt-BR" dirty="0"/>
          </a:p>
          <a:p>
            <a:endParaRPr lang="pt-BR" dirty="0"/>
          </a:p>
          <a:p>
            <a:pPr algn="just"/>
            <a:r>
              <a:rPr lang="pt-BR" dirty="0"/>
              <a:t>Um PC, não confundir com o “contador de programa”, é um computador de uso geral, como desktops, notebooks e assemelhados. </a:t>
            </a:r>
          </a:p>
          <a:p>
            <a:pPr algn="just"/>
            <a:r>
              <a:rPr lang="pt-BR" dirty="0"/>
              <a:t>Constitui o maior mercado de sistemas computacionais em termos comerciais.</a:t>
            </a:r>
          </a:p>
        </p:txBody>
      </p:sp>
      <p:pic>
        <p:nvPicPr>
          <p:cNvPr id="614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0337" y="188640"/>
            <a:ext cx="1243013"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99858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510950" y="3870629"/>
            <a:ext cx="7772400" cy="1470025"/>
          </a:xfrm>
        </p:spPr>
        <p:txBody>
          <a:bodyPr>
            <a:normAutofit fontScale="90000"/>
          </a:bodyPr>
          <a:lstStyle/>
          <a:p>
            <a:br>
              <a:rPr lang="pt-BR" b="1" dirty="0"/>
            </a:br>
            <a:br>
              <a:rPr lang="pt-BR" b="1" dirty="0"/>
            </a:br>
            <a:r>
              <a:rPr lang="pt-BR" b="1" dirty="0" err="1"/>
              <a:t>Opcode</a:t>
            </a:r>
            <a:r>
              <a:rPr lang="pt-BR" b="1" dirty="0"/>
              <a:t> e Operando(</a:t>
            </a:r>
            <a:r>
              <a:rPr lang="pt-BR" b="1" dirty="0" err="1"/>
              <a:t>s</a:t>
            </a:r>
            <a:r>
              <a:rPr lang="pt-BR" b="1" dirty="0"/>
              <a:t>)</a:t>
            </a:r>
            <a:br>
              <a:rPr lang="pt-BR" b="1" dirty="0"/>
            </a:br>
            <a:br>
              <a:rPr lang="pt-BR" b="1" dirty="0"/>
            </a:br>
            <a:br>
              <a:rPr lang="pt-BR" b="1" dirty="0"/>
            </a:br>
            <a:br>
              <a:rPr lang="pt-BR" b="1" dirty="0"/>
            </a:br>
            <a:br>
              <a:rPr lang="pt-BR" b="1" dirty="0"/>
            </a:br>
            <a:endParaRPr lang="pt-BR" b="1" dirty="0"/>
          </a:p>
        </p:txBody>
      </p:sp>
      <p:sp>
        <p:nvSpPr>
          <p:cNvPr id="5123" name="Rectangle 3"/>
          <p:cNvSpPr>
            <a:spLocks noGrp="1" noChangeArrowheads="1"/>
          </p:cNvSpPr>
          <p:nvPr>
            <p:ph type="subTitle" idx="1"/>
          </p:nvPr>
        </p:nvSpPr>
        <p:spPr>
          <a:xfrm>
            <a:off x="1779833" y="2142437"/>
            <a:ext cx="7678290" cy="3456384"/>
          </a:xfrm>
        </p:spPr>
        <p:txBody>
          <a:bodyPr rtlCol="0">
            <a:normAutofit/>
          </a:bodyPr>
          <a:lstStyle/>
          <a:p>
            <a:pPr algn="just"/>
            <a:r>
              <a:rPr lang="pt-BR" dirty="0"/>
              <a:t>O projeto de uma UCP é centrado no conjunto de instruções de máquina que se deseja que ela execute. </a:t>
            </a:r>
          </a:p>
          <a:p>
            <a:pPr algn="just"/>
            <a:r>
              <a:rPr lang="pt-BR" dirty="0"/>
              <a:t>Sendo assim, esse é um dos primeiros elementos a se definir quando do início de um projeto.</a:t>
            </a:r>
          </a:p>
          <a:p>
            <a:pPr algn="just"/>
            <a:br>
              <a:rPr lang="pt-BR" dirty="0"/>
            </a:br>
            <a:endParaRPr lang="pt-BR" dirty="0"/>
          </a:p>
        </p:txBody>
      </p:sp>
      <p:pic>
        <p:nvPicPr>
          <p:cNvPr id="614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0337" y="188640"/>
            <a:ext cx="1243013"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1724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510950" y="3870629"/>
            <a:ext cx="7772400" cy="1470025"/>
          </a:xfrm>
        </p:spPr>
        <p:txBody>
          <a:bodyPr>
            <a:normAutofit fontScale="90000"/>
          </a:bodyPr>
          <a:lstStyle/>
          <a:p>
            <a:br>
              <a:rPr lang="pt-BR" b="1" dirty="0"/>
            </a:br>
            <a:br>
              <a:rPr lang="pt-BR" b="1" dirty="0"/>
            </a:br>
            <a:r>
              <a:rPr lang="pt-BR" b="1" dirty="0"/>
              <a:t>Classes de Computadores</a:t>
            </a:r>
            <a:br>
              <a:rPr lang="pt-BR" b="1" dirty="0"/>
            </a:br>
            <a:br>
              <a:rPr lang="pt-BR" b="1" dirty="0"/>
            </a:br>
            <a:br>
              <a:rPr lang="pt-BR" b="1" dirty="0"/>
            </a:br>
            <a:br>
              <a:rPr lang="pt-BR" b="1" dirty="0"/>
            </a:br>
            <a:br>
              <a:rPr lang="pt-BR" b="1" dirty="0"/>
            </a:br>
            <a:endParaRPr lang="pt-BR" b="1" dirty="0"/>
          </a:p>
        </p:txBody>
      </p:sp>
      <p:sp>
        <p:nvSpPr>
          <p:cNvPr id="5123" name="Rectangle 3"/>
          <p:cNvSpPr>
            <a:spLocks noGrp="1" noChangeArrowheads="1"/>
          </p:cNvSpPr>
          <p:nvPr>
            <p:ph type="subTitle" idx="1"/>
          </p:nvPr>
        </p:nvSpPr>
        <p:spPr>
          <a:xfrm>
            <a:off x="713678" y="1683834"/>
            <a:ext cx="10125307" cy="4594303"/>
          </a:xfrm>
        </p:spPr>
        <p:txBody>
          <a:bodyPr rtlCol="0">
            <a:normAutofit/>
          </a:bodyPr>
          <a:lstStyle/>
          <a:p>
            <a:br>
              <a:rPr lang="pt-BR" dirty="0"/>
            </a:br>
            <a:r>
              <a:rPr lang="pt-BR" b="1" dirty="0"/>
              <a:t>Computador Pessoal:</a:t>
            </a:r>
          </a:p>
          <a:p>
            <a:endParaRPr lang="pt-BR" dirty="0"/>
          </a:p>
          <a:p>
            <a:endParaRPr lang="pt-BR" dirty="0"/>
          </a:p>
          <a:p>
            <a:pPr algn="just"/>
            <a:r>
              <a:rPr lang="pt-BR" dirty="0"/>
              <a:t>Equipamentos dessa classe valorizam a relação custo/benefício, tendo desempenho geral médio em todas as suas características. </a:t>
            </a:r>
          </a:p>
          <a:p>
            <a:pPr algn="just"/>
            <a:r>
              <a:rPr lang="pt-BR" dirty="0"/>
              <a:t>É voltado para o uso pessoal (um só usuário) mas, com a evolução tecnológica, tem se prestado também para serviços compartilhados.</a:t>
            </a:r>
          </a:p>
        </p:txBody>
      </p:sp>
      <p:pic>
        <p:nvPicPr>
          <p:cNvPr id="614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0337" y="188640"/>
            <a:ext cx="1243013"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82119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510950" y="3870629"/>
            <a:ext cx="7772400" cy="1470025"/>
          </a:xfrm>
        </p:spPr>
        <p:txBody>
          <a:bodyPr>
            <a:normAutofit fontScale="90000"/>
          </a:bodyPr>
          <a:lstStyle/>
          <a:p>
            <a:br>
              <a:rPr lang="pt-BR" b="1" dirty="0"/>
            </a:br>
            <a:br>
              <a:rPr lang="pt-BR" b="1" dirty="0"/>
            </a:br>
            <a:r>
              <a:rPr lang="pt-BR" b="1" dirty="0"/>
              <a:t>Classes de Computadores</a:t>
            </a:r>
            <a:br>
              <a:rPr lang="pt-BR" b="1" dirty="0"/>
            </a:br>
            <a:br>
              <a:rPr lang="pt-BR" b="1" dirty="0"/>
            </a:br>
            <a:br>
              <a:rPr lang="pt-BR" b="1" dirty="0"/>
            </a:br>
            <a:br>
              <a:rPr lang="pt-BR" b="1" dirty="0"/>
            </a:br>
            <a:br>
              <a:rPr lang="pt-BR" b="1" dirty="0"/>
            </a:br>
            <a:endParaRPr lang="pt-BR" b="1" dirty="0"/>
          </a:p>
        </p:txBody>
      </p:sp>
      <p:sp>
        <p:nvSpPr>
          <p:cNvPr id="5123" name="Rectangle 3"/>
          <p:cNvSpPr>
            <a:spLocks noGrp="1" noChangeArrowheads="1"/>
          </p:cNvSpPr>
          <p:nvPr>
            <p:ph type="subTitle" idx="1"/>
          </p:nvPr>
        </p:nvSpPr>
        <p:spPr>
          <a:xfrm>
            <a:off x="713678" y="1683834"/>
            <a:ext cx="10125307" cy="4594303"/>
          </a:xfrm>
        </p:spPr>
        <p:txBody>
          <a:bodyPr rtlCol="0">
            <a:normAutofit/>
          </a:bodyPr>
          <a:lstStyle/>
          <a:p>
            <a:br>
              <a:rPr lang="pt-BR" dirty="0"/>
            </a:br>
            <a:r>
              <a:rPr lang="pt-BR" b="1" dirty="0">
                <a:solidFill>
                  <a:srgbClr val="FF0000"/>
                </a:solidFill>
              </a:rPr>
              <a:t>Sistemas embarcados:</a:t>
            </a:r>
          </a:p>
          <a:p>
            <a:endParaRPr lang="pt-BR" dirty="0"/>
          </a:p>
          <a:p>
            <a:endParaRPr lang="pt-BR" dirty="0"/>
          </a:p>
          <a:p>
            <a:pPr algn="just"/>
            <a:r>
              <a:rPr lang="pt-BR" dirty="0"/>
              <a:t>Um sistema embarcado é um sistema computacional que executa uma ou algumas funções dedicadas, internamente a um outro sistema, computacional ou não. </a:t>
            </a:r>
          </a:p>
          <a:p>
            <a:pPr algn="just"/>
            <a:r>
              <a:rPr lang="pt-BR" dirty="0"/>
              <a:t>Exemplos típicos são o uso em eletrodomésticos, veículos, processos industriais, etc.</a:t>
            </a:r>
          </a:p>
        </p:txBody>
      </p:sp>
      <p:pic>
        <p:nvPicPr>
          <p:cNvPr id="614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0337" y="188640"/>
            <a:ext cx="1243013"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225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510950" y="3870629"/>
            <a:ext cx="7772400" cy="1470025"/>
          </a:xfrm>
        </p:spPr>
        <p:txBody>
          <a:bodyPr>
            <a:normAutofit fontScale="90000"/>
          </a:bodyPr>
          <a:lstStyle/>
          <a:p>
            <a:br>
              <a:rPr lang="pt-BR" b="1" dirty="0"/>
            </a:br>
            <a:br>
              <a:rPr lang="pt-BR" b="1" dirty="0"/>
            </a:br>
            <a:r>
              <a:rPr lang="pt-BR" b="1" dirty="0"/>
              <a:t>Classes de Computadores</a:t>
            </a:r>
            <a:br>
              <a:rPr lang="pt-BR" b="1" dirty="0"/>
            </a:br>
            <a:br>
              <a:rPr lang="pt-BR" b="1" dirty="0"/>
            </a:br>
            <a:br>
              <a:rPr lang="pt-BR" b="1" dirty="0"/>
            </a:br>
            <a:br>
              <a:rPr lang="pt-BR" b="1" dirty="0"/>
            </a:br>
            <a:br>
              <a:rPr lang="pt-BR" b="1" dirty="0"/>
            </a:br>
            <a:endParaRPr lang="pt-BR" b="1" dirty="0"/>
          </a:p>
        </p:txBody>
      </p:sp>
      <p:sp>
        <p:nvSpPr>
          <p:cNvPr id="5123" name="Rectangle 3"/>
          <p:cNvSpPr>
            <a:spLocks noGrp="1" noChangeArrowheads="1"/>
          </p:cNvSpPr>
          <p:nvPr>
            <p:ph type="subTitle" idx="1"/>
          </p:nvPr>
        </p:nvSpPr>
        <p:spPr>
          <a:xfrm>
            <a:off x="713678" y="1683834"/>
            <a:ext cx="10125307" cy="4594303"/>
          </a:xfrm>
        </p:spPr>
        <p:txBody>
          <a:bodyPr rtlCol="0">
            <a:normAutofit/>
          </a:bodyPr>
          <a:lstStyle/>
          <a:p>
            <a:br>
              <a:rPr lang="pt-BR" dirty="0"/>
            </a:br>
            <a:r>
              <a:rPr lang="pt-BR" b="1" dirty="0"/>
              <a:t>Sistemas embarcados:</a:t>
            </a:r>
          </a:p>
          <a:p>
            <a:endParaRPr lang="pt-BR" dirty="0"/>
          </a:p>
          <a:p>
            <a:endParaRPr lang="pt-BR" dirty="0"/>
          </a:p>
          <a:p>
            <a:pPr algn="just"/>
            <a:r>
              <a:rPr lang="pt-BR" dirty="0"/>
              <a:t>Em termos numéricos, ou seja, unidades produzidas e vendidas, este é o maior mercado de sistemas computacionais. </a:t>
            </a:r>
          </a:p>
          <a:p>
            <a:pPr algn="just"/>
            <a:r>
              <a:rPr lang="pt-BR" dirty="0"/>
              <a:t>Sistema embarcados privilegiam o baixo custo, tamanho reduzido, baixo consumo e os recursos mínimos necessários para a função a que se destinam. Uma vez programados, executarão sempre a mesma função.</a:t>
            </a:r>
          </a:p>
        </p:txBody>
      </p:sp>
      <p:pic>
        <p:nvPicPr>
          <p:cNvPr id="614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0337" y="188640"/>
            <a:ext cx="1243013"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272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510950" y="3870629"/>
            <a:ext cx="7772400" cy="1470025"/>
          </a:xfrm>
        </p:spPr>
        <p:txBody>
          <a:bodyPr>
            <a:normAutofit fontScale="90000"/>
          </a:bodyPr>
          <a:lstStyle/>
          <a:p>
            <a:br>
              <a:rPr lang="pt-BR" b="1" dirty="0"/>
            </a:br>
            <a:br>
              <a:rPr lang="pt-BR" b="1" dirty="0"/>
            </a:br>
            <a:r>
              <a:rPr lang="pt-BR" b="1" dirty="0">
                <a:solidFill>
                  <a:srgbClr val="FF0000"/>
                </a:solidFill>
              </a:rPr>
              <a:t>Tipos de Instruções</a:t>
            </a:r>
            <a:br>
              <a:rPr lang="pt-BR" b="1" dirty="0"/>
            </a:br>
            <a:br>
              <a:rPr lang="pt-BR" b="1" dirty="0"/>
            </a:br>
            <a:br>
              <a:rPr lang="pt-BR" b="1" dirty="0"/>
            </a:br>
            <a:br>
              <a:rPr lang="pt-BR" b="1" dirty="0"/>
            </a:br>
            <a:br>
              <a:rPr lang="pt-BR" b="1" dirty="0"/>
            </a:br>
            <a:endParaRPr lang="pt-BR" b="1" dirty="0"/>
          </a:p>
        </p:txBody>
      </p:sp>
      <p:sp>
        <p:nvSpPr>
          <p:cNvPr id="5123" name="Rectangle 3"/>
          <p:cNvSpPr>
            <a:spLocks noGrp="1" noChangeArrowheads="1"/>
          </p:cNvSpPr>
          <p:nvPr>
            <p:ph type="subTitle" idx="1"/>
          </p:nvPr>
        </p:nvSpPr>
        <p:spPr>
          <a:xfrm>
            <a:off x="713678" y="1683834"/>
            <a:ext cx="10125307" cy="4594303"/>
          </a:xfrm>
        </p:spPr>
        <p:txBody>
          <a:bodyPr rtlCol="0">
            <a:normAutofit/>
          </a:bodyPr>
          <a:lstStyle/>
          <a:p>
            <a:endParaRPr lang="pt-BR" dirty="0"/>
          </a:p>
          <a:p>
            <a:endParaRPr lang="pt-BR" dirty="0"/>
          </a:p>
          <a:p>
            <a:pPr algn="just"/>
            <a:r>
              <a:rPr lang="pt-BR" dirty="0"/>
              <a:t>Considere uma instrução em linguagem de alto nível que poderia ser expressa em uma linguagem como BASIC ou FORTRAN. Por exemplo:</a:t>
            </a:r>
          </a:p>
          <a:p>
            <a:endParaRPr lang="pt-BR" dirty="0"/>
          </a:p>
          <a:p>
            <a:r>
              <a:rPr lang="pt-BR" dirty="0" err="1"/>
              <a:t>X</a:t>
            </a:r>
            <a:r>
              <a:rPr lang="pt-BR" dirty="0"/>
              <a:t> = </a:t>
            </a:r>
            <a:r>
              <a:rPr lang="pt-BR" dirty="0" err="1"/>
              <a:t>X</a:t>
            </a:r>
            <a:r>
              <a:rPr lang="pt-BR" dirty="0"/>
              <a:t> + </a:t>
            </a:r>
            <a:r>
              <a:rPr lang="pt-BR" dirty="0" err="1"/>
              <a:t>Y</a:t>
            </a:r>
            <a:endParaRPr lang="pt-BR" dirty="0"/>
          </a:p>
        </p:txBody>
      </p:sp>
      <p:pic>
        <p:nvPicPr>
          <p:cNvPr id="614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0337" y="188640"/>
            <a:ext cx="1243013"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13098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510950" y="3870629"/>
            <a:ext cx="7772400" cy="1470025"/>
          </a:xfrm>
        </p:spPr>
        <p:txBody>
          <a:bodyPr>
            <a:normAutofit fontScale="90000"/>
          </a:bodyPr>
          <a:lstStyle/>
          <a:p>
            <a:br>
              <a:rPr lang="pt-BR" b="1" dirty="0"/>
            </a:br>
            <a:br>
              <a:rPr lang="pt-BR" b="1" dirty="0"/>
            </a:br>
            <a:r>
              <a:rPr lang="pt-BR" b="1" dirty="0"/>
              <a:t>Tipos de Instruções</a:t>
            </a:r>
            <a:br>
              <a:rPr lang="pt-BR" b="1" dirty="0"/>
            </a:br>
            <a:br>
              <a:rPr lang="pt-BR" b="1" dirty="0"/>
            </a:br>
            <a:br>
              <a:rPr lang="pt-BR" b="1" dirty="0"/>
            </a:br>
            <a:br>
              <a:rPr lang="pt-BR" b="1" dirty="0"/>
            </a:br>
            <a:br>
              <a:rPr lang="pt-BR" b="1" dirty="0"/>
            </a:br>
            <a:endParaRPr lang="pt-BR" b="1" dirty="0"/>
          </a:p>
        </p:txBody>
      </p:sp>
      <p:sp>
        <p:nvSpPr>
          <p:cNvPr id="5123" name="Rectangle 3"/>
          <p:cNvSpPr>
            <a:spLocks noGrp="1" noChangeArrowheads="1"/>
          </p:cNvSpPr>
          <p:nvPr>
            <p:ph type="subTitle" idx="1"/>
          </p:nvPr>
        </p:nvSpPr>
        <p:spPr>
          <a:xfrm>
            <a:off x="713678" y="1683834"/>
            <a:ext cx="10125307" cy="4594303"/>
          </a:xfrm>
        </p:spPr>
        <p:txBody>
          <a:bodyPr rtlCol="0">
            <a:normAutofit/>
          </a:bodyPr>
          <a:lstStyle/>
          <a:p>
            <a:endParaRPr lang="pt-BR" dirty="0"/>
          </a:p>
          <a:p>
            <a:endParaRPr lang="pt-BR" dirty="0"/>
          </a:p>
          <a:p>
            <a:pPr algn="just"/>
            <a:r>
              <a:rPr lang="pt-BR" dirty="0"/>
              <a:t>Essa instrução orienta o computador a somar o valor armazenado em </a:t>
            </a:r>
            <a:r>
              <a:rPr lang="pt-BR" dirty="0" err="1"/>
              <a:t>Y</a:t>
            </a:r>
            <a:r>
              <a:rPr lang="pt-BR" dirty="0"/>
              <a:t> ao valor armazenado em </a:t>
            </a:r>
            <a:r>
              <a:rPr lang="pt-BR" dirty="0" err="1"/>
              <a:t>X</a:t>
            </a:r>
            <a:r>
              <a:rPr lang="pt-BR" dirty="0"/>
              <a:t>, colocando o resultado em </a:t>
            </a:r>
            <a:r>
              <a:rPr lang="pt-BR" dirty="0" err="1"/>
              <a:t>X</a:t>
            </a:r>
            <a:r>
              <a:rPr lang="pt-BR" dirty="0"/>
              <a:t>. </a:t>
            </a:r>
          </a:p>
          <a:p>
            <a:pPr algn="just"/>
            <a:r>
              <a:rPr lang="pt-BR" dirty="0"/>
              <a:t>Como isso poderia ser feito com instruções de máquina? Vamos supor que as variáveis </a:t>
            </a:r>
            <a:r>
              <a:rPr lang="pt-BR" dirty="0" err="1"/>
              <a:t>X</a:t>
            </a:r>
            <a:r>
              <a:rPr lang="pt-BR" dirty="0"/>
              <a:t> e </a:t>
            </a:r>
            <a:r>
              <a:rPr lang="pt-BR" dirty="0" err="1"/>
              <a:t>Y</a:t>
            </a:r>
            <a:r>
              <a:rPr lang="pt-BR" dirty="0"/>
              <a:t> correspondam aos locais 513 e 514.</a:t>
            </a:r>
          </a:p>
        </p:txBody>
      </p:sp>
      <p:pic>
        <p:nvPicPr>
          <p:cNvPr id="614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0337" y="188640"/>
            <a:ext cx="1243013"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8070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510950" y="3870629"/>
            <a:ext cx="7772400" cy="1470025"/>
          </a:xfrm>
        </p:spPr>
        <p:txBody>
          <a:bodyPr>
            <a:normAutofit fontScale="90000"/>
          </a:bodyPr>
          <a:lstStyle/>
          <a:p>
            <a:br>
              <a:rPr lang="pt-BR" b="1" dirty="0"/>
            </a:br>
            <a:br>
              <a:rPr lang="pt-BR" b="1" dirty="0"/>
            </a:br>
            <a:r>
              <a:rPr lang="pt-BR" b="1" dirty="0"/>
              <a:t>Tipos de Instruções</a:t>
            </a:r>
            <a:br>
              <a:rPr lang="pt-BR" b="1" dirty="0"/>
            </a:br>
            <a:br>
              <a:rPr lang="pt-BR" b="1" dirty="0"/>
            </a:br>
            <a:br>
              <a:rPr lang="pt-BR" b="1" dirty="0"/>
            </a:br>
            <a:br>
              <a:rPr lang="pt-BR" b="1" dirty="0"/>
            </a:br>
            <a:br>
              <a:rPr lang="pt-BR" b="1" dirty="0"/>
            </a:br>
            <a:endParaRPr lang="pt-BR" b="1" dirty="0"/>
          </a:p>
        </p:txBody>
      </p:sp>
      <p:sp>
        <p:nvSpPr>
          <p:cNvPr id="5123" name="Rectangle 3"/>
          <p:cNvSpPr>
            <a:spLocks noGrp="1" noChangeArrowheads="1"/>
          </p:cNvSpPr>
          <p:nvPr>
            <p:ph type="subTitle" idx="1"/>
          </p:nvPr>
        </p:nvSpPr>
        <p:spPr>
          <a:xfrm>
            <a:off x="713678" y="1683834"/>
            <a:ext cx="10125307" cy="4594303"/>
          </a:xfrm>
        </p:spPr>
        <p:txBody>
          <a:bodyPr rtlCol="0">
            <a:normAutofit/>
          </a:bodyPr>
          <a:lstStyle/>
          <a:p>
            <a:endParaRPr lang="pt-BR" dirty="0"/>
          </a:p>
          <a:p>
            <a:endParaRPr lang="pt-BR" dirty="0"/>
          </a:p>
          <a:p>
            <a:pPr algn="just"/>
            <a:r>
              <a:rPr lang="pt-BR" dirty="0"/>
              <a:t>Se considerarmos um conjunto simples de instruções de máquina, essa operação poderia ser feita com três instruções:</a:t>
            </a:r>
          </a:p>
          <a:p>
            <a:pPr algn="just"/>
            <a:endParaRPr lang="pt-BR" dirty="0"/>
          </a:p>
          <a:p>
            <a:pPr algn="just"/>
            <a:r>
              <a:rPr lang="pt-BR" dirty="0"/>
              <a:t>1. Carregue um registrador com o conteúdo do local de memória 513.</a:t>
            </a:r>
          </a:p>
          <a:p>
            <a:pPr algn="just"/>
            <a:r>
              <a:rPr lang="pt-BR" dirty="0"/>
              <a:t>2. Some o conteúdo do local de memória 514 ao registrador.</a:t>
            </a:r>
          </a:p>
          <a:p>
            <a:pPr algn="just"/>
            <a:r>
              <a:rPr lang="pt-BR" dirty="0"/>
              <a:t>3. Armazene o conteúdo do registrador no local de memória 513.</a:t>
            </a:r>
          </a:p>
        </p:txBody>
      </p:sp>
      <p:pic>
        <p:nvPicPr>
          <p:cNvPr id="614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0337" y="188640"/>
            <a:ext cx="1243013"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4356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510950" y="3870629"/>
            <a:ext cx="7772400" cy="1470025"/>
          </a:xfrm>
        </p:spPr>
        <p:txBody>
          <a:bodyPr>
            <a:normAutofit fontScale="90000"/>
          </a:bodyPr>
          <a:lstStyle/>
          <a:p>
            <a:br>
              <a:rPr lang="pt-BR" b="1" dirty="0"/>
            </a:br>
            <a:br>
              <a:rPr lang="pt-BR" b="1" dirty="0"/>
            </a:br>
            <a:r>
              <a:rPr lang="pt-BR" b="1" dirty="0"/>
              <a:t>Tipos de Instruções</a:t>
            </a:r>
            <a:br>
              <a:rPr lang="pt-BR" b="1" dirty="0"/>
            </a:br>
            <a:br>
              <a:rPr lang="pt-BR" b="1" dirty="0"/>
            </a:br>
            <a:br>
              <a:rPr lang="pt-BR" b="1" dirty="0"/>
            </a:br>
            <a:br>
              <a:rPr lang="pt-BR" b="1" dirty="0"/>
            </a:br>
            <a:br>
              <a:rPr lang="pt-BR" b="1" dirty="0"/>
            </a:br>
            <a:endParaRPr lang="pt-BR" b="1" dirty="0"/>
          </a:p>
        </p:txBody>
      </p:sp>
      <p:sp>
        <p:nvSpPr>
          <p:cNvPr id="5123" name="Rectangle 3"/>
          <p:cNvSpPr>
            <a:spLocks noGrp="1" noChangeArrowheads="1"/>
          </p:cNvSpPr>
          <p:nvPr>
            <p:ph type="subTitle" idx="1"/>
          </p:nvPr>
        </p:nvSpPr>
        <p:spPr>
          <a:xfrm>
            <a:off x="713678" y="1683834"/>
            <a:ext cx="10125307" cy="4594303"/>
          </a:xfrm>
        </p:spPr>
        <p:txBody>
          <a:bodyPr rtlCol="0">
            <a:normAutofit/>
          </a:bodyPr>
          <a:lstStyle/>
          <a:p>
            <a:endParaRPr lang="pt-BR" dirty="0"/>
          </a:p>
          <a:p>
            <a:endParaRPr lang="pt-BR" dirty="0"/>
          </a:p>
          <a:p>
            <a:pPr algn="just"/>
            <a:r>
              <a:rPr lang="pt-BR" dirty="0"/>
              <a:t>Como podemos ver, uma única instrução em BASIC pode exigir três instruções de máquina. Isso é típico do relacionamento entre uma linguagem de alto nível e uma linguagem de máquina. </a:t>
            </a:r>
          </a:p>
          <a:p>
            <a:pPr algn="just"/>
            <a:r>
              <a:rPr lang="pt-BR" dirty="0"/>
              <a:t>Uma linguagem de alto nível expressa operações em uma forma algébrica concisa, usando variáveis.</a:t>
            </a:r>
          </a:p>
          <a:p>
            <a:pPr algn="just"/>
            <a:r>
              <a:rPr lang="pt-BR" dirty="0"/>
              <a:t>Uma linguagem de máquina expressa operações em uma forma básica envolvendo a movimentação de dados para os registradores.</a:t>
            </a:r>
          </a:p>
          <a:p>
            <a:pPr algn="just"/>
            <a:endParaRPr lang="pt-BR" dirty="0"/>
          </a:p>
        </p:txBody>
      </p:sp>
      <p:pic>
        <p:nvPicPr>
          <p:cNvPr id="614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0337" y="188640"/>
            <a:ext cx="1243013"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9244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510950" y="3870629"/>
            <a:ext cx="7772400" cy="1470025"/>
          </a:xfrm>
        </p:spPr>
        <p:txBody>
          <a:bodyPr>
            <a:normAutofit fontScale="90000"/>
          </a:bodyPr>
          <a:lstStyle/>
          <a:p>
            <a:br>
              <a:rPr lang="pt-BR" b="1" dirty="0"/>
            </a:br>
            <a:br>
              <a:rPr lang="pt-BR" b="1" dirty="0"/>
            </a:br>
            <a:r>
              <a:rPr lang="pt-BR" b="1" dirty="0"/>
              <a:t>Tipos de Instruções</a:t>
            </a:r>
            <a:br>
              <a:rPr lang="pt-BR" b="1" dirty="0"/>
            </a:br>
            <a:br>
              <a:rPr lang="pt-BR" b="1" dirty="0"/>
            </a:br>
            <a:br>
              <a:rPr lang="pt-BR" b="1" dirty="0"/>
            </a:br>
            <a:br>
              <a:rPr lang="pt-BR" b="1" dirty="0"/>
            </a:br>
            <a:br>
              <a:rPr lang="pt-BR" b="1" dirty="0"/>
            </a:br>
            <a:endParaRPr lang="pt-BR" b="1" dirty="0"/>
          </a:p>
        </p:txBody>
      </p:sp>
      <p:sp>
        <p:nvSpPr>
          <p:cNvPr id="5123" name="Rectangle 3"/>
          <p:cNvSpPr>
            <a:spLocks noGrp="1" noChangeArrowheads="1"/>
          </p:cNvSpPr>
          <p:nvPr>
            <p:ph type="subTitle" idx="1"/>
          </p:nvPr>
        </p:nvSpPr>
        <p:spPr>
          <a:xfrm>
            <a:off x="713678" y="1683834"/>
            <a:ext cx="10125307" cy="4594303"/>
          </a:xfrm>
        </p:spPr>
        <p:txBody>
          <a:bodyPr rtlCol="0">
            <a:normAutofit/>
          </a:bodyPr>
          <a:lstStyle/>
          <a:p>
            <a:pPr algn="just"/>
            <a:r>
              <a:rPr lang="pt-BR" dirty="0"/>
              <a:t>Dessa maneira, o conjunto de instruções de máquina precisa ser suficiente para expressar qualquer uma das instruções de uma linguagem de alto nível. Com isso em mente, podemos categorizar os tipos de instrução da seguinte forma:</a:t>
            </a:r>
          </a:p>
          <a:p>
            <a:pPr marL="342900" indent="-342900" algn="just">
              <a:buFont typeface="Arial" panose="020B0604020202020204" pitchFamily="34" charset="0"/>
              <a:buChar char="•"/>
            </a:pPr>
            <a:r>
              <a:rPr lang="pt-BR" dirty="0"/>
              <a:t>Processamento de dados: instruções aritméticas e lógicas.</a:t>
            </a:r>
          </a:p>
          <a:p>
            <a:pPr marL="342900" indent="-342900" algn="just">
              <a:buFont typeface="Arial" panose="020B0604020202020204" pitchFamily="34" charset="0"/>
              <a:buChar char="•"/>
            </a:pPr>
            <a:r>
              <a:rPr lang="pt-BR" dirty="0"/>
              <a:t>Armazenamento de dados: movimentação de dados para dentro ou fora do registrador e/ou locais de memória.</a:t>
            </a:r>
          </a:p>
          <a:p>
            <a:pPr marL="342900" indent="-342900" algn="just">
              <a:buFont typeface="Arial" panose="020B0604020202020204" pitchFamily="34" charset="0"/>
              <a:buChar char="•"/>
            </a:pPr>
            <a:r>
              <a:rPr lang="pt-BR" dirty="0"/>
              <a:t>Movimentação de dados: instruções de E/S.</a:t>
            </a:r>
          </a:p>
          <a:p>
            <a:pPr marL="342900" indent="-342900" algn="just">
              <a:buFont typeface="Arial" panose="020B0604020202020204" pitchFamily="34" charset="0"/>
              <a:buChar char="•"/>
            </a:pPr>
            <a:r>
              <a:rPr lang="pt-BR" dirty="0"/>
              <a:t>Controle: instruções de teste e desvio.</a:t>
            </a:r>
          </a:p>
          <a:p>
            <a:pPr algn="just"/>
            <a:endParaRPr lang="pt-BR" dirty="0"/>
          </a:p>
        </p:txBody>
      </p:sp>
      <p:pic>
        <p:nvPicPr>
          <p:cNvPr id="614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0337" y="188640"/>
            <a:ext cx="1243013"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22905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510950" y="3870629"/>
            <a:ext cx="7772400" cy="1470025"/>
          </a:xfrm>
        </p:spPr>
        <p:txBody>
          <a:bodyPr>
            <a:normAutofit fontScale="90000"/>
          </a:bodyPr>
          <a:lstStyle/>
          <a:p>
            <a:br>
              <a:rPr lang="pt-BR" b="1" dirty="0"/>
            </a:br>
            <a:br>
              <a:rPr lang="pt-BR" b="1" dirty="0"/>
            </a:br>
            <a:r>
              <a:rPr lang="pt-BR" b="1" dirty="0">
                <a:solidFill>
                  <a:srgbClr val="FF0000"/>
                </a:solidFill>
              </a:rPr>
              <a:t>Tipos de Dados</a:t>
            </a:r>
            <a:br>
              <a:rPr lang="pt-BR" b="1" dirty="0"/>
            </a:br>
            <a:br>
              <a:rPr lang="pt-BR" b="1" dirty="0"/>
            </a:br>
            <a:br>
              <a:rPr lang="pt-BR" b="1" dirty="0"/>
            </a:br>
            <a:br>
              <a:rPr lang="pt-BR" b="1" dirty="0"/>
            </a:br>
            <a:br>
              <a:rPr lang="pt-BR" b="1" dirty="0"/>
            </a:br>
            <a:endParaRPr lang="pt-BR" b="1" dirty="0"/>
          </a:p>
        </p:txBody>
      </p:sp>
      <p:sp>
        <p:nvSpPr>
          <p:cNvPr id="5123" name="Rectangle 3"/>
          <p:cNvSpPr>
            <a:spLocks noGrp="1" noChangeArrowheads="1"/>
          </p:cNvSpPr>
          <p:nvPr>
            <p:ph type="subTitle" idx="1"/>
          </p:nvPr>
        </p:nvSpPr>
        <p:spPr>
          <a:xfrm>
            <a:off x="713678" y="1683834"/>
            <a:ext cx="10125307" cy="4594303"/>
          </a:xfrm>
        </p:spPr>
        <p:txBody>
          <a:bodyPr rtlCol="0">
            <a:normAutofit/>
          </a:bodyPr>
          <a:lstStyle/>
          <a:p>
            <a:pPr algn="just"/>
            <a:r>
              <a:rPr lang="pt-BR" dirty="0"/>
              <a:t>Você viu nas aulas anteriores que um computador é um sistema de processamento de dados.</a:t>
            </a:r>
          </a:p>
          <a:p>
            <a:pPr algn="just"/>
            <a:endParaRPr lang="pt-BR" dirty="0"/>
          </a:p>
          <a:p>
            <a:pPr algn="just"/>
            <a:r>
              <a:rPr lang="pt-BR" b="1" i="1" dirty="0">
                <a:solidFill>
                  <a:schemeClr val="accent2"/>
                </a:solidFill>
              </a:rPr>
              <a:t>Pois, então, dado é um nome genérico para qualquer coisa que o processador possa processar, transformar através das operações definidas em seu conjunto de instruções.</a:t>
            </a:r>
          </a:p>
          <a:p>
            <a:pPr algn="just"/>
            <a:br>
              <a:rPr lang="pt-BR" b="1" i="1" dirty="0">
                <a:solidFill>
                  <a:srgbClr val="FF0000"/>
                </a:solidFill>
              </a:rPr>
            </a:br>
            <a:endParaRPr lang="pt-BR" b="1" i="1" dirty="0">
              <a:solidFill>
                <a:srgbClr val="FF0000"/>
              </a:solidFill>
            </a:endParaRPr>
          </a:p>
        </p:txBody>
      </p:sp>
      <p:pic>
        <p:nvPicPr>
          <p:cNvPr id="614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0337" y="188640"/>
            <a:ext cx="1243013"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88439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510950" y="3870629"/>
            <a:ext cx="7772400" cy="1470025"/>
          </a:xfrm>
        </p:spPr>
        <p:txBody>
          <a:bodyPr>
            <a:normAutofit fontScale="90000"/>
          </a:bodyPr>
          <a:lstStyle/>
          <a:p>
            <a:br>
              <a:rPr lang="pt-BR" b="1" dirty="0"/>
            </a:br>
            <a:br>
              <a:rPr lang="pt-BR" b="1" dirty="0"/>
            </a:br>
            <a:r>
              <a:rPr lang="pt-BR" b="1" dirty="0"/>
              <a:t>Tipos de Dados</a:t>
            </a:r>
            <a:br>
              <a:rPr lang="pt-BR" b="1" dirty="0"/>
            </a:br>
            <a:br>
              <a:rPr lang="pt-BR" b="1" dirty="0"/>
            </a:br>
            <a:br>
              <a:rPr lang="pt-BR" b="1" dirty="0"/>
            </a:br>
            <a:br>
              <a:rPr lang="pt-BR" b="1" dirty="0"/>
            </a:br>
            <a:br>
              <a:rPr lang="pt-BR" b="1" dirty="0"/>
            </a:br>
            <a:endParaRPr lang="pt-BR" b="1" dirty="0"/>
          </a:p>
        </p:txBody>
      </p:sp>
      <p:sp>
        <p:nvSpPr>
          <p:cNvPr id="5123" name="Rectangle 3"/>
          <p:cNvSpPr>
            <a:spLocks noGrp="1" noChangeArrowheads="1"/>
          </p:cNvSpPr>
          <p:nvPr>
            <p:ph type="subTitle" idx="1"/>
          </p:nvPr>
        </p:nvSpPr>
        <p:spPr>
          <a:xfrm>
            <a:off x="713678" y="1683834"/>
            <a:ext cx="11006254" cy="4594303"/>
          </a:xfrm>
        </p:spPr>
        <p:txBody>
          <a:bodyPr rtlCol="0">
            <a:normAutofit fontScale="85000" lnSpcReduction="20000"/>
          </a:bodyPr>
          <a:lstStyle/>
          <a:p>
            <a:pPr algn="just"/>
            <a:r>
              <a:rPr lang="pt-BR" dirty="0"/>
              <a:t>Esses dados vão se traduzir nos operandos, que vimos anteriormente.</a:t>
            </a:r>
          </a:p>
          <a:p>
            <a:pPr algn="just"/>
            <a:r>
              <a:rPr lang="pt-BR" dirty="0"/>
              <a:t>Dependendo da capacidade da UCP, diversos tipos de dados podem ser reconhecidos para processamento. Alguns tipos comuns de dados, que a maioria dos processadores de uso geral reconhecem, como, por exemplo, um processador da linha Intel, são os seguintes:</a:t>
            </a:r>
          </a:p>
          <a:p>
            <a:pPr marL="342900" indent="-342900" algn="just">
              <a:buFont typeface="Arial" panose="020B0604020202020204" pitchFamily="34" charset="0"/>
              <a:buChar char="•"/>
            </a:pPr>
            <a:r>
              <a:rPr lang="pt-BR" dirty="0"/>
              <a:t>Geral – conteúdo binário arbitrário;</a:t>
            </a:r>
          </a:p>
          <a:p>
            <a:pPr marL="342900" indent="-342900" algn="just">
              <a:buFont typeface="Arial" panose="020B0604020202020204" pitchFamily="34" charset="0"/>
              <a:buChar char="•"/>
            </a:pPr>
            <a:r>
              <a:rPr lang="pt-BR" dirty="0"/>
              <a:t>Inteiro – valor inteiro;</a:t>
            </a:r>
          </a:p>
          <a:p>
            <a:pPr marL="342900" indent="-342900" algn="just">
              <a:buFont typeface="Arial" panose="020B0604020202020204" pitchFamily="34" charset="0"/>
              <a:buChar char="•"/>
            </a:pPr>
            <a:r>
              <a:rPr lang="pt-BR" dirty="0"/>
              <a:t>Ordinal – inteiro sem sinal;</a:t>
            </a:r>
          </a:p>
          <a:p>
            <a:pPr marL="342900" indent="-342900" algn="just">
              <a:buFont typeface="Arial" panose="020B0604020202020204" pitchFamily="34" charset="0"/>
              <a:buChar char="•"/>
            </a:pPr>
            <a:r>
              <a:rPr lang="pt-BR" dirty="0"/>
              <a:t>BCD – um dígito BCD (</a:t>
            </a:r>
            <a:r>
              <a:rPr lang="pt-BR" dirty="0" err="1"/>
              <a:t>Binary</a:t>
            </a:r>
            <a:r>
              <a:rPr lang="pt-BR" dirty="0"/>
              <a:t>-</a:t>
            </a:r>
            <a:r>
              <a:rPr lang="pt-BR" dirty="0" err="1"/>
              <a:t>Coded</a:t>
            </a:r>
            <a:r>
              <a:rPr lang="pt-BR" dirty="0"/>
              <a:t>-Decimal ou Decimal Codificado em Binário) (</a:t>
            </a:r>
            <a:r>
              <a:rPr lang="pt-BR" dirty="0">
                <a:hlinkClick r:id="rId2"/>
              </a:rPr>
              <a:t>http://en.wikipedia.org/wiki/Binary-coded_decimal</a:t>
            </a:r>
            <a:r>
              <a:rPr lang="pt-BR" dirty="0"/>
              <a:t>);</a:t>
            </a:r>
          </a:p>
          <a:p>
            <a:pPr marL="342900" indent="-342900" algn="just">
              <a:buFont typeface="Arial" panose="020B0604020202020204" pitchFamily="34" charset="0"/>
              <a:buChar char="•"/>
            </a:pPr>
            <a:r>
              <a:rPr lang="pt-BR" dirty="0"/>
              <a:t>BCD Empacotado (</a:t>
            </a:r>
            <a:r>
              <a:rPr lang="pt-BR" dirty="0" err="1"/>
              <a:t>Packed</a:t>
            </a:r>
            <a:r>
              <a:rPr lang="pt-BR" dirty="0"/>
              <a:t> BCD);</a:t>
            </a:r>
          </a:p>
          <a:p>
            <a:pPr marL="342900" indent="-342900" algn="just">
              <a:buFont typeface="Arial" panose="020B0604020202020204" pitchFamily="34" charset="0"/>
              <a:buChar char="•"/>
            </a:pPr>
            <a:r>
              <a:rPr lang="pt-BR" dirty="0"/>
              <a:t>Ponteiro;</a:t>
            </a:r>
          </a:p>
          <a:p>
            <a:pPr marL="342900" indent="-342900" algn="just">
              <a:buFont typeface="Arial" panose="020B0604020202020204" pitchFamily="34" charset="0"/>
              <a:buChar char="•"/>
            </a:pPr>
            <a:r>
              <a:rPr lang="pt-BR" dirty="0"/>
              <a:t>Cadeia de Bits;</a:t>
            </a:r>
          </a:p>
          <a:p>
            <a:pPr marL="342900" indent="-342900" algn="just">
              <a:buFont typeface="Arial" panose="020B0604020202020204" pitchFamily="34" charset="0"/>
              <a:buChar char="•"/>
            </a:pPr>
            <a:r>
              <a:rPr lang="pt-BR" dirty="0"/>
              <a:t>Cadeia de bytes (</a:t>
            </a:r>
            <a:r>
              <a:rPr lang="pt-BR" dirty="0" err="1"/>
              <a:t>string</a:t>
            </a:r>
            <a:r>
              <a:rPr lang="pt-BR" dirty="0"/>
              <a:t>);</a:t>
            </a:r>
          </a:p>
          <a:p>
            <a:pPr marL="342900" indent="-342900" algn="just">
              <a:buFont typeface="Arial" panose="020B0604020202020204" pitchFamily="34" charset="0"/>
              <a:buChar char="•"/>
            </a:pPr>
            <a:r>
              <a:rPr lang="pt-BR" dirty="0"/>
              <a:t>Ponto Flutuante.</a:t>
            </a:r>
          </a:p>
        </p:txBody>
      </p:sp>
      <p:pic>
        <p:nvPicPr>
          <p:cNvPr id="614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20337" y="188640"/>
            <a:ext cx="1243013"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27106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2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2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12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12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12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12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12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510950" y="3870629"/>
            <a:ext cx="7772400" cy="1470025"/>
          </a:xfrm>
        </p:spPr>
        <p:txBody>
          <a:bodyPr>
            <a:normAutofit fontScale="90000"/>
          </a:bodyPr>
          <a:lstStyle/>
          <a:p>
            <a:br>
              <a:rPr lang="pt-BR" b="1" dirty="0"/>
            </a:br>
            <a:br>
              <a:rPr lang="pt-BR" b="1" dirty="0"/>
            </a:br>
            <a:r>
              <a:rPr lang="pt-BR" b="1" dirty="0" err="1"/>
              <a:t>Opcode</a:t>
            </a:r>
            <a:r>
              <a:rPr lang="pt-BR" b="1" dirty="0"/>
              <a:t> e Operando(</a:t>
            </a:r>
            <a:r>
              <a:rPr lang="pt-BR" b="1" dirty="0" err="1"/>
              <a:t>s</a:t>
            </a:r>
            <a:r>
              <a:rPr lang="pt-BR" b="1" dirty="0"/>
              <a:t>)</a:t>
            </a:r>
            <a:br>
              <a:rPr lang="pt-BR" b="1" dirty="0"/>
            </a:br>
            <a:br>
              <a:rPr lang="pt-BR" b="1" dirty="0"/>
            </a:br>
            <a:br>
              <a:rPr lang="pt-BR" b="1" dirty="0"/>
            </a:br>
            <a:br>
              <a:rPr lang="pt-BR" b="1" dirty="0"/>
            </a:br>
            <a:br>
              <a:rPr lang="pt-BR" b="1" dirty="0"/>
            </a:br>
            <a:endParaRPr lang="pt-BR" b="1" dirty="0"/>
          </a:p>
        </p:txBody>
      </p:sp>
      <p:sp>
        <p:nvSpPr>
          <p:cNvPr id="5123" name="Rectangle 3"/>
          <p:cNvSpPr>
            <a:spLocks noGrp="1" noChangeArrowheads="1"/>
          </p:cNvSpPr>
          <p:nvPr>
            <p:ph type="subTitle" idx="1"/>
          </p:nvPr>
        </p:nvSpPr>
        <p:spPr>
          <a:xfrm>
            <a:off x="1779832" y="2142437"/>
            <a:ext cx="9305509" cy="3456384"/>
          </a:xfrm>
        </p:spPr>
        <p:txBody>
          <a:bodyPr rtlCol="0">
            <a:normAutofit/>
          </a:bodyPr>
          <a:lstStyle/>
          <a:p>
            <a:pPr algn="just"/>
            <a:r>
              <a:rPr lang="pt-BR" dirty="0"/>
              <a:t>O tamanho e a complexidade do conjunto de instruções são fundamentais para a definição da arquitetura da máquina, determinando suas capacidades. </a:t>
            </a:r>
          </a:p>
          <a:p>
            <a:pPr algn="just"/>
            <a:r>
              <a:rPr lang="pt-BR" dirty="0"/>
              <a:t>Daí a importância da compreensão do que é o conjunto de instruções, seus formatos e os tipos de dados (operandos) que é capaz de interpretar e processar diretamente.</a:t>
            </a:r>
          </a:p>
          <a:p>
            <a:br>
              <a:rPr lang="pt-BR" dirty="0"/>
            </a:br>
            <a:endParaRPr lang="pt-BR" dirty="0"/>
          </a:p>
        </p:txBody>
      </p:sp>
      <p:pic>
        <p:nvPicPr>
          <p:cNvPr id="614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0337" y="188640"/>
            <a:ext cx="1243013"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3315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Effect transition="in" filter="blinds(horizontal)">
                                      <p:cBhvr>
                                        <p:cTn id="7" dur="500"/>
                                        <p:tgtEl>
                                          <p:spTgt spid="51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123">
                                            <p:txEl>
                                              <p:pRg st="1" end="1"/>
                                            </p:txEl>
                                          </p:spTgt>
                                        </p:tgtEl>
                                        <p:attrNameLst>
                                          <p:attrName>style.visibility</p:attrName>
                                        </p:attrNameLst>
                                      </p:cBhvr>
                                      <p:to>
                                        <p:strVal val="visible"/>
                                      </p:to>
                                    </p:set>
                                    <p:animEffect transition="in" filter="blinds(horizontal)">
                                      <p:cBhvr>
                                        <p:cTn id="12" dur="500"/>
                                        <p:tgtEl>
                                          <p:spTgt spid="512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989027" y="2420889"/>
            <a:ext cx="7772400" cy="1470025"/>
          </a:xfrm>
        </p:spPr>
        <p:txBody>
          <a:bodyPr/>
          <a:lstStyle/>
          <a:p>
            <a:r>
              <a:rPr lang="pt-BR" b="1" dirty="0"/>
              <a:t>FIM</a:t>
            </a:r>
          </a:p>
        </p:txBody>
      </p:sp>
      <p:pic>
        <p:nvPicPr>
          <p:cNvPr id="614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8370" y="635208"/>
            <a:ext cx="1243013"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5083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510950" y="3870629"/>
            <a:ext cx="7772400" cy="1470025"/>
          </a:xfrm>
        </p:spPr>
        <p:txBody>
          <a:bodyPr>
            <a:normAutofit fontScale="90000"/>
          </a:bodyPr>
          <a:lstStyle/>
          <a:p>
            <a:br>
              <a:rPr lang="pt-BR" b="1" dirty="0"/>
            </a:br>
            <a:br>
              <a:rPr lang="pt-BR" b="1" dirty="0"/>
            </a:br>
            <a:r>
              <a:rPr lang="pt-BR" b="1" dirty="0" err="1"/>
              <a:t>Opcode</a:t>
            </a:r>
            <a:r>
              <a:rPr lang="pt-BR" b="1" dirty="0"/>
              <a:t> e Operando(</a:t>
            </a:r>
            <a:r>
              <a:rPr lang="pt-BR" b="1" dirty="0" err="1"/>
              <a:t>s</a:t>
            </a:r>
            <a:r>
              <a:rPr lang="pt-BR" b="1" dirty="0"/>
              <a:t>)</a:t>
            </a:r>
            <a:br>
              <a:rPr lang="pt-BR" b="1" dirty="0"/>
            </a:br>
            <a:br>
              <a:rPr lang="pt-BR" b="1" dirty="0"/>
            </a:br>
            <a:br>
              <a:rPr lang="pt-BR" b="1" dirty="0"/>
            </a:br>
            <a:br>
              <a:rPr lang="pt-BR" b="1" dirty="0"/>
            </a:br>
            <a:br>
              <a:rPr lang="pt-BR" b="1" dirty="0"/>
            </a:br>
            <a:endParaRPr lang="pt-BR" b="1" dirty="0"/>
          </a:p>
        </p:txBody>
      </p:sp>
      <p:sp>
        <p:nvSpPr>
          <p:cNvPr id="5123" name="Rectangle 3"/>
          <p:cNvSpPr>
            <a:spLocks noGrp="1" noChangeArrowheads="1"/>
          </p:cNvSpPr>
          <p:nvPr>
            <p:ph type="subTitle" idx="1"/>
          </p:nvPr>
        </p:nvSpPr>
        <p:spPr>
          <a:xfrm>
            <a:off x="1779833" y="2142437"/>
            <a:ext cx="7678290" cy="3456384"/>
          </a:xfrm>
        </p:spPr>
        <p:txBody>
          <a:bodyPr rtlCol="0">
            <a:normAutofit/>
          </a:bodyPr>
          <a:lstStyle/>
          <a:p>
            <a:pPr algn="just"/>
            <a:r>
              <a:rPr lang="pt-BR" dirty="0"/>
              <a:t>Uma instrução de máquina é um código binário normalmente composto de duas partes, como representado na figura 3.1:</a:t>
            </a:r>
          </a:p>
          <a:p>
            <a:pPr algn="just"/>
            <a:endParaRPr lang="pt-BR" dirty="0"/>
          </a:p>
          <a:p>
            <a:pPr algn="just"/>
            <a:endParaRPr lang="pt-BR" dirty="0"/>
          </a:p>
          <a:p>
            <a:pPr algn="just"/>
            <a:endParaRPr lang="pt-BR" dirty="0"/>
          </a:p>
          <a:p>
            <a:pPr algn="just"/>
            <a:endParaRPr lang="pt-BR" dirty="0"/>
          </a:p>
          <a:p>
            <a:r>
              <a:rPr lang="pt-BR" sz="1600" dirty="0"/>
              <a:t>Figura 3.1: Formato geral de uma instrução de máquina.</a:t>
            </a:r>
          </a:p>
        </p:txBody>
      </p:sp>
      <p:pic>
        <p:nvPicPr>
          <p:cNvPr id="614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0337" y="188640"/>
            <a:ext cx="1243013"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Imagem 1">
            <a:extLst>
              <a:ext uri="{FF2B5EF4-FFF2-40B4-BE49-F238E27FC236}">
                <a16:creationId xmlns:a16="http://schemas.microsoft.com/office/drawing/2014/main" id="{9652E9E0-5A57-C347-87DE-27A60EB8E4B2}"/>
              </a:ext>
            </a:extLst>
          </p:cNvPr>
          <p:cNvPicPr>
            <a:picLocks noChangeAspect="1"/>
          </p:cNvPicPr>
          <p:nvPr/>
        </p:nvPicPr>
        <p:blipFill>
          <a:blip r:embed="rId3"/>
          <a:stretch>
            <a:fillRect/>
          </a:stretch>
        </p:blipFill>
        <p:spPr>
          <a:xfrm>
            <a:off x="2482330" y="3612462"/>
            <a:ext cx="7724908" cy="1264518"/>
          </a:xfrm>
          <a:prstGeom prst="rect">
            <a:avLst/>
          </a:prstGeom>
        </p:spPr>
      </p:pic>
    </p:spTree>
    <p:extLst>
      <p:ext uri="{BB962C8B-B14F-4D97-AF65-F5344CB8AC3E}">
        <p14:creationId xmlns:p14="http://schemas.microsoft.com/office/powerpoint/2010/main" val="1212671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blinds(horizontal)">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510950" y="3870629"/>
            <a:ext cx="7772400" cy="1470025"/>
          </a:xfrm>
        </p:spPr>
        <p:txBody>
          <a:bodyPr>
            <a:normAutofit fontScale="90000"/>
          </a:bodyPr>
          <a:lstStyle/>
          <a:p>
            <a:br>
              <a:rPr lang="pt-BR" b="1" dirty="0"/>
            </a:br>
            <a:br>
              <a:rPr lang="pt-BR" b="1" dirty="0"/>
            </a:br>
            <a:r>
              <a:rPr lang="pt-BR" b="1" dirty="0" err="1"/>
              <a:t>Opcode</a:t>
            </a:r>
            <a:r>
              <a:rPr lang="pt-BR" b="1" dirty="0"/>
              <a:t> e Operando(</a:t>
            </a:r>
            <a:r>
              <a:rPr lang="pt-BR" b="1" dirty="0" err="1"/>
              <a:t>s</a:t>
            </a:r>
            <a:r>
              <a:rPr lang="pt-BR" b="1" dirty="0"/>
              <a:t>)</a:t>
            </a:r>
            <a:br>
              <a:rPr lang="pt-BR" b="1" dirty="0"/>
            </a:br>
            <a:br>
              <a:rPr lang="pt-BR" b="1" dirty="0"/>
            </a:br>
            <a:br>
              <a:rPr lang="pt-BR" b="1" dirty="0"/>
            </a:br>
            <a:br>
              <a:rPr lang="pt-BR" b="1" dirty="0"/>
            </a:br>
            <a:br>
              <a:rPr lang="pt-BR" b="1" dirty="0"/>
            </a:br>
            <a:endParaRPr lang="pt-BR" b="1" dirty="0"/>
          </a:p>
        </p:txBody>
      </p:sp>
      <p:sp>
        <p:nvSpPr>
          <p:cNvPr id="5123" name="Rectangle 3"/>
          <p:cNvSpPr>
            <a:spLocks noGrp="1" noChangeArrowheads="1"/>
          </p:cNvSpPr>
          <p:nvPr>
            <p:ph type="subTitle" idx="1"/>
          </p:nvPr>
        </p:nvSpPr>
        <p:spPr>
          <a:xfrm>
            <a:off x="1779833" y="2142437"/>
            <a:ext cx="7678290" cy="3456384"/>
          </a:xfrm>
        </p:spPr>
        <p:txBody>
          <a:bodyPr rtlCol="0">
            <a:normAutofit/>
          </a:bodyPr>
          <a:lstStyle/>
          <a:p>
            <a:pPr marL="342900" indent="-342900" algn="just">
              <a:buFont typeface="Arial" panose="020B0604020202020204" pitchFamily="34" charset="0"/>
              <a:buChar char="•"/>
            </a:pPr>
            <a:r>
              <a:rPr lang="pt-BR" b="1" dirty="0"/>
              <a:t>O </a:t>
            </a:r>
            <a:r>
              <a:rPr lang="pt-BR" b="1" dirty="0" err="1"/>
              <a:t>OpCode</a:t>
            </a:r>
            <a:r>
              <a:rPr lang="pt-BR" dirty="0"/>
              <a:t> – ou Código da Operação, define o que será feito, por exemplo, uma soma.</a:t>
            </a:r>
          </a:p>
          <a:p>
            <a:pPr marL="342900" indent="-342900" algn="just">
              <a:buFont typeface="Arial" panose="020B0604020202020204" pitchFamily="34" charset="0"/>
              <a:buChar char="•"/>
            </a:pPr>
            <a:r>
              <a:rPr lang="pt-BR" dirty="0"/>
              <a:t>Especificação do(</a:t>
            </a:r>
            <a:r>
              <a:rPr lang="pt-BR" dirty="0" err="1"/>
              <a:t>s</a:t>
            </a:r>
            <a:r>
              <a:rPr lang="pt-BR" dirty="0"/>
              <a:t>) </a:t>
            </a:r>
            <a:r>
              <a:rPr lang="pt-BR" b="1" dirty="0"/>
              <a:t>Operando</a:t>
            </a:r>
            <a:r>
              <a:rPr lang="pt-BR" dirty="0"/>
              <a:t>(</a:t>
            </a:r>
            <a:r>
              <a:rPr lang="pt-BR" dirty="0" err="1"/>
              <a:t>s</a:t>
            </a:r>
            <a:r>
              <a:rPr lang="pt-BR" dirty="0"/>
              <a:t>) – que determina a localização do(</a:t>
            </a:r>
            <a:r>
              <a:rPr lang="pt-BR" dirty="0" err="1"/>
              <a:t>s</a:t>
            </a:r>
            <a:r>
              <a:rPr lang="pt-BR" dirty="0"/>
              <a:t>) operando(</a:t>
            </a:r>
            <a:r>
              <a:rPr lang="pt-BR" dirty="0" err="1"/>
              <a:t>s</a:t>
            </a:r>
            <a:r>
              <a:rPr lang="pt-BR" dirty="0"/>
              <a:t>), necessários para a operação especificada. A interpretação desse campo vai depender do </a:t>
            </a:r>
            <a:r>
              <a:rPr lang="pt-BR" dirty="0" err="1"/>
              <a:t>OpCode</a:t>
            </a:r>
            <a:r>
              <a:rPr lang="pt-BR" dirty="0"/>
              <a:t> da instrução (se é um “inteiro”, um “caractere”, etc.)</a:t>
            </a:r>
          </a:p>
          <a:p>
            <a:pPr algn="just"/>
            <a:endParaRPr lang="pt-BR" sz="1600" dirty="0"/>
          </a:p>
        </p:txBody>
      </p:sp>
      <p:pic>
        <p:nvPicPr>
          <p:cNvPr id="614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0337" y="188640"/>
            <a:ext cx="1243013"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1934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5123">
                                            <p:txEl>
                                              <p:pRg st="1" end="1"/>
                                            </p:txEl>
                                          </p:spTgt>
                                        </p:tgtEl>
                                        <p:attrNameLst>
                                          <p:attrName>style.visibility</p:attrName>
                                        </p:attrNameLst>
                                      </p:cBhvr>
                                      <p:to>
                                        <p:strVal val="visible"/>
                                      </p:to>
                                    </p:set>
                                    <p:animEffect transition="in" filter="blinds(horizontal)">
                                      <p:cBhvr>
                                        <p:cTn id="11" dur="500"/>
                                        <p:tgtEl>
                                          <p:spTgt spid="512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510950" y="3870629"/>
            <a:ext cx="7772400" cy="1470025"/>
          </a:xfrm>
        </p:spPr>
        <p:txBody>
          <a:bodyPr>
            <a:normAutofit fontScale="90000"/>
          </a:bodyPr>
          <a:lstStyle/>
          <a:p>
            <a:br>
              <a:rPr lang="pt-BR" b="1" dirty="0"/>
            </a:br>
            <a:br>
              <a:rPr lang="pt-BR" b="1" dirty="0"/>
            </a:br>
            <a:r>
              <a:rPr lang="pt-BR" b="1" dirty="0" err="1"/>
              <a:t>Opcode</a:t>
            </a:r>
            <a:r>
              <a:rPr lang="pt-BR" b="1" dirty="0"/>
              <a:t> e Operando(</a:t>
            </a:r>
            <a:r>
              <a:rPr lang="pt-BR" b="1" dirty="0" err="1"/>
              <a:t>s</a:t>
            </a:r>
            <a:r>
              <a:rPr lang="pt-BR" b="1" dirty="0"/>
              <a:t>)</a:t>
            </a:r>
            <a:br>
              <a:rPr lang="pt-BR" b="1" dirty="0"/>
            </a:br>
            <a:br>
              <a:rPr lang="pt-BR" b="1" dirty="0"/>
            </a:br>
            <a:br>
              <a:rPr lang="pt-BR" b="1" dirty="0"/>
            </a:br>
            <a:br>
              <a:rPr lang="pt-BR" b="1" dirty="0"/>
            </a:br>
            <a:br>
              <a:rPr lang="pt-BR" b="1" dirty="0"/>
            </a:br>
            <a:endParaRPr lang="pt-BR" b="1" dirty="0"/>
          </a:p>
        </p:txBody>
      </p:sp>
      <p:sp>
        <p:nvSpPr>
          <p:cNvPr id="5123" name="Rectangle 3"/>
          <p:cNvSpPr>
            <a:spLocks noGrp="1" noChangeArrowheads="1"/>
          </p:cNvSpPr>
          <p:nvPr>
            <p:ph type="subTitle" idx="1"/>
          </p:nvPr>
        </p:nvSpPr>
        <p:spPr>
          <a:xfrm>
            <a:off x="713678" y="2142437"/>
            <a:ext cx="10125307" cy="4135700"/>
          </a:xfrm>
        </p:spPr>
        <p:txBody>
          <a:bodyPr rtlCol="0">
            <a:normAutofit/>
          </a:bodyPr>
          <a:lstStyle/>
          <a:p>
            <a:pPr algn="just"/>
            <a:r>
              <a:rPr lang="pt-BR" dirty="0"/>
              <a:t>Um operando pode na realidade assumir três papéis:</a:t>
            </a:r>
          </a:p>
          <a:p>
            <a:pPr marL="342900" indent="-342900" algn="just">
              <a:buFont typeface="Arial" panose="020B0604020202020204" pitchFamily="34" charset="0"/>
              <a:buChar char="•"/>
            </a:pPr>
            <a:r>
              <a:rPr lang="pt-BR" dirty="0"/>
              <a:t>Operando de </a:t>
            </a:r>
            <a:r>
              <a:rPr lang="pt-BR" b="1" dirty="0"/>
              <a:t>origem</a:t>
            </a:r>
            <a:r>
              <a:rPr lang="pt-BR" dirty="0"/>
              <a:t>: é um dos operandos de entrada para a operação. Por exemplo, na realização de uma soma como A = </a:t>
            </a:r>
            <a:r>
              <a:rPr lang="pt-BR" dirty="0" err="1"/>
              <a:t>B</a:t>
            </a:r>
            <a:r>
              <a:rPr lang="pt-BR" dirty="0"/>
              <a:t> + C, </a:t>
            </a:r>
            <a:r>
              <a:rPr lang="pt-BR" dirty="0" err="1"/>
              <a:t>B</a:t>
            </a:r>
            <a:r>
              <a:rPr lang="pt-BR" dirty="0"/>
              <a:t> e C são operandos de origem.</a:t>
            </a:r>
          </a:p>
          <a:p>
            <a:pPr marL="342900" indent="-342900" algn="just">
              <a:buFont typeface="Arial" panose="020B0604020202020204" pitchFamily="34" charset="0"/>
              <a:buChar char="•"/>
            </a:pPr>
            <a:r>
              <a:rPr lang="pt-BR" dirty="0"/>
              <a:t>Operando de </a:t>
            </a:r>
            <a:r>
              <a:rPr lang="pt-BR" b="1" dirty="0"/>
              <a:t>destino</a:t>
            </a:r>
            <a:r>
              <a:rPr lang="pt-BR" dirty="0"/>
              <a:t>: indica onde será colocado o resultado da operação. No exemplo acima, o operando A é um operando de destino.</a:t>
            </a:r>
          </a:p>
          <a:p>
            <a:pPr marL="342900" indent="-342900" algn="just">
              <a:buFont typeface="Arial" panose="020B0604020202020204" pitchFamily="34" charset="0"/>
              <a:buChar char="•"/>
            </a:pPr>
            <a:r>
              <a:rPr lang="pt-BR" b="1" dirty="0"/>
              <a:t>Endereço</a:t>
            </a:r>
            <a:r>
              <a:rPr lang="pt-BR" dirty="0"/>
              <a:t> (da próxima instrução): nesse caso, o operando não indica propriamente um objeto sobre o qual se vai realizar uma operação lógica ou aritmética, mas sim o endereço de uma instrução.</a:t>
            </a:r>
          </a:p>
          <a:p>
            <a:pPr algn="just"/>
            <a:endParaRPr lang="pt-BR" sz="1600" dirty="0"/>
          </a:p>
        </p:txBody>
      </p:sp>
      <p:pic>
        <p:nvPicPr>
          <p:cNvPr id="614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0337" y="188640"/>
            <a:ext cx="1243013"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8171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510950" y="3870629"/>
            <a:ext cx="7772400" cy="1470025"/>
          </a:xfrm>
        </p:spPr>
        <p:txBody>
          <a:bodyPr>
            <a:normAutofit fontScale="90000"/>
          </a:bodyPr>
          <a:lstStyle/>
          <a:p>
            <a:br>
              <a:rPr lang="pt-BR" b="1" dirty="0"/>
            </a:br>
            <a:br>
              <a:rPr lang="pt-BR" b="1" dirty="0"/>
            </a:br>
            <a:r>
              <a:rPr lang="pt-BR" b="1" dirty="0" err="1"/>
              <a:t>Opcode</a:t>
            </a:r>
            <a:r>
              <a:rPr lang="pt-BR" b="1" dirty="0"/>
              <a:t> e Operando(</a:t>
            </a:r>
            <a:r>
              <a:rPr lang="pt-BR" b="1" dirty="0" err="1"/>
              <a:t>s</a:t>
            </a:r>
            <a:r>
              <a:rPr lang="pt-BR" b="1" dirty="0"/>
              <a:t>)</a:t>
            </a:r>
            <a:br>
              <a:rPr lang="pt-BR" b="1" dirty="0"/>
            </a:br>
            <a:br>
              <a:rPr lang="pt-BR" b="1" dirty="0"/>
            </a:br>
            <a:br>
              <a:rPr lang="pt-BR" b="1" dirty="0"/>
            </a:br>
            <a:br>
              <a:rPr lang="pt-BR" b="1" dirty="0"/>
            </a:br>
            <a:br>
              <a:rPr lang="pt-BR" b="1" dirty="0"/>
            </a:br>
            <a:endParaRPr lang="pt-BR" b="1" dirty="0"/>
          </a:p>
        </p:txBody>
      </p:sp>
      <p:sp>
        <p:nvSpPr>
          <p:cNvPr id="5123" name="Rectangle 3"/>
          <p:cNvSpPr>
            <a:spLocks noGrp="1" noChangeArrowheads="1"/>
          </p:cNvSpPr>
          <p:nvPr>
            <p:ph type="subTitle" idx="1"/>
          </p:nvPr>
        </p:nvSpPr>
        <p:spPr>
          <a:xfrm>
            <a:off x="713678" y="2142437"/>
            <a:ext cx="10125307" cy="4135700"/>
          </a:xfrm>
        </p:spPr>
        <p:txBody>
          <a:bodyPr rtlCol="0">
            <a:normAutofit/>
          </a:bodyPr>
          <a:lstStyle/>
          <a:p>
            <a:pPr algn="just"/>
            <a:r>
              <a:rPr lang="pt-BR" dirty="0"/>
              <a:t>Como a especificação de um operando corresponde a fornecermos o “endereço” do mesmo, os formatos das instruções são nomeados conforme a “quantidade de endereços” explicitamente contidos na instrução.</a:t>
            </a:r>
            <a:endParaRPr lang="pt-BR" sz="1600" dirty="0"/>
          </a:p>
        </p:txBody>
      </p:sp>
      <p:pic>
        <p:nvPicPr>
          <p:cNvPr id="614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0337" y="188640"/>
            <a:ext cx="1243013"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85420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510950" y="3870629"/>
            <a:ext cx="7772400" cy="1470025"/>
          </a:xfrm>
        </p:spPr>
        <p:txBody>
          <a:bodyPr>
            <a:normAutofit fontScale="90000"/>
          </a:bodyPr>
          <a:lstStyle/>
          <a:p>
            <a:br>
              <a:rPr lang="pt-BR" b="1" dirty="0"/>
            </a:br>
            <a:br>
              <a:rPr lang="pt-BR" b="1" dirty="0"/>
            </a:br>
            <a:r>
              <a:rPr lang="pt-BR" b="1" dirty="0" err="1"/>
              <a:t>Opcode</a:t>
            </a:r>
            <a:r>
              <a:rPr lang="pt-BR" b="1" dirty="0"/>
              <a:t> e Operando(</a:t>
            </a:r>
            <a:r>
              <a:rPr lang="pt-BR" b="1" dirty="0" err="1"/>
              <a:t>s</a:t>
            </a:r>
            <a:r>
              <a:rPr lang="pt-BR" b="1" dirty="0"/>
              <a:t>)</a:t>
            </a:r>
            <a:br>
              <a:rPr lang="pt-BR" b="1" dirty="0"/>
            </a:br>
            <a:br>
              <a:rPr lang="pt-BR" b="1" dirty="0"/>
            </a:br>
            <a:br>
              <a:rPr lang="pt-BR" b="1" dirty="0"/>
            </a:br>
            <a:br>
              <a:rPr lang="pt-BR" b="1" dirty="0"/>
            </a:br>
            <a:br>
              <a:rPr lang="pt-BR" b="1" dirty="0"/>
            </a:br>
            <a:endParaRPr lang="pt-BR" b="1" dirty="0"/>
          </a:p>
        </p:txBody>
      </p:sp>
      <p:sp>
        <p:nvSpPr>
          <p:cNvPr id="5123" name="Rectangle 3"/>
          <p:cNvSpPr>
            <a:spLocks noGrp="1" noChangeArrowheads="1"/>
          </p:cNvSpPr>
          <p:nvPr>
            <p:ph type="subTitle" idx="1"/>
          </p:nvPr>
        </p:nvSpPr>
        <p:spPr>
          <a:xfrm>
            <a:off x="713678" y="1683834"/>
            <a:ext cx="10125307" cy="4594303"/>
          </a:xfrm>
        </p:spPr>
        <p:txBody>
          <a:bodyPr rtlCol="0">
            <a:normAutofit fontScale="92500" lnSpcReduction="20000"/>
          </a:bodyPr>
          <a:lstStyle/>
          <a:p>
            <a:pPr algn="just"/>
            <a:r>
              <a:rPr lang="pt-BR" dirty="0"/>
              <a:t>Assim podemos ter, como exemplificado na figura 3.2, instruções de 3, 2, 1 ou zero endereços. É possível se conceber instruções com mais endereços, mas não se encontram nos processadores modernos instruções com mais que 3 endereços especificados.</a:t>
            </a:r>
          </a:p>
          <a:p>
            <a:pPr algn="just"/>
            <a:endParaRPr lang="pt-BR" dirty="0"/>
          </a:p>
          <a:p>
            <a:pPr algn="just"/>
            <a:endParaRPr lang="pt-BR" dirty="0"/>
          </a:p>
          <a:p>
            <a:pPr algn="just"/>
            <a:endParaRPr lang="pt-BR" dirty="0"/>
          </a:p>
          <a:p>
            <a:pPr algn="just"/>
            <a:endParaRPr lang="pt-BR" dirty="0"/>
          </a:p>
          <a:p>
            <a:pPr algn="just"/>
            <a:endParaRPr lang="pt-BR" dirty="0"/>
          </a:p>
          <a:p>
            <a:pPr algn="just"/>
            <a:endParaRPr lang="pt-BR" dirty="0"/>
          </a:p>
          <a:p>
            <a:pPr algn="just"/>
            <a:endParaRPr lang="pt-BR" dirty="0"/>
          </a:p>
          <a:p>
            <a:r>
              <a:rPr lang="pt-BR" sz="1500" dirty="0"/>
              <a:t>Figura 3.2: Formatos típicos de uma instrução.</a:t>
            </a:r>
          </a:p>
          <a:p>
            <a:br>
              <a:rPr lang="pt-BR" dirty="0"/>
            </a:br>
            <a:endParaRPr lang="pt-BR" sz="1600" dirty="0"/>
          </a:p>
        </p:txBody>
      </p:sp>
      <p:pic>
        <p:nvPicPr>
          <p:cNvPr id="614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0337" y="188640"/>
            <a:ext cx="1243013"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Imagem 1">
            <a:extLst>
              <a:ext uri="{FF2B5EF4-FFF2-40B4-BE49-F238E27FC236}">
                <a16:creationId xmlns:a16="http://schemas.microsoft.com/office/drawing/2014/main" id="{326B962B-9B21-4949-8D03-E0745E0F57C9}"/>
              </a:ext>
            </a:extLst>
          </p:cNvPr>
          <p:cNvPicPr>
            <a:picLocks noChangeAspect="1"/>
          </p:cNvPicPr>
          <p:nvPr/>
        </p:nvPicPr>
        <p:blipFill>
          <a:blip r:embed="rId3"/>
          <a:stretch>
            <a:fillRect/>
          </a:stretch>
        </p:blipFill>
        <p:spPr>
          <a:xfrm>
            <a:off x="3167680" y="2762492"/>
            <a:ext cx="4458939" cy="2436986"/>
          </a:xfrm>
          <a:prstGeom prst="rect">
            <a:avLst/>
          </a:prstGeom>
        </p:spPr>
      </p:pic>
    </p:spTree>
    <p:extLst>
      <p:ext uri="{BB962C8B-B14F-4D97-AF65-F5344CB8AC3E}">
        <p14:creationId xmlns:p14="http://schemas.microsoft.com/office/powerpoint/2010/main" val="2015853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510950" y="3870629"/>
            <a:ext cx="7772400" cy="1470025"/>
          </a:xfrm>
        </p:spPr>
        <p:txBody>
          <a:bodyPr>
            <a:normAutofit fontScale="90000"/>
          </a:bodyPr>
          <a:lstStyle/>
          <a:p>
            <a:br>
              <a:rPr lang="pt-BR" b="1" dirty="0"/>
            </a:br>
            <a:br>
              <a:rPr lang="pt-BR" b="1" dirty="0"/>
            </a:br>
            <a:r>
              <a:rPr lang="pt-BR" b="1" dirty="0" err="1"/>
              <a:t>Opcode</a:t>
            </a:r>
            <a:r>
              <a:rPr lang="pt-BR" b="1" dirty="0"/>
              <a:t> e Operando(</a:t>
            </a:r>
            <a:r>
              <a:rPr lang="pt-BR" b="1" dirty="0" err="1"/>
              <a:t>s</a:t>
            </a:r>
            <a:r>
              <a:rPr lang="pt-BR" b="1" dirty="0"/>
              <a:t>)</a:t>
            </a:r>
            <a:br>
              <a:rPr lang="pt-BR" b="1" dirty="0"/>
            </a:br>
            <a:br>
              <a:rPr lang="pt-BR" b="1" dirty="0"/>
            </a:br>
            <a:br>
              <a:rPr lang="pt-BR" b="1" dirty="0"/>
            </a:br>
            <a:br>
              <a:rPr lang="pt-BR" b="1" dirty="0"/>
            </a:br>
            <a:br>
              <a:rPr lang="pt-BR" b="1" dirty="0"/>
            </a:br>
            <a:endParaRPr lang="pt-BR" b="1" dirty="0"/>
          </a:p>
        </p:txBody>
      </p:sp>
      <p:sp>
        <p:nvSpPr>
          <p:cNvPr id="5123" name="Rectangle 3"/>
          <p:cNvSpPr>
            <a:spLocks noGrp="1" noChangeArrowheads="1"/>
          </p:cNvSpPr>
          <p:nvPr>
            <p:ph type="subTitle" idx="1"/>
          </p:nvPr>
        </p:nvSpPr>
        <p:spPr>
          <a:xfrm>
            <a:off x="713678" y="1683834"/>
            <a:ext cx="10125307" cy="4594303"/>
          </a:xfrm>
        </p:spPr>
        <p:txBody>
          <a:bodyPr rtlCol="0">
            <a:normAutofit/>
          </a:bodyPr>
          <a:lstStyle/>
          <a:p>
            <a:pPr algn="just"/>
            <a:br>
              <a:rPr lang="pt-BR" dirty="0"/>
            </a:br>
            <a:r>
              <a:rPr lang="pt-BR" dirty="0"/>
              <a:t>Na figura, a notação “←” indica uma ação de transferir o conteúdo do que estiver indicado à direita para o que estiver indicado à esquerda. É uma notação usual em sistemas digitais. </a:t>
            </a:r>
          </a:p>
          <a:p>
            <a:pPr algn="just"/>
            <a:r>
              <a:rPr lang="pt-BR" dirty="0"/>
              <a:t>O “ ” indica uma operação qualquer entre dois operandos. </a:t>
            </a:r>
          </a:p>
          <a:p>
            <a:pPr algn="just"/>
            <a:r>
              <a:rPr lang="pt-BR" dirty="0"/>
              <a:t>No lado direito da figura, temos o que é chamado de representação “simbólica” de uma instrução, no caso, exemplificando uma possível instrução do tipo apresentado à esquerda.</a:t>
            </a:r>
            <a:endParaRPr lang="pt-BR" sz="1600" dirty="0"/>
          </a:p>
        </p:txBody>
      </p:sp>
      <p:pic>
        <p:nvPicPr>
          <p:cNvPr id="614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0337" y="188640"/>
            <a:ext cx="1243013"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37693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ema1">
  <a:themeElements>
    <a:clrScheme name="Mediano">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o">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o">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Tema1" id="{7FDC0FF8-3641-465B-9525-83A8067F21BA}" vid="{914EA118-0CD8-4E2A-A1FA-590660752D50}"/>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Mediano">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docProps/app.xml><?xml version="1.0" encoding="utf-8"?>
<Properties xmlns="http://schemas.openxmlformats.org/officeDocument/2006/extended-properties" xmlns:vt="http://schemas.openxmlformats.org/officeDocument/2006/docPropsVTypes">
  <Template>Tema1</Template>
  <TotalTime>11741</TotalTime>
  <Words>2228</Words>
  <Application>Microsoft Macintosh PowerPoint</Application>
  <PresentationFormat>Widescreen</PresentationFormat>
  <Paragraphs>160</Paragraphs>
  <Slides>30</Slides>
  <Notes>0</Notes>
  <HiddenSlides>0</HiddenSlides>
  <MMClips>0</MMClips>
  <ScaleCrop>false</ScaleCrop>
  <HeadingPairs>
    <vt:vector size="6" baseType="variant">
      <vt:variant>
        <vt:lpstr>Fontes usadas</vt:lpstr>
      </vt:variant>
      <vt:variant>
        <vt:i4>7</vt:i4>
      </vt:variant>
      <vt:variant>
        <vt:lpstr>Tema</vt:lpstr>
      </vt:variant>
      <vt:variant>
        <vt:i4>2</vt:i4>
      </vt:variant>
      <vt:variant>
        <vt:lpstr>Títulos de slides</vt:lpstr>
      </vt:variant>
      <vt:variant>
        <vt:i4>30</vt:i4>
      </vt:variant>
    </vt:vector>
  </HeadingPairs>
  <TitlesOfParts>
    <vt:vector size="39" baseType="lpstr">
      <vt:lpstr>Arial</vt:lpstr>
      <vt:lpstr>Calibri</vt:lpstr>
      <vt:lpstr>Calibri Light</vt:lpstr>
      <vt:lpstr>Times New Roman</vt:lpstr>
      <vt:lpstr>Tw Cen MT</vt:lpstr>
      <vt:lpstr>Wingdings</vt:lpstr>
      <vt:lpstr>Wingdings 2</vt:lpstr>
      <vt:lpstr>Tema1</vt:lpstr>
      <vt:lpstr>Tema do Office</vt:lpstr>
      <vt:lpstr>     Arquitetura de Computadores Resumo Aula 9 – Formatos de Instruções e Tipos de Dados  </vt:lpstr>
      <vt:lpstr>  Opcode e Operando(s)     </vt:lpstr>
      <vt:lpstr>  Opcode e Operando(s)     </vt:lpstr>
      <vt:lpstr>  Opcode e Operando(s)     </vt:lpstr>
      <vt:lpstr>  Opcode e Operando(s)     </vt:lpstr>
      <vt:lpstr>  Opcode e Operando(s)     </vt:lpstr>
      <vt:lpstr>  Opcode e Operando(s)     </vt:lpstr>
      <vt:lpstr>  Opcode e Operando(s)     </vt:lpstr>
      <vt:lpstr>  Opcode e Operando(s)     </vt:lpstr>
      <vt:lpstr>  Opcode e Operando(s)     </vt:lpstr>
      <vt:lpstr>  Opcode e Operando(s)     </vt:lpstr>
      <vt:lpstr>  Opcode e Operando(s)     </vt:lpstr>
      <vt:lpstr>  Opcode e Operando(s)     </vt:lpstr>
      <vt:lpstr>  Opcode e Operando(s)     </vt:lpstr>
      <vt:lpstr>  Classes de Computadores     </vt:lpstr>
      <vt:lpstr>  Classes de Computadores     </vt:lpstr>
      <vt:lpstr>  Classes de Computadores     </vt:lpstr>
      <vt:lpstr>  Classes de Computadores     </vt:lpstr>
      <vt:lpstr>  Classes de Computadores     </vt:lpstr>
      <vt:lpstr>  Classes de Computadores     </vt:lpstr>
      <vt:lpstr>  Classes de Computadores     </vt:lpstr>
      <vt:lpstr>  Classes de Computadores     </vt:lpstr>
      <vt:lpstr>  Tipos de Instruções     </vt:lpstr>
      <vt:lpstr>  Tipos de Instruções     </vt:lpstr>
      <vt:lpstr>  Tipos de Instruções     </vt:lpstr>
      <vt:lpstr>  Tipos de Instruções     </vt:lpstr>
      <vt:lpstr>  Tipos de Instruções     </vt:lpstr>
      <vt:lpstr>  Tipos de Dados     </vt:lpstr>
      <vt:lpstr>  Tipos de Dados     </vt:lpstr>
      <vt:lpstr>FIM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Aula 1 – Introdução a Engenharia de Requisitos</dc:title>
  <dc:creator>Rubens Santanna</dc:creator>
  <cp:lastModifiedBy>Rubens Laurini</cp:lastModifiedBy>
  <cp:revision>83</cp:revision>
  <dcterms:created xsi:type="dcterms:W3CDTF">2020-02-03T13:42:36Z</dcterms:created>
  <dcterms:modified xsi:type="dcterms:W3CDTF">2021-10-14T20:02:40Z</dcterms:modified>
</cp:coreProperties>
</file>