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55CB-AE60-4A6F-87AF-77C3FB8F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600201"/>
            <a:ext cx="8689976" cy="2209797"/>
          </a:xfrm>
        </p:spPr>
        <p:txBody>
          <a:bodyPr/>
          <a:lstStyle/>
          <a:p>
            <a:r>
              <a:rPr kumimoji="0" lang="ru-RU" sz="28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+mj-ea"/>
                <a:cs typeface="+mj-cs"/>
              </a:rPr>
              <a:t>Анализ социально-экономических последствий пандемии COVID-19 для домохозяйств и отдельных лиц из всех развивающихся регионов (На базе данных Всемирного банка)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CA75D4-FC10-4C52-89A2-5D663967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63705"/>
            <a:ext cx="8689976" cy="820024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ru-RU" sz="2400"/>
              <a:t>Выпускной проект по курсу «Программирование на языке </a:t>
            </a:r>
            <a:r>
              <a:rPr lang="en-GB" sz="2400"/>
              <a:t>Python</a:t>
            </a:r>
            <a:r>
              <a:rPr lang="ru-RU" sz="240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329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1AEF-614E-44B7-BC41-C65B9EE6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/>
          <a:lstStyle/>
          <a:p>
            <a:pPr algn="l"/>
            <a:r>
              <a:rPr lang="ru-RU" spc="300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4E7E-0673-4E6D-8E58-4396616C6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901" y="1716946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50" dirty="0"/>
              <a:t>При изучении вопросов, связанных с глобальными изменениями</a:t>
            </a:r>
            <a:r>
              <a:rPr lang="en-GB" sz="1050" dirty="0"/>
              <a:t>, </a:t>
            </a:r>
            <a:r>
              <a:rPr lang="ru-RU" sz="1050" dirty="0"/>
              <a:t>произошедшими в результате пандемии </a:t>
            </a:r>
            <a:r>
              <a:rPr lang="en-GB" sz="1050" dirty="0"/>
              <a:t>covid-19</a:t>
            </a:r>
            <a:r>
              <a:rPr lang="ru-RU" sz="1050" dirty="0"/>
              <a:t>, появилась необходимость проанализировать данные опросов, проведенных всемирным банком, результаты которых сведены в </a:t>
            </a:r>
            <a:r>
              <a:rPr lang="en-GB" sz="1050" dirty="0"/>
              <a:t>dataset</a:t>
            </a:r>
          </a:p>
          <a:p>
            <a:pPr marL="0" indent="0">
              <a:buNone/>
            </a:pPr>
            <a:r>
              <a:rPr lang="en-GB" sz="1050" u="sng" dirty="0">
                <a:solidFill>
                  <a:schemeClr val="accent1">
                    <a:lumMod val="75000"/>
                  </a:schemeClr>
                </a:solidFill>
              </a:rPr>
              <a:t>https://datacatalog.worldbank.org/search/dataset/0037769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E37A60-E95B-4A76-BB44-EF53DF8C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2622607"/>
            <a:ext cx="6560191" cy="36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1AEF-614E-44B7-BC41-C65B9EE6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/>
          <a:lstStyle/>
          <a:p>
            <a:pPr algn="l"/>
            <a:r>
              <a:rPr lang="ru-RU" spc="300" dirty="0"/>
              <a:t>Пути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4E7E-0673-4E6D-8E58-4396616C6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901" y="1716946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50" dirty="0"/>
              <a:t>На основе Анализа имеющихся в моем распоряжении инструментов я пришел к выводу, что по соотношению «простота – эффективность»</a:t>
            </a:r>
          </a:p>
          <a:p>
            <a:pPr marL="0" indent="0">
              <a:buNone/>
            </a:pPr>
            <a:r>
              <a:rPr lang="ru-RU" sz="1050" dirty="0"/>
              <a:t>Наиболее подходящим является использование библиотеки </a:t>
            </a:r>
            <a:r>
              <a:rPr lang="en-GB" sz="1050" dirty="0"/>
              <a:t>pandas</a:t>
            </a:r>
            <a:r>
              <a:rPr lang="ru-RU" sz="1050" dirty="0"/>
              <a:t>,  созданной на основе языка программирования </a:t>
            </a:r>
            <a:r>
              <a:rPr lang="en-GB" sz="1050" dirty="0"/>
              <a:t>python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66FB64-074A-4650-8427-90E39600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4" y="2405017"/>
            <a:ext cx="7424257" cy="4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3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1AEF-614E-44B7-BC41-C65B9EE6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/>
          <a:lstStyle/>
          <a:p>
            <a:pPr algn="l"/>
            <a:r>
              <a:rPr lang="ru-RU" spc="300" dirty="0"/>
              <a:t>Возникшие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4E7E-0673-4E6D-8E58-4396616C6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901" y="1716946"/>
            <a:ext cx="10363826" cy="3424107"/>
          </a:xfrm>
        </p:spPr>
        <p:txBody>
          <a:bodyPr>
            <a:normAutofit/>
          </a:bodyPr>
          <a:lstStyle/>
          <a:p>
            <a:r>
              <a:rPr lang="ru-RU" sz="1050" dirty="0"/>
              <a:t>Изучаемый </a:t>
            </a:r>
            <a:r>
              <a:rPr lang="en-GB" sz="1050" dirty="0"/>
              <a:t>dataset </a:t>
            </a:r>
            <a:r>
              <a:rPr lang="ru-RU" sz="1050" dirty="0"/>
              <a:t>– многостраничный документ </a:t>
            </a:r>
            <a:r>
              <a:rPr lang="en-GB" sz="1050" dirty="0"/>
              <a:t>excel, </a:t>
            </a:r>
            <a:r>
              <a:rPr lang="ru-RU" sz="1050" dirty="0"/>
              <a:t>а мои навыки работы с </a:t>
            </a:r>
            <a:r>
              <a:rPr lang="en-GB" sz="1050" dirty="0"/>
              <a:t>python </a:t>
            </a:r>
            <a:r>
              <a:rPr lang="ru-RU" sz="1050" dirty="0"/>
              <a:t>еще не позволяют в полной мере использовать его возможности</a:t>
            </a:r>
          </a:p>
          <a:p>
            <a:r>
              <a:rPr lang="ru-RU" sz="1050" dirty="0"/>
              <a:t>Основная информация, сконцентрированная на листе </a:t>
            </a:r>
            <a:r>
              <a:rPr lang="en-GB" sz="1050" dirty="0"/>
              <a:t>harmonized indicators</a:t>
            </a:r>
            <a:r>
              <a:rPr lang="ru-RU" sz="1050" dirty="0"/>
              <a:t>, содержит множество параметров, достаточно сложных для анализа</a:t>
            </a:r>
          </a:p>
          <a:p>
            <a:pPr marL="0" indent="0">
              <a:buNone/>
            </a:pPr>
            <a:endParaRPr lang="en-GB" sz="10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31609D-9FAB-48E7-A61F-367D8272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8" y="2539242"/>
            <a:ext cx="7424257" cy="4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9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1AEF-614E-44B7-BC41-C65B9EE6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/>
          <a:lstStyle/>
          <a:p>
            <a:pPr algn="l"/>
            <a:r>
              <a:rPr lang="ru-RU" spc="300" dirty="0"/>
              <a:t>Способы получения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4E7E-0673-4E6D-8E58-4396616C6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901" y="1716946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50" dirty="0"/>
              <a:t>Получение удобной для обработки в </a:t>
            </a:r>
            <a:r>
              <a:rPr lang="en-GB" sz="1050" dirty="0"/>
              <a:t>pandas </a:t>
            </a:r>
            <a:r>
              <a:rPr lang="ru-RU" sz="1050" dirty="0"/>
              <a:t>базы данных: скопировать только интересующий лист документа в новую базу </a:t>
            </a:r>
          </a:p>
          <a:p>
            <a:pPr marL="0" indent="0">
              <a:buNone/>
            </a:pPr>
            <a:endParaRPr lang="en-GB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3A406-32C4-459F-B1FF-CA94B4E3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9" y="2073129"/>
            <a:ext cx="8506437" cy="47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8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1AEF-614E-44B7-BC41-C65B9EE6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/>
          <a:lstStyle/>
          <a:p>
            <a:pPr algn="l"/>
            <a:r>
              <a:rPr lang="ru-RU" spc="300" dirty="0"/>
              <a:t>Способы получения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4E7E-0673-4E6D-8E58-4396616C6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901" y="1716946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50" dirty="0"/>
              <a:t>Выбор параметров для исследования:</a:t>
            </a:r>
          </a:p>
          <a:p>
            <a:pPr marL="0" indent="0">
              <a:buNone/>
            </a:pPr>
            <a:r>
              <a:rPr lang="ru-RU" sz="1050" dirty="0"/>
              <a:t>Сравнение количества положительных ответов на вопрос «</a:t>
            </a:r>
            <a:r>
              <a:rPr lang="en-US" sz="1050" dirty="0"/>
              <a:t>Are concerned today about the potential effects of COVID-19 on their family (% of HHs)</a:t>
            </a:r>
            <a:r>
              <a:rPr lang="ru-RU" sz="1050" dirty="0"/>
              <a:t>»</a:t>
            </a:r>
          </a:p>
          <a:p>
            <a:pPr marL="0" indent="0">
              <a:buNone/>
            </a:pPr>
            <a:r>
              <a:rPr lang="ru-RU" sz="1050" dirty="0"/>
              <a:t>(взволнованны ли вы по поводу потенциальных эффектов ковид-19 на вашу семью (в % от ответивших домохозяйств)) по разным странам, которое позволяет оценить результативность мер, предпринимаемых правительствами.</a:t>
            </a:r>
          </a:p>
          <a:p>
            <a:pPr marL="0" indent="0">
              <a:buNone/>
            </a:pPr>
            <a:r>
              <a:rPr lang="ru-RU" sz="1050" dirty="0"/>
              <a:t>В качестве показательного образца для демонстрации решения выбраны Таджикистан и Хорватия</a:t>
            </a:r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en-GB" sz="10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0993BE-4D25-41F5-AD43-154AAEA0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7" y="3248112"/>
            <a:ext cx="6417578" cy="36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1AEF-614E-44B7-BC41-C65B9EE6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/>
          <a:lstStyle/>
          <a:p>
            <a:pPr algn="l"/>
            <a:r>
              <a:rPr lang="ru-RU" spc="300" dirty="0"/>
              <a:t>Результат и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4E7E-0673-4E6D-8E58-4396616C66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901" y="1716946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50" dirty="0"/>
              <a:t>В результате работы программы получен следующий результат:</a:t>
            </a:r>
          </a:p>
          <a:p>
            <a:pPr marL="0" indent="0">
              <a:buNone/>
            </a:pPr>
            <a:r>
              <a:rPr lang="ru-RU" sz="1200" b="1" dirty="0"/>
              <a:t>Таджикистан: </a:t>
            </a:r>
            <a:r>
              <a:rPr lang="ru-RU" sz="1050" dirty="0"/>
              <a:t>среднее количество ответивших положительно  	</a:t>
            </a:r>
            <a:r>
              <a:rPr lang="ru-RU" sz="1200" b="1" dirty="0"/>
              <a:t>- 84.16729691449333 %</a:t>
            </a:r>
          </a:p>
          <a:p>
            <a:pPr marL="0" indent="0">
              <a:buNone/>
            </a:pPr>
            <a:r>
              <a:rPr lang="ru-RU" sz="1200" b="1" dirty="0"/>
              <a:t>Хорватия: </a:t>
            </a:r>
            <a:r>
              <a:rPr lang="ru-RU" sz="1050" dirty="0"/>
              <a:t>среднее количество ответивших положительно  	</a:t>
            </a:r>
            <a:r>
              <a:rPr lang="ru-RU" sz="1200" b="1" dirty="0"/>
              <a:t>- 56.203080071343315 %</a:t>
            </a:r>
          </a:p>
          <a:p>
            <a:pPr marL="0" indent="0">
              <a:buNone/>
            </a:pPr>
            <a:r>
              <a:rPr lang="ru-RU" sz="1050" dirty="0"/>
              <a:t>Установленное распределение безусловно свидетельствует о том, что</a:t>
            </a:r>
          </a:p>
          <a:p>
            <a:pPr marL="0" indent="0">
              <a:buNone/>
            </a:pPr>
            <a:r>
              <a:rPr lang="ru-RU" sz="1200" b="1" i="1" dirty="0"/>
              <a:t>правительство Хорватии (страна – член европейского союза) во время пандемии эффективнее решало проблемы своих граждан.</a:t>
            </a:r>
          </a:p>
          <a:p>
            <a:pPr marL="0" indent="0">
              <a:buNone/>
            </a:pPr>
            <a:r>
              <a:rPr lang="ru-RU" sz="1050" dirty="0"/>
              <a:t>Изменяя применяемы фильтры, мы можем получить и другие данные.</a:t>
            </a:r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endParaRPr lang="en-GB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EEC638-54E5-4992-AC3E-9AEA05BE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0" y="3630336"/>
            <a:ext cx="5738069" cy="32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0564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82</TotalTime>
  <Words>316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Roboto</vt:lpstr>
      <vt:lpstr>Tw Cen MT</vt:lpstr>
      <vt:lpstr>Капля</vt:lpstr>
      <vt:lpstr>Анализ социально-экономических последствий пандемии COVID-19 для домохозяйств и отдельных лиц из всех развивающихся регионов (На базе данных Всемирного банка)</vt:lpstr>
      <vt:lpstr>Описание проблемы</vt:lpstr>
      <vt:lpstr>Пути решения</vt:lpstr>
      <vt:lpstr>Возникшие проблемы</vt:lpstr>
      <vt:lpstr>Способы получения результата</vt:lpstr>
      <vt:lpstr>Способы получения результата</vt:lpstr>
      <vt:lpstr>Результат и 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социально-экономических последствий пандемии COVID-19 для домохозяйств и отдельных лиц из всех развивающихся регионов (На базе данных Всемирного банка)</dc:title>
  <dc:creator>Сергей Пузиков</dc:creator>
  <cp:lastModifiedBy>Сергей Пузиков</cp:lastModifiedBy>
  <cp:revision>3</cp:revision>
  <dcterms:created xsi:type="dcterms:W3CDTF">2021-11-02T08:49:07Z</dcterms:created>
  <dcterms:modified xsi:type="dcterms:W3CDTF">2021-11-02T10:12:52Z</dcterms:modified>
</cp:coreProperties>
</file>