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24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21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3967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686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631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895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79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3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68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68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63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43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83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35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6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68E4-328D-489A-BC21-BF2B52039125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6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268E4-328D-489A-BC21-BF2B52039125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8E8D97-52B9-4AD2-986A-55CC07E11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01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15D58-1619-47B8-B8AB-96EB05F9F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044" y="1109533"/>
            <a:ext cx="9516831" cy="231946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Курсовая Работа</a:t>
            </a:r>
            <a:br>
              <a:rPr lang="ru-RU" sz="36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36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на тему: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Клеточно-автоматное моделирование процесса течения жидкости при наличии примесей и препятствий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AE9749-69A3-4962-92C8-3187DB6FF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3006" y="4489498"/>
            <a:ext cx="3039763" cy="379064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Выполнил студент гр. 3ММ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2EC61-62A9-4E0A-BFDD-A9A27F5E9B33}"/>
              </a:ext>
            </a:extLst>
          </p:cNvPr>
          <p:cNvSpPr txBox="1"/>
          <p:nvPr/>
        </p:nvSpPr>
        <p:spPr>
          <a:xfrm>
            <a:off x="7309021" y="4499230"/>
            <a:ext cx="402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Пузырёв Максим Алексеевич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919CD-0E25-41B6-BFF7-9D0DA6384513}"/>
              </a:ext>
            </a:extLst>
          </p:cNvPr>
          <p:cNvSpPr txBox="1"/>
          <p:nvPr/>
        </p:nvSpPr>
        <p:spPr>
          <a:xfrm>
            <a:off x="5089472" y="5929060"/>
            <a:ext cx="200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Краснодар, 2023</a:t>
            </a:r>
          </a:p>
        </p:txBody>
      </p:sp>
    </p:spTree>
    <p:extLst>
      <p:ext uri="{BB962C8B-B14F-4D97-AF65-F5344CB8AC3E}">
        <p14:creationId xmlns:p14="http://schemas.microsoft.com/office/powerpoint/2010/main" val="62317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40843-11A4-44A5-B854-88BA13A8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164" y="553995"/>
            <a:ext cx="3721671" cy="69403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2D7F30-0B00-4DC5-A7D2-87E9FB573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Целью курсовой работы является исследование процесса течения жидкости при наличии препятствий и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распротранение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примесей в сплошной среде с помощью клеточных автоматов. </a:t>
            </a:r>
          </a:p>
        </p:txBody>
      </p:sp>
    </p:spTree>
    <p:extLst>
      <p:ext uri="{BB962C8B-B14F-4D97-AF65-F5344CB8AC3E}">
        <p14:creationId xmlns:p14="http://schemas.microsoft.com/office/powerpoint/2010/main" val="249302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42B8C-B7B8-4C54-B2AF-8E32EFB3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626" y="535459"/>
            <a:ext cx="7014747" cy="737286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Гексагональный клеточный автомат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50A0122-F740-4D13-B019-3385EE507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947" y="2025666"/>
            <a:ext cx="4294106" cy="3721557"/>
          </a:xfrm>
        </p:spPr>
      </p:pic>
    </p:spTree>
    <p:extLst>
      <p:ext uri="{BB962C8B-B14F-4D97-AF65-F5344CB8AC3E}">
        <p14:creationId xmlns:p14="http://schemas.microsoft.com/office/powerpoint/2010/main" val="339735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A6D5E-2126-49C8-A261-AD852F20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694" y="628135"/>
            <a:ext cx="5043844" cy="700216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Вектор состояния клетки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C1E1ADE-88D1-4FD4-B9E4-27DF43134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28" y="2452817"/>
            <a:ext cx="6644576" cy="2573280"/>
          </a:xfrm>
        </p:spPr>
      </p:pic>
    </p:spTree>
    <p:extLst>
      <p:ext uri="{BB962C8B-B14F-4D97-AF65-F5344CB8AC3E}">
        <p14:creationId xmlns:p14="http://schemas.microsoft.com/office/powerpoint/2010/main" val="244589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CC694-AB04-4027-9886-4B28DF0A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977" y="510746"/>
            <a:ext cx="5418666" cy="67550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Осреднённая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скорость частицы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9D0667-9338-43CC-8C7D-2FBBB19B3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96" y="1546808"/>
            <a:ext cx="6052027" cy="1320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F754C7-902D-4EC1-B6A2-740B700E08C8}"/>
              </a:ext>
            </a:extLst>
          </p:cNvPr>
          <p:cNvSpPr txBox="1"/>
          <p:nvPr/>
        </p:nvSpPr>
        <p:spPr>
          <a:xfrm>
            <a:off x="1491296" y="3317789"/>
            <a:ext cx="774768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количество клеток, попадающих в окрестность осреднения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единичный вектор скорости, соответствующий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-му разряду вектора состояния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а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значение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-го разряда вектора состояния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клетки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ϵ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56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4C844F6E-4CEE-42F5-A791-82B4A900ED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ru-RU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Осреднённая концентрация частиц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ru-RU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подсчитывается в той же окрестности </a:t>
                </a:r>
                <a:r>
                  <a:rPr lang="en-US" sz="28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</a:t>
                </a:r>
                <a:r>
                  <a:rPr lang="ru-RU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ru-RU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следующим образом: </a:t>
                </a:r>
                <a:b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4C844F6E-4CEE-42F5-A791-82B4A900ED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687" r="-9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4">
            <a:extLst>
              <a:ext uri="{FF2B5EF4-FFF2-40B4-BE49-F238E27FC236}">
                <a16:creationId xmlns:a16="http://schemas.microsoft.com/office/drawing/2014/main" id="{7DDF91D8-3288-4E8A-B8B9-698C49226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87" y="2526957"/>
            <a:ext cx="6988418" cy="1467786"/>
          </a:xfrm>
        </p:spPr>
      </p:pic>
    </p:spTree>
    <p:extLst>
      <p:ext uri="{BB962C8B-B14F-4D97-AF65-F5344CB8AC3E}">
        <p14:creationId xmlns:p14="http://schemas.microsoft.com/office/powerpoint/2010/main" val="161944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79FE3-3C3C-428D-BE8B-66848EAA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51" y="35790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Пример работы программы начиная с первой и заканчивая 182 итерацией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3D98EB7-1D25-4925-846C-3FB8D88ED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8" y="1477706"/>
            <a:ext cx="4070703" cy="244848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436CCC-E660-490E-95FE-818347F7C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84" y="1477706"/>
            <a:ext cx="4257417" cy="24517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08663D-F310-4D18-B87C-2ABEE9D62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8" y="4140017"/>
            <a:ext cx="4075668" cy="23600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E43F8A-80FB-481E-B1E5-2A7EDC6C15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502" y="4140017"/>
            <a:ext cx="4257417" cy="24609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3C1060-3070-4F71-8F78-C08C7AC836FB}"/>
              </a:ext>
            </a:extLst>
          </p:cNvPr>
          <p:cNvSpPr txBox="1"/>
          <p:nvPr/>
        </p:nvSpPr>
        <p:spPr>
          <a:xfrm>
            <a:off x="210764" y="1494042"/>
            <a:ext cx="27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F6D42C-975F-4A36-B320-885DEBA087A6}"/>
              </a:ext>
            </a:extLst>
          </p:cNvPr>
          <p:cNvSpPr txBox="1"/>
          <p:nvPr/>
        </p:nvSpPr>
        <p:spPr>
          <a:xfrm>
            <a:off x="9393148" y="14940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6E248-8B9E-4DBB-AB06-7467134CECDE}"/>
              </a:ext>
            </a:extLst>
          </p:cNvPr>
          <p:cNvSpPr txBox="1"/>
          <p:nvPr/>
        </p:nvSpPr>
        <p:spPr>
          <a:xfrm>
            <a:off x="210764" y="4140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415FF1-6765-4CF2-9189-620CE36C0E8A}"/>
              </a:ext>
            </a:extLst>
          </p:cNvPr>
          <p:cNvSpPr txBox="1"/>
          <p:nvPr/>
        </p:nvSpPr>
        <p:spPr>
          <a:xfrm>
            <a:off x="9393148" y="4140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4179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25A3C-F503-4452-8497-E7129A25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Пример моделирования распространения примеси в среде одной жидкости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576393-97FD-4CB6-8912-B8530D24E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77038"/>
            <a:ext cx="3506225" cy="202868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FD4FCC-F5F4-400E-B899-DA4AA998E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8" y="4197702"/>
            <a:ext cx="3521751" cy="20286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D72153-70B3-462D-BE9D-FAF72E73E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43" y="1477037"/>
            <a:ext cx="3515475" cy="20286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DABEBB2-872E-49E3-8025-E34FB71CE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43" y="4197702"/>
            <a:ext cx="3519203" cy="20556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2E5456-52AE-480F-B197-116594CEF030}"/>
              </a:ext>
            </a:extLst>
          </p:cNvPr>
          <p:cNvSpPr txBox="1"/>
          <p:nvPr/>
        </p:nvSpPr>
        <p:spPr>
          <a:xfrm>
            <a:off x="355314" y="14770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C60F03-9C57-47F7-B84E-9CE53EF35EF2}"/>
              </a:ext>
            </a:extLst>
          </p:cNvPr>
          <p:cNvSpPr txBox="1"/>
          <p:nvPr/>
        </p:nvSpPr>
        <p:spPr>
          <a:xfrm>
            <a:off x="8983034" y="14770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CC2C66-474F-4821-8028-5036BF2CD0E0}"/>
              </a:ext>
            </a:extLst>
          </p:cNvPr>
          <p:cNvSpPr txBox="1"/>
          <p:nvPr/>
        </p:nvSpPr>
        <p:spPr>
          <a:xfrm>
            <a:off x="343839" y="41977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89EAE-56AA-4974-9135-CECAFC81CA83}"/>
              </a:ext>
            </a:extLst>
          </p:cNvPr>
          <p:cNvSpPr txBox="1"/>
          <p:nvPr/>
        </p:nvSpPr>
        <p:spPr>
          <a:xfrm>
            <a:off x="8983034" y="4244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3278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01325-E40E-4A69-A85F-FC14310D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336" y="258524"/>
            <a:ext cx="2517804" cy="514865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34449-9B43-4B26-8DEC-EA35B84A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901" y="1876384"/>
            <a:ext cx="8596668" cy="3880773"/>
          </a:xfrm>
        </p:spPr>
        <p:txBody>
          <a:bodyPr>
            <a:normAutofit/>
          </a:bodyPr>
          <a:lstStyle/>
          <a:p>
            <a:r>
              <a:rPr lang="ru-RU" sz="2400" dirty="0"/>
              <a:t>Как видим программа успешно смоделировала процесс течения жидкости и распространения примеси в сплошной среде. Из рисунков представленных ранее мы наглядно увидели влияние действия силы тяжести на жидкость и примесь, более тяжёлую чем данная жидкость.</a:t>
            </a:r>
          </a:p>
          <a:p>
            <a:r>
              <a:rPr lang="ru-RU" sz="2400" dirty="0"/>
              <a:t>В дальнейшем предполагается перейти к трёхмерному пространству и рассмотреть влияние сил взаимодействия двух разных веществ друг на друга, а также ввести дополнительные внешние силы.</a:t>
            </a:r>
          </a:p>
        </p:txBody>
      </p:sp>
    </p:spTree>
    <p:extLst>
      <p:ext uri="{BB962C8B-B14F-4D97-AF65-F5344CB8AC3E}">
        <p14:creationId xmlns:p14="http://schemas.microsoft.com/office/powerpoint/2010/main" val="332293992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222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Trebuchet MS</vt:lpstr>
      <vt:lpstr>Wingdings 3</vt:lpstr>
      <vt:lpstr>Аспект</vt:lpstr>
      <vt:lpstr>Курсовая Работа   на тему: “Клеточно-автоматное моделирование процесса течения жидкости при наличии примесей и препятствий”</vt:lpstr>
      <vt:lpstr>Цели и задачи</vt:lpstr>
      <vt:lpstr>Гексагональный клеточный автомат</vt:lpstr>
      <vt:lpstr>Вектор состояния клетки</vt:lpstr>
      <vt:lpstr>Осреднённая скорость частицы</vt:lpstr>
      <vt:lpstr>Осреднённая концентрация частиц 〈n〉 подсчитывается в той же окрестности Av(w) следующим образом:  </vt:lpstr>
      <vt:lpstr>Пример работы программы начиная с первой и заканчивая 182 итерацией</vt:lpstr>
      <vt:lpstr>Пример моделирования распространения примеси в среде одной жидкости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 на тему: “Клеточно-автоматное моделирование процесса течения жидкости при наличии примесей и препятствий”</dc:title>
  <dc:creator>Макс</dc:creator>
  <cp:lastModifiedBy>Макс</cp:lastModifiedBy>
  <cp:revision>7</cp:revision>
  <dcterms:created xsi:type="dcterms:W3CDTF">2023-12-26T11:40:26Z</dcterms:created>
  <dcterms:modified xsi:type="dcterms:W3CDTF">2023-12-26T12:09:30Z</dcterms:modified>
</cp:coreProperties>
</file>