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0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3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8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6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4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2563-3ADC-4676-BC75-A8075E2DA6A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359EF-E7DA-41B8-BE67-2A247BB1E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D1F6F-0FF9-41AA-8F2B-E6E3136AD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786" y="1873194"/>
            <a:ext cx="8730506" cy="1646302"/>
          </a:xfrm>
        </p:spPr>
        <p:txBody>
          <a:bodyPr/>
          <a:lstStyle/>
          <a:p>
            <a:pPr algn="l"/>
            <a:r>
              <a:rPr lang="ru-RU" sz="6600" dirty="0">
                <a:solidFill>
                  <a:schemeClr val="tx1"/>
                </a:solidFill>
              </a:rPr>
              <a:t>Метод равномерного поиска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7DFBCE-2D32-4408-BB73-6DEEFA870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99021-77D3-4F55-B3B1-66CB1256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99" y="392389"/>
            <a:ext cx="4024412" cy="84849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Алгоритм метода: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824E2C-4052-4A5D-9CC1-22237D65A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156" y="1488613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ru-RU" sz="2000" dirty="0"/>
                  <a:t>Шаг 1: Задать начальный интервал неопределённости </a:t>
                </a:r>
                <a:r>
                  <a:rPr lang="en-US" sz="2000" dirty="0"/>
                  <a:t>L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= [a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b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], N- </a:t>
                </a:r>
                <a:r>
                  <a:rPr lang="ru-RU" sz="2000" dirty="0"/>
                  <a:t>количество вычислений функции.</a:t>
                </a:r>
              </a:p>
              <a:p>
                <a:r>
                  <a:rPr lang="ru-RU" sz="2000" dirty="0"/>
                  <a:t>Шаг 2: Вычислить точки </a:t>
                </a:r>
                <a:r>
                  <a:rPr lang="en-US" sz="2000" dirty="0"/>
                  <a:t>x</a:t>
                </a:r>
                <a:r>
                  <a:rPr lang="en-US" sz="2000" i="1" baseline="-25000" dirty="0"/>
                  <a:t>i</a:t>
                </a:r>
                <a:r>
                  <a:rPr lang="en-US" sz="2000" dirty="0"/>
                  <a:t> = a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i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1,…,N , </a:t>
                </a:r>
                <a:r>
                  <a:rPr lang="ru-RU" sz="2000" dirty="0"/>
                  <a:t>равноотстоящие друг от друга.</a:t>
                </a:r>
              </a:p>
              <a:p>
                <a:r>
                  <a:rPr lang="ru-RU" sz="2000" dirty="0"/>
                  <a:t>Шаг 3: Вычислить значения функции в </a:t>
                </a:r>
                <a:r>
                  <a:rPr lang="en-US" sz="2000" dirty="0"/>
                  <a:t>N </a:t>
                </a:r>
                <a:r>
                  <a:rPr lang="ru-RU" sz="2000" dirty="0"/>
                  <a:t>найденных точках: </a:t>
                </a:r>
                <a:r>
                  <a:rPr lang="en-US" sz="2000" dirty="0"/>
                  <a:t>f(x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1,…,N.</a:t>
                </a:r>
              </a:p>
              <a:p>
                <a:r>
                  <a:rPr lang="ru-RU" sz="2000" dirty="0"/>
                  <a:t>Шаг 4: </a:t>
                </a:r>
                <a:r>
                  <a:rPr lang="en-US" sz="2000" dirty="0"/>
                  <a:t> </a:t>
                </a:r>
                <a:r>
                  <a:rPr lang="ru-RU" sz="2000" dirty="0"/>
                  <a:t>Среди точек </a:t>
                </a:r>
                <a:r>
                  <a:rPr lang="en-US" sz="2000" dirty="0"/>
                  <a:t>x</a:t>
                </a:r>
                <a:r>
                  <a:rPr lang="en-US" sz="2000" i="1" baseline="-25000" dirty="0"/>
                  <a:t>i</a:t>
                </a:r>
                <a:r>
                  <a:rPr lang="en-US" sz="2000" i="1" dirty="0"/>
                  <a:t>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1,…,N, </a:t>
                </a:r>
                <a:r>
                  <a:rPr lang="ru-RU" sz="2000" dirty="0"/>
                  <a:t>найти такую, в которой функция принимает наименьшее значение: </a:t>
                </a:r>
                <a:r>
                  <a:rPr lang="en-US" sz="2000" dirty="0"/>
                  <a:t>f(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) = min f(x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), 1≤i≤N.</a:t>
                </a:r>
              </a:p>
              <a:p>
                <a:r>
                  <a:rPr lang="ru-RU" sz="2000" dirty="0"/>
                  <a:t>Шаг 5: Точка минимума </a:t>
                </a:r>
                <a:r>
                  <a:rPr lang="en-US" sz="2000" dirty="0"/>
                  <a:t>x* </a:t>
                </a:r>
                <a:r>
                  <a:rPr lang="ru-RU" sz="2000" dirty="0"/>
                  <a:t>принадлежит интервалу</a:t>
                </a:r>
                <a:r>
                  <a:rPr lang="en-US" sz="2000" dirty="0"/>
                  <a:t> [x</a:t>
                </a:r>
                <a:r>
                  <a:rPr lang="en-US" sz="2000" baseline="-25000" dirty="0"/>
                  <a:t>k-1</a:t>
                </a:r>
                <a:r>
                  <a:rPr lang="en-US" sz="2000" dirty="0"/>
                  <a:t>, x</a:t>
                </a:r>
                <a:r>
                  <a:rPr lang="en-US" sz="2000" baseline="-25000" dirty="0"/>
                  <a:t>k+1</a:t>
                </a:r>
                <a:r>
                  <a:rPr lang="en-US" sz="2000" dirty="0"/>
                  <a:t>] = L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, </a:t>
                </a:r>
                <a:r>
                  <a:rPr lang="ru-RU" sz="2000" dirty="0"/>
                  <a:t>на котором в качестве приближённого решения может быть выбрана точка </a:t>
                </a:r>
                <a:r>
                  <a:rPr lang="en-US" sz="2000" dirty="0"/>
                  <a:t>x* = 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824E2C-4052-4A5D-9CC1-22237D65A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156" y="1488613"/>
                <a:ext cx="8596668" cy="3880773"/>
              </a:xfrm>
              <a:blipFill>
                <a:blip r:embed="rId2"/>
                <a:stretch>
                  <a:fillRect l="-284" t="-942" b="-8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78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3BAF7-EA08-47E0-A196-F5131BE0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113"/>
            <a:ext cx="2955552" cy="836141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accent2">
                    <a:lumMod val="50000"/>
                  </a:schemeClr>
                </a:solidFill>
              </a:rPr>
              <a:t>Пример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0F2A2-0079-4C37-831D-B098EF77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49" y="1877523"/>
            <a:ext cx="4211824" cy="2077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Найдём минимум функции </a:t>
            </a:r>
            <a:r>
              <a:rPr lang="en-US" sz="2400" dirty="0"/>
              <a:t>f(x) = x</a:t>
            </a:r>
            <a:r>
              <a:rPr lang="en-US" sz="2400" baseline="30000" dirty="0"/>
              <a:t>2</a:t>
            </a:r>
            <a:r>
              <a:rPr lang="en-US" sz="2400" dirty="0"/>
              <a:t> + 2x </a:t>
            </a:r>
            <a:r>
              <a:rPr lang="ru-RU" sz="2400" dirty="0"/>
              <a:t>на отрезке </a:t>
            </a:r>
            <a:r>
              <a:rPr lang="en-US" sz="2400" dirty="0"/>
              <a:t>[-6; 4] </a:t>
            </a:r>
            <a:r>
              <a:rPr lang="ru-RU" sz="2400" dirty="0"/>
              <a:t>при </a:t>
            </a:r>
            <a:r>
              <a:rPr lang="en-US" sz="2400" dirty="0"/>
              <a:t>N = 9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55E58-1BCC-441A-AF8A-1767B2D9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86" y="1676037"/>
            <a:ext cx="4652319" cy="26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BAAD1-B1A2-4E77-8F79-C48F06A0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Пример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CF8D3-AFCD-497E-9EFF-B414C2AF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771098" cy="24546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/>
              <a:t>Найдём минимум функции </a:t>
            </a:r>
            <a:r>
              <a:rPr lang="en-US" sz="2400" dirty="0"/>
              <a:t>f(x) = x</a:t>
            </a:r>
            <a:r>
              <a:rPr lang="en-US" sz="2400" baseline="30000" dirty="0"/>
              <a:t>2</a:t>
            </a:r>
            <a:r>
              <a:rPr lang="en-US" sz="2400" dirty="0"/>
              <a:t> + 2x </a:t>
            </a:r>
            <a:r>
              <a:rPr lang="ru-RU" sz="2400" dirty="0"/>
              <a:t>на отрезке </a:t>
            </a:r>
            <a:r>
              <a:rPr lang="en-US" sz="2400" dirty="0"/>
              <a:t>[-6; 4] </a:t>
            </a:r>
            <a:r>
              <a:rPr lang="ru-RU" sz="2400" dirty="0"/>
              <a:t>при </a:t>
            </a:r>
            <a:r>
              <a:rPr lang="en-US" sz="2400" dirty="0"/>
              <a:t>N = 9</a:t>
            </a:r>
            <a:r>
              <a:rPr lang="ru-RU" sz="2400" dirty="0"/>
              <a:t>9.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CA769-ED4E-4B15-A450-46B0372DB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33" y="1064502"/>
            <a:ext cx="3855308" cy="39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26302-F574-4939-9F56-BE350886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847" y="386211"/>
            <a:ext cx="1738412" cy="860854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C5943-8BF8-47A5-9A4C-1A18D90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88" y="148861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Метод равномерного поиска довольно прост в реализации и не требует сложных вычислений. Однако точность нахождения минимума функции сильно зависит от количества итераций </a:t>
            </a:r>
            <a:r>
              <a:rPr lang="en-US" sz="2400" dirty="0"/>
              <a:t>N</a:t>
            </a:r>
            <a:r>
              <a:rPr lang="ru-RU" sz="2400" dirty="0"/>
              <a:t>, из-за чего он, зачастую, требует много вычислений и очень медленно сходится по сравнению с другими похожими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269610450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239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Аспект</vt:lpstr>
      <vt:lpstr>Метод равномерного поиска</vt:lpstr>
      <vt:lpstr>Алгоритм метода:</vt:lpstr>
      <vt:lpstr>Пример 1</vt:lpstr>
      <vt:lpstr>Пример 2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</dc:creator>
  <cp:lastModifiedBy>Макс</cp:lastModifiedBy>
  <cp:revision>17</cp:revision>
  <dcterms:created xsi:type="dcterms:W3CDTF">2024-03-26T20:43:16Z</dcterms:created>
  <dcterms:modified xsi:type="dcterms:W3CDTF">2024-03-26T23:00:38Z</dcterms:modified>
</cp:coreProperties>
</file>