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300" r:id="rId4"/>
    <p:sldId id="276" r:id="rId5"/>
    <p:sldId id="303" r:id="rId6"/>
    <p:sldId id="299" r:id="rId7"/>
    <p:sldId id="277" r:id="rId8"/>
    <p:sldId id="297" r:id="rId9"/>
    <p:sldId id="293" r:id="rId10"/>
    <p:sldId id="301" r:id="rId11"/>
    <p:sldId id="261" r:id="rId12"/>
    <p:sldId id="302" r:id="rId13"/>
  </p:sldIdLst>
  <p:sldSz cx="12192000" cy="6858000"/>
  <p:notesSz cx="6858000" cy="9144000"/>
  <p:embeddedFontLs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6148"/>
    <a:srgbClr val="446897"/>
    <a:srgbClr val="4F61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61775-4EE4-47A5-99EF-314E4F87EA63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247EC-F39C-4368-A934-CF29D4E0F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969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2BA3D-E367-4484-8B49-CBC4C9106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39AF60-0B61-4238-9BDD-B1E156D2D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694EAF-27F3-419A-B978-B998ED9E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296C-5229-424A-BA6C-1AFD24A20696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177C11-6308-46F9-AC6B-452D589E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D7DE17-584D-42D3-B86D-F6EF0C79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4602-8F25-4E80-BA9F-0616940C7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9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6BF55-831E-4C7B-9250-1BA4FE4B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FD5450-2CBE-470A-8CE4-AFFC3B9CE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340C6F-F140-4680-B4E6-1FE2ECFD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296C-5229-424A-BA6C-1AFD24A20696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97852-A930-4BB1-B320-7802DBE7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549597-6D37-4337-BC09-F938B468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4602-8F25-4E80-BA9F-0616940C7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47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C2011F-4245-4210-8BA1-8EA598B7A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80A3B3-91DC-46F9-9994-5962B2C57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458B51-4696-46EA-BE49-F0494D5A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296C-5229-424A-BA6C-1AFD24A20696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3BD348-78BD-4065-AB67-6241B09B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AACD72-6EA6-4380-B12A-2405FB8C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4602-8F25-4E80-BA9F-0616940C7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7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94594-6426-4CB8-8B8F-F07096237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E8600B-0EB2-401E-BED0-79AF8AE8E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117735-731E-4062-B25C-B791A18E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296C-5229-424A-BA6C-1AFD24A20696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05185A-C12A-4C20-A26F-5F5813BEA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1C3D82-2993-406E-BD13-FC6C9614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4602-8F25-4E80-BA9F-0616940C7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3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A514-E592-45B4-9827-0048B263B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50C686-5FE6-40AF-BF70-CE986A2F8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46271-C97F-49FF-97F3-33BD75A5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296C-5229-424A-BA6C-1AFD24A20696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FD4B33-3AA2-49CC-A541-A0F9940F9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8A5E4E-E44F-43BE-B9F7-E62A727E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4602-8F25-4E80-BA9F-0616940C7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50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C80F3-851F-452D-8ED7-08A90F91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8929D9-A1D0-469D-B7FD-60BE5EEDA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80A01F-AEE7-4400-94A8-B2DD94654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1F0DAD-48B3-4A04-A6CB-8E07B26D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296C-5229-424A-BA6C-1AFD24A20696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C6EFFF-490E-4442-A1AD-E8642206C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F13988-4AE7-4870-A9CD-F83FB872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4602-8F25-4E80-BA9F-0616940C7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97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47B17-7561-4521-A8D8-51E7DE17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993BF0-388D-436D-8D81-6BA299103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D24AC6-1AD5-4E13-87D9-87DED0680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22DFF1-6A1F-4760-8AEC-C941A1CA8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057209-4690-4819-BB81-5193C9A1D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F6D4E3-DEDA-4FF3-9C26-EA83FC487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296C-5229-424A-BA6C-1AFD24A20696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191DDC-70AD-412B-ADAF-DE8BF95C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4FA5AE-DEC6-43E5-915F-7C9B7E6D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4602-8F25-4E80-BA9F-0616940C7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30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18A32-9CE6-486B-ACE9-9E02AE9B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9E2557-2DF3-4B1E-A52E-5D996386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296C-5229-424A-BA6C-1AFD24A20696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48667C-674A-473F-B7EA-9AB9456DA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A1FB4B-1594-4773-8103-00FA2CA4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4602-8F25-4E80-BA9F-0616940C7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58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BB99C6-7A03-4F29-9C47-06F6FA0E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296C-5229-424A-BA6C-1AFD24A20696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84AD06-F2B1-4EF5-B99B-38B94B47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1157B1-F4D7-4CA1-A70C-726C7F42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4602-8F25-4E80-BA9F-0616940C7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63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CD09E-5A40-49D6-A7B5-91D7D263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0888DA-FBB2-4193-8932-008C187CB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F22A67-4E69-4845-ACFB-15BD330FD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6AFFA1-0EF9-4318-9F15-C35F00DF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296C-5229-424A-BA6C-1AFD24A20696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95F88-E0CE-4EC6-9A48-9826B2B7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733B07-A72B-49D7-ACD3-4A8A40B0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4602-8F25-4E80-BA9F-0616940C7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2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3AFCC-5F3E-4F0B-A1AF-766F9A35B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DACBF2-AAA8-45D3-9F12-F3B4B8B54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F8C726-8C10-47C9-A5D7-760D2AC56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8AFF75-026E-4B00-8AC7-7923E737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296C-5229-424A-BA6C-1AFD24A20696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B5EB30-6E53-42AD-AAFC-6622F4D2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899724-A40E-41F7-8A12-7F65ECA7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4602-8F25-4E80-BA9F-0616940C7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26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69FB37-F1C2-41FA-93E3-A7E5B1DB2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A00594-968E-428F-B0B9-E9DBCC5F1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DA013B-1D6B-4639-A7D3-108D0379D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4296C-5229-424A-BA6C-1AFD24A20696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D0BBC-B4B2-4AB1-BE8E-D3D20E817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8FCDD-1E74-4AA2-B3F9-8006C8BE4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64602-8F25-4E80-BA9F-0616940C7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50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8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png"/><Relationship Id="rId11" Type="http://schemas.openxmlformats.org/officeDocument/2006/relationships/image" Target="../media/image33.png"/><Relationship Id="rId5" Type="http://schemas.openxmlformats.org/officeDocument/2006/relationships/image" Target="../media/image10.wmf"/><Relationship Id="rId10" Type="http://schemas.openxmlformats.org/officeDocument/2006/relationships/image" Target="../media/image32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7.png"/><Relationship Id="rId1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4.png"/><Relationship Id="rId5" Type="http://schemas.openxmlformats.org/officeDocument/2006/relationships/image" Target="../media/image41.png"/><Relationship Id="rId10" Type="http://schemas.openxmlformats.org/officeDocument/2006/relationships/image" Target="../media/image43.png"/><Relationship Id="rId4" Type="http://schemas.openxmlformats.org/officeDocument/2006/relationships/image" Target="../media/image40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11" Type="http://schemas.openxmlformats.org/officeDocument/2006/relationships/image" Target="../media/image15.jpeg"/><Relationship Id="rId5" Type="http://schemas.openxmlformats.org/officeDocument/2006/relationships/image" Target="../media/image10.wmf"/><Relationship Id="rId10" Type="http://schemas.openxmlformats.org/officeDocument/2006/relationships/image" Target="../media/image14.jpeg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10.wmf"/><Relationship Id="rId15" Type="http://schemas.openxmlformats.org/officeDocument/2006/relationships/image" Target="../media/image15.jpeg"/><Relationship Id="rId10" Type="http://schemas.openxmlformats.org/officeDocument/2006/relationships/image" Target="../media/image12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png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11" Type="http://schemas.openxmlformats.org/officeDocument/2006/relationships/image" Target="../media/image20.png"/><Relationship Id="rId5" Type="http://schemas.openxmlformats.org/officeDocument/2006/relationships/image" Target="../media/image10.wmf"/><Relationship Id="rId10" Type="http://schemas.openxmlformats.org/officeDocument/2006/relationships/image" Target="../media/image15.jpeg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png"/><Relationship Id="rId11" Type="http://schemas.openxmlformats.org/officeDocument/2006/relationships/image" Target="../media/image22.jpeg"/><Relationship Id="rId5" Type="http://schemas.openxmlformats.org/officeDocument/2006/relationships/image" Target="../media/image10.wmf"/><Relationship Id="rId10" Type="http://schemas.openxmlformats.org/officeDocument/2006/relationships/image" Target="../media/image8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png"/><Relationship Id="rId11" Type="http://schemas.openxmlformats.org/officeDocument/2006/relationships/image" Target="../media/image7.png"/><Relationship Id="rId5" Type="http://schemas.openxmlformats.org/officeDocument/2006/relationships/image" Target="../media/image10.wmf"/><Relationship Id="rId10" Type="http://schemas.openxmlformats.org/officeDocument/2006/relationships/image" Target="../media/image24.png"/><Relationship Id="rId4" Type="http://schemas.openxmlformats.org/officeDocument/2006/relationships/oleObject" Target="../embeddings/oleObject4.bin"/><Relationship Id="rId9" Type="http://schemas.openxmlformats.org/officeDocument/2006/relationships/hyperlink" Target="https://www.youtube.com/watch?edit=vd&amp;v=MgGlH5tvWJY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0.jpe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2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png"/><Relationship Id="rId11" Type="http://schemas.openxmlformats.org/officeDocument/2006/relationships/image" Target="../media/image28.jpeg"/><Relationship Id="rId5" Type="http://schemas.openxmlformats.org/officeDocument/2006/relationships/image" Target="../media/image10.wmf"/><Relationship Id="rId10" Type="http://schemas.openxmlformats.org/officeDocument/2006/relationships/image" Target="../media/image27.jpeg"/><Relationship Id="rId4" Type="http://schemas.openxmlformats.org/officeDocument/2006/relationships/oleObject" Target="../embeddings/oleObject5.bin"/><Relationship Id="rId9" Type="http://schemas.openxmlformats.org/officeDocument/2006/relationships/image" Target="../media/image26.jpeg"/><Relationship Id="rId1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5.jpe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png"/><Relationship Id="rId11" Type="http://schemas.openxmlformats.org/officeDocument/2006/relationships/image" Target="../media/image33.png"/><Relationship Id="rId5" Type="http://schemas.openxmlformats.org/officeDocument/2006/relationships/image" Target="../media/image10.wmf"/><Relationship Id="rId10" Type="http://schemas.openxmlformats.org/officeDocument/2006/relationships/image" Target="../media/image32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7.png"/><Relationship Id="rId14" Type="http://schemas.openxmlformats.org/officeDocument/2006/relationships/image" Target="../media/image3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68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26B20C5C-158F-4609-AA5A-487B051418F6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295" y="1917703"/>
            <a:ext cx="588660" cy="954343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14FA8D11-D8C2-4669-82E3-54D388C1C830}"/>
              </a:ext>
            </a:extLst>
          </p:cNvPr>
          <p:cNvGrpSpPr/>
          <p:nvPr/>
        </p:nvGrpSpPr>
        <p:grpSpPr>
          <a:xfrm>
            <a:off x="5479730" y="2931603"/>
            <a:ext cx="1488861" cy="1672479"/>
            <a:chOff x="5479730" y="2931603"/>
            <a:chExt cx="1488861" cy="167247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FCD08F2-2C19-4190-86C8-A5FC143B9E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318"/>
            <a:stretch/>
          </p:blipFill>
          <p:spPr>
            <a:xfrm>
              <a:off x="5571177" y="4320359"/>
              <a:ext cx="1336897" cy="283723"/>
            </a:xfrm>
            <a:prstGeom prst="rect">
              <a:avLst/>
            </a:prstGeom>
            <a:solidFill>
              <a:srgbClr val="446897"/>
            </a:solidFill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B83BE15B-07E0-4DDA-822E-86CEE6142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9730" y="2931603"/>
              <a:ext cx="1488861" cy="1269642"/>
            </a:xfrm>
            <a:prstGeom prst="rect">
              <a:avLst/>
            </a:prstGeom>
            <a:noFill/>
          </p:spPr>
        </p:pic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243B1C89-2027-452B-A06A-7AA6901780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166" y="2718038"/>
            <a:ext cx="6776849" cy="5462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F36DE23-2FB9-4CB0-B926-FBEC1A5094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78" y="6354812"/>
            <a:ext cx="962778" cy="31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6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07407E-6 L -0.31641 0.000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20" y="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44444E-6 L -0.31446 0.000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2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68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9290544-BADD-4BB5-AB18-D4C4569ACBF1}"/>
              </a:ext>
            </a:extLst>
          </p:cNvPr>
          <p:cNvSpPr/>
          <p:nvPr/>
        </p:nvSpPr>
        <p:spPr>
          <a:xfrm>
            <a:off x="0" y="875211"/>
            <a:ext cx="12192000" cy="5138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04FF94-E009-4DEE-8800-64F35DD3C5F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31" y="185583"/>
            <a:ext cx="291510" cy="472600"/>
          </a:xfrm>
          <a:prstGeom prst="rect">
            <a:avLst/>
          </a:prstGeom>
        </p:spPr>
      </p:pic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70D06034-3B58-4132-B530-7E8EFFDBF0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1550" y="3122613"/>
          <a:ext cx="2628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r:id="rId4" imgW="2628360" imgH="609480" progId="">
                  <p:embed/>
                </p:oleObj>
              </mc:Choice>
              <mc:Fallback>
                <p:oleObj r:id="rId4" imgW="2628360" imgH="609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1550" y="3122613"/>
                        <a:ext cx="26289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2906A96E-AE70-4CBA-A3D6-7326232CCD38}"/>
              </a:ext>
            </a:extLst>
          </p:cNvPr>
          <p:cNvGrpSpPr/>
          <p:nvPr/>
        </p:nvGrpSpPr>
        <p:grpSpPr>
          <a:xfrm>
            <a:off x="11585256" y="6110895"/>
            <a:ext cx="387670" cy="699480"/>
            <a:chOff x="5479730" y="1917703"/>
            <a:chExt cx="1488861" cy="2686379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E6D51A9-BA62-4876-83B4-2EBD80AC3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5295" y="1917703"/>
              <a:ext cx="588660" cy="954343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476DE7F-FD5A-4025-923C-5A2ACABE130F}"/>
                </a:ext>
              </a:extLst>
            </p:cNvPr>
            <p:cNvGrpSpPr/>
            <p:nvPr/>
          </p:nvGrpSpPr>
          <p:grpSpPr>
            <a:xfrm>
              <a:off x="5479730" y="2931603"/>
              <a:ext cx="1488861" cy="1672479"/>
              <a:chOff x="5479730" y="2931603"/>
              <a:chExt cx="1488861" cy="1672479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B5515AC8-55CE-4E7B-BBF2-3258D6452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8318"/>
              <a:stretch/>
            </p:blipFill>
            <p:spPr>
              <a:xfrm>
                <a:off x="5571177" y="4320359"/>
                <a:ext cx="1336897" cy="283723"/>
              </a:xfrm>
              <a:prstGeom prst="rect">
                <a:avLst/>
              </a:prstGeom>
              <a:solidFill>
                <a:srgbClr val="446897"/>
              </a:solidFill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98CF109D-0B35-4A01-95B2-3C58FC6AF8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9730" y="2931603"/>
                <a:ext cx="1488861" cy="1269642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1EFF59A-B7F4-4D86-A025-595B4E7F6D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42" y="193321"/>
            <a:ext cx="1942084" cy="45033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40" y="523875"/>
            <a:ext cx="5202371" cy="586829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724" y="923925"/>
            <a:ext cx="5106031" cy="5051244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>
            <a:off x="6310811" y="2851023"/>
            <a:ext cx="885825" cy="651128"/>
          </a:xfrm>
          <a:prstGeom prst="rightArrow">
            <a:avLst/>
          </a:prstGeom>
          <a:solidFill>
            <a:srgbClr val="DC6148"/>
          </a:solidFill>
          <a:ln>
            <a:solidFill>
              <a:srgbClr val="DC6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1" y="6019481"/>
            <a:ext cx="115538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4EF0D44-A049-43DC-8BDC-5D89D42BDBA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75" y="1408069"/>
            <a:ext cx="2558276" cy="4002131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7820025" y="2008959"/>
            <a:ext cx="2962275" cy="700087"/>
          </a:xfrm>
          <a:prstGeom prst="rect">
            <a:avLst/>
          </a:prstGeom>
          <a:noFill/>
          <a:ln w="76200">
            <a:solidFill>
              <a:srgbClr val="DC6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E9133E9-8CF9-4ABE-8695-472FDCD6A64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02" y="1257300"/>
            <a:ext cx="4619297" cy="3838575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542925" y="4410075"/>
            <a:ext cx="2526000" cy="685800"/>
          </a:xfrm>
          <a:prstGeom prst="rect">
            <a:avLst/>
          </a:prstGeom>
          <a:noFill/>
          <a:ln w="76200">
            <a:solidFill>
              <a:srgbClr val="DC6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55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7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68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1741FB2E-92AF-4E8D-B41D-B1363636F51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31" y="185583"/>
            <a:ext cx="291510" cy="472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4451F31-9CC9-47A7-B2D8-9AAFD3ECB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525" y="164318"/>
            <a:ext cx="3397617" cy="55851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A7FAB5-C586-471D-BEDF-C958A089DD9E}"/>
              </a:ext>
            </a:extLst>
          </p:cNvPr>
          <p:cNvSpPr/>
          <p:nvPr/>
        </p:nvSpPr>
        <p:spPr>
          <a:xfrm>
            <a:off x="0" y="875211"/>
            <a:ext cx="12192000" cy="5138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E54494E-2DAB-4A78-874B-DBAF2A92D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890" y="1998058"/>
            <a:ext cx="1467055" cy="23815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C907EEC-25F0-48E7-BF38-2158FDF1BD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637" y="4387556"/>
            <a:ext cx="571580" cy="30484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CB729F3-3AB1-437D-8F09-3A5C657EA9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996" y="4366894"/>
            <a:ext cx="885949" cy="333422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2CF853A1-3C3B-4342-B94C-6BFE170E5336}"/>
              </a:ext>
            </a:extLst>
          </p:cNvPr>
          <p:cNvGrpSpPr/>
          <p:nvPr/>
        </p:nvGrpSpPr>
        <p:grpSpPr>
          <a:xfrm>
            <a:off x="11585256" y="6110895"/>
            <a:ext cx="387670" cy="699480"/>
            <a:chOff x="5479730" y="1917703"/>
            <a:chExt cx="1488861" cy="2686379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41243405-01F5-41AA-9F3A-8B313634F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5295" y="1917703"/>
              <a:ext cx="588660" cy="954343"/>
            </a:xfrm>
            <a:prstGeom prst="rect">
              <a:avLst/>
            </a:prstGeom>
          </p:spPr>
        </p:pic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1C1BCC1-169C-4BE5-AC04-C0462A8EDFA8}"/>
                </a:ext>
              </a:extLst>
            </p:cNvPr>
            <p:cNvGrpSpPr/>
            <p:nvPr/>
          </p:nvGrpSpPr>
          <p:grpSpPr>
            <a:xfrm>
              <a:off x="5479730" y="2931603"/>
              <a:ext cx="1488861" cy="1672479"/>
              <a:chOff x="5479730" y="2931603"/>
              <a:chExt cx="1488861" cy="1672479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D671E541-35B0-464E-811D-7574B10A40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8318"/>
              <a:stretch/>
            </p:blipFill>
            <p:spPr>
              <a:xfrm>
                <a:off x="5571177" y="4320359"/>
                <a:ext cx="1336897" cy="283723"/>
              </a:xfrm>
              <a:prstGeom prst="rect">
                <a:avLst/>
              </a:prstGeom>
              <a:solidFill>
                <a:srgbClr val="446897"/>
              </a:solidFill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D59E9964-59AF-44A7-BE9B-68D5636689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9730" y="2931603"/>
                <a:ext cx="1488861" cy="1269642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8674" name="Picture 2" descr="C:\Users\jrk81\Desktop\KakaoTalk_20170818_184431028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31" y="6206369"/>
            <a:ext cx="1503934" cy="41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8" y="953468"/>
            <a:ext cx="52863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885825"/>
            <a:ext cx="508635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51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68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E921567-7F86-4CF7-BD4D-A0EEB916C50F}"/>
              </a:ext>
            </a:extLst>
          </p:cNvPr>
          <p:cNvGrpSpPr/>
          <p:nvPr/>
        </p:nvGrpSpPr>
        <p:grpSpPr>
          <a:xfrm>
            <a:off x="11261405" y="5413379"/>
            <a:ext cx="737299" cy="1330322"/>
            <a:chOff x="5479730" y="1917703"/>
            <a:chExt cx="1488861" cy="268637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D78EE77-313D-4252-85FD-B2C3ABBA5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5295" y="1917703"/>
              <a:ext cx="588660" cy="954343"/>
            </a:xfrm>
            <a:prstGeom prst="rect">
              <a:avLst/>
            </a:prstGeom>
          </p:spPr>
        </p:pic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6AF77C3-0241-40C4-954F-9762E2E5A2FD}"/>
                </a:ext>
              </a:extLst>
            </p:cNvPr>
            <p:cNvGrpSpPr/>
            <p:nvPr/>
          </p:nvGrpSpPr>
          <p:grpSpPr>
            <a:xfrm>
              <a:off x="5479730" y="2931603"/>
              <a:ext cx="1488861" cy="1672479"/>
              <a:chOff x="5479730" y="2931603"/>
              <a:chExt cx="1488861" cy="1672479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3454EB3C-CB41-498B-AD8E-8377C7D95C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8318"/>
              <a:stretch/>
            </p:blipFill>
            <p:spPr>
              <a:xfrm>
                <a:off x="5571177" y="4320359"/>
                <a:ext cx="1336897" cy="283723"/>
              </a:xfrm>
              <a:prstGeom prst="rect">
                <a:avLst/>
              </a:prstGeom>
              <a:solidFill>
                <a:srgbClr val="446897"/>
              </a:solidFill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77B2B03F-9820-4270-AE4E-45DC9BC887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9730" y="2931603"/>
                <a:ext cx="1488861" cy="1269642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2828925"/>
            <a:ext cx="121634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275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68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C27CC92-DF07-4889-8036-392F1AF38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20" y="171307"/>
            <a:ext cx="1211906" cy="45917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1E921567-7F86-4CF7-BD4D-A0EEB916C50F}"/>
              </a:ext>
            </a:extLst>
          </p:cNvPr>
          <p:cNvGrpSpPr/>
          <p:nvPr/>
        </p:nvGrpSpPr>
        <p:grpSpPr>
          <a:xfrm>
            <a:off x="11261405" y="5413379"/>
            <a:ext cx="737299" cy="1330322"/>
            <a:chOff x="5479730" y="1917703"/>
            <a:chExt cx="1488861" cy="268637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D78EE77-313D-4252-85FD-B2C3ABBA5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5295" y="1917703"/>
              <a:ext cx="588660" cy="954343"/>
            </a:xfrm>
            <a:prstGeom prst="rect">
              <a:avLst/>
            </a:prstGeom>
          </p:spPr>
        </p:pic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6AF77C3-0241-40C4-954F-9762E2E5A2FD}"/>
                </a:ext>
              </a:extLst>
            </p:cNvPr>
            <p:cNvGrpSpPr/>
            <p:nvPr/>
          </p:nvGrpSpPr>
          <p:grpSpPr>
            <a:xfrm>
              <a:off x="5479730" y="2931603"/>
              <a:ext cx="1488861" cy="1672479"/>
              <a:chOff x="5479730" y="2931603"/>
              <a:chExt cx="1488861" cy="1672479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3454EB3C-CB41-498B-AD8E-8377C7D95C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8318"/>
              <a:stretch/>
            </p:blipFill>
            <p:spPr>
              <a:xfrm>
                <a:off x="5571177" y="4320359"/>
                <a:ext cx="1336897" cy="283723"/>
              </a:xfrm>
              <a:prstGeom prst="rect">
                <a:avLst/>
              </a:prstGeom>
              <a:solidFill>
                <a:srgbClr val="446897"/>
              </a:solidFill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77B2B03F-9820-4270-AE4E-45DC9BC887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9730" y="2931603"/>
                <a:ext cx="1488861" cy="1269642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33C4790-6135-448D-8B1E-A4243431104F}"/>
              </a:ext>
            </a:extLst>
          </p:cNvPr>
          <p:cNvSpPr txBox="1"/>
          <p:nvPr/>
        </p:nvSpPr>
        <p:spPr>
          <a:xfrm>
            <a:off x="3935893" y="1780896"/>
            <a:ext cx="4359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1.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058F80A-A10D-4F3A-8EBB-41154BD370EC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31" y="185583"/>
            <a:ext cx="291510" cy="472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AB60AF5-B580-416D-BF11-53556C27DA79}"/>
              </a:ext>
            </a:extLst>
          </p:cNvPr>
          <p:cNvSpPr txBox="1"/>
          <p:nvPr/>
        </p:nvSpPr>
        <p:spPr>
          <a:xfrm>
            <a:off x="3935894" y="4329613"/>
            <a:ext cx="4359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3.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796F2F3-E7C2-4028-B85B-9FA6B33D4BD3}"/>
              </a:ext>
            </a:extLst>
          </p:cNvPr>
          <p:cNvGrpSpPr/>
          <p:nvPr/>
        </p:nvGrpSpPr>
        <p:grpSpPr>
          <a:xfrm>
            <a:off x="3935896" y="3028121"/>
            <a:ext cx="4359965" cy="769441"/>
            <a:chOff x="3935896" y="3028121"/>
            <a:chExt cx="4359965" cy="76944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98CA36-6B61-4181-856A-DFA9CB57CD44}"/>
                </a:ext>
              </a:extLst>
            </p:cNvPr>
            <p:cNvSpPr txBox="1"/>
            <p:nvPr/>
          </p:nvSpPr>
          <p:spPr>
            <a:xfrm>
              <a:off x="3935896" y="3028121"/>
              <a:ext cx="435996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>
                  <a:solidFill>
                    <a:schemeClr val="bg1"/>
                  </a:solidFill>
                </a:rPr>
                <a:t>2.</a:t>
              </a:r>
              <a:endParaRPr lang="ko-KR" altLang="en-US" sz="4400" b="1" dirty="0">
                <a:solidFill>
                  <a:schemeClr val="bg1"/>
                </a:solidFill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7550071-7145-42A5-9B29-ED8188115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9165" y="3214249"/>
              <a:ext cx="1942084" cy="450339"/>
            </a:xfrm>
            <a:prstGeom prst="rect">
              <a:avLst/>
            </a:prstGeom>
          </p:spPr>
        </p:pic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D101914B-166E-4109-9B52-BFD6A720EA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165" y="1978174"/>
            <a:ext cx="2694345" cy="4429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D36456B-117D-4AF2-B132-F2B3AAA322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423" y="4476746"/>
            <a:ext cx="3397617" cy="55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0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68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9290544-BADD-4BB5-AB18-D4C4569ACBF1}"/>
              </a:ext>
            </a:extLst>
          </p:cNvPr>
          <p:cNvSpPr/>
          <p:nvPr/>
        </p:nvSpPr>
        <p:spPr>
          <a:xfrm>
            <a:off x="0" y="875211"/>
            <a:ext cx="12192000" cy="5138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04FF94-E009-4DEE-8800-64F35DD3C5F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31" y="185583"/>
            <a:ext cx="291510" cy="472600"/>
          </a:xfrm>
          <a:prstGeom prst="rect">
            <a:avLst/>
          </a:prstGeom>
        </p:spPr>
      </p:pic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70D06034-3B58-4132-B530-7E8EFFDBF0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751678"/>
              </p:ext>
            </p:extLst>
          </p:nvPr>
        </p:nvGraphicFramePr>
        <p:xfrm>
          <a:off x="4781550" y="3122613"/>
          <a:ext cx="2628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r:id="rId4" imgW="2628360" imgH="609480" progId="">
                  <p:embed/>
                </p:oleObj>
              </mc:Choice>
              <mc:Fallback>
                <p:oleObj r:id="rId4" imgW="2628360" imgH="609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1550" y="3122613"/>
                        <a:ext cx="26289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2906A96E-AE70-4CBA-A3D6-7326232CCD38}"/>
              </a:ext>
            </a:extLst>
          </p:cNvPr>
          <p:cNvGrpSpPr/>
          <p:nvPr/>
        </p:nvGrpSpPr>
        <p:grpSpPr>
          <a:xfrm>
            <a:off x="11585256" y="6110895"/>
            <a:ext cx="387670" cy="699480"/>
            <a:chOff x="5479730" y="1917703"/>
            <a:chExt cx="1488861" cy="2686379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E6D51A9-BA62-4876-83B4-2EBD80AC3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5295" y="1917703"/>
              <a:ext cx="588660" cy="954343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476DE7F-FD5A-4025-923C-5A2ACABE130F}"/>
                </a:ext>
              </a:extLst>
            </p:cNvPr>
            <p:cNvGrpSpPr/>
            <p:nvPr/>
          </p:nvGrpSpPr>
          <p:grpSpPr>
            <a:xfrm>
              <a:off x="5479730" y="2931603"/>
              <a:ext cx="1488861" cy="1672479"/>
              <a:chOff x="5479730" y="2931603"/>
              <a:chExt cx="1488861" cy="1672479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B5515AC8-55CE-4E7B-BBF2-3258D6452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8318"/>
              <a:stretch/>
            </p:blipFill>
            <p:spPr>
              <a:xfrm>
                <a:off x="5571177" y="4320359"/>
                <a:ext cx="1336897" cy="283723"/>
              </a:xfrm>
              <a:prstGeom prst="rect">
                <a:avLst/>
              </a:prstGeom>
              <a:solidFill>
                <a:srgbClr val="446897"/>
              </a:solidFill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98CF109D-0B35-4A01-95B2-3C58FC6AF8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9730" y="2931603"/>
                <a:ext cx="1488861" cy="1269642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D101914B-166E-4109-9B52-BFD6A720EA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41" y="195677"/>
            <a:ext cx="2694345" cy="442906"/>
          </a:xfrm>
          <a:prstGeom prst="rect">
            <a:avLst/>
          </a:prstGeom>
        </p:spPr>
      </p:pic>
      <p:pic>
        <p:nvPicPr>
          <p:cNvPr id="25605" name="Picture 5" descr="C:\Users\jrk81\Desktop\theme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5" y="2623394"/>
            <a:ext cx="12116969" cy="144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1" descr="C:\Users\jrk81\Desktop\text_theme_problem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31" y="6096632"/>
            <a:ext cx="3471414" cy="6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49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68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9290544-BADD-4BB5-AB18-D4C4569ACBF1}"/>
              </a:ext>
            </a:extLst>
          </p:cNvPr>
          <p:cNvSpPr/>
          <p:nvPr/>
        </p:nvSpPr>
        <p:spPr>
          <a:xfrm>
            <a:off x="0" y="875211"/>
            <a:ext cx="12192000" cy="5138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04FF94-E009-4DEE-8800-64F35DD3C5F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31" y="185583"/>
            <a:ext cx="291510" cy="472600"/>
          </a:xfrm>
          <a:prstGeom prst="rect">
            <a:avLst/>
          </a:prstGeom>
        </p:spPr>
      </p:pic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70D06034-3B58-4132-B530-7E8EFFDBF0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696564"/>
              </p:ext>
            </p:extLst>
          </p:nvPr>
        </p:nvGraphicFramePr>
        <p:xfrm>
          <a:off x="4781550" y="3122613"/>
          <a:ext cx="2628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r:id="rId4" imgW="2628360" imgH="609480" progId="">
                  <p:embed/>
                </p:oleObj>
              </mc:Choice>
              <mc:Fallback>
                <p:oleObj r:id="rId4" imgW="2628360" imgH="609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1550" y="3122613"/>
                        <a:ext cx="26289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2F10FA21-E0D2-4956-8599-1BC38B4C93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817" y="2941813"/>
            <a:ext cx="1488861" cy="1269642"/>
          </a:xfrm>
          <a:prstGeom prst="rect">
            <a:avLst/>
          </a:prstGeom>
          <a:noFill/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8079C02-4AC1-49B6-946E-8D348B2F70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708" y="1702148"/>
            <a:ext cx="724364" cy="617709"/>
          </a:xfrm>
          <a:prstGeom prst="rect">
            <a:avLst/>
          </a:prstGeom>
          <a:noFill/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1DF0D6B-2EDE-47BD-A029-D24225833B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075" y="1898528"/>
            <a:ext cx="988153" cy="842658"/>
          </a:xfrm>
          <a:prstGeom prst="rect">
            <a:avLst/>
          </a:prstGeom>
          <a:noFill/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5766A6F-5D98-47A7-874D-F19FC50006B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034" y="3896432"/>
            <a:ext cx="458180" cy="390718"/>
          </a:xfrm>
          <a:prstGeom prst="rect">
            <a:avLst/>
          </a:prstGeom>
          <a:noFill/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FC58173-603B-41AD-AF19-1C2BE824DA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760" y="4287150"/>
            <a:ext cx="312381" cy="266386"/>
          </a:xfrm>
          <a:prstGeom prst="rect">
            <a:avLst/>
          </a:prstGeom>
          <a:noFill/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68B5E75-D3F0-4FDC-9433-18C2095642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420" y="4706299"/>
            <a:ext cx="1156558" cy="986267"/>
          </a:xfrm>
          <a:prstGeom prst="rect">
            <a:avLst/>
          </a:prstGeom>
          <a:noFill/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B027ADB-4BAD-44B1-962A-6E95196962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092" y="5223505"/>
            <a:ext cx="724364" cy="617709"/>
          </a:xfrm>
          <a:prstGeom prst="rect">
            <a:avLst/>
          </a:prstGeom>
          <a:noFill/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2906A96E-AE70-4CBA-A3D6-7326232CCD38}"/>
              </a:ext>
            </a:extLst>
          </p:cNvPr>
          <p:cNvGrpSpPr/>
          <p:nvPr/>
        </p:nvGrpSpPr>
        <p:grpSpPr>
          <a:xfrm>
            <a:off x="11585256" y="6110895"/>
            <a:ext cx="387670" cy="699480"/>
            <a:chOff x="5479730" y="1917703"/>
            <a:chExt cx="1488861" cy="2686379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E6D51A9-BA62-4876-83B4-2EBD80AC3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5295" y="1917703"/>
              <a:ext cx="588660" cy="954343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476DE7F-FD5A-4025-923C-5A2ACABE130F}"/>
                </a:ext>
              </a:extLst>
            </p:cNvPr>
            <p:cNvGrpSpPr/>
            <p:nvPr/>
          </p:nvGrpSpPr>
          <p:grpSpPr>
            <a:xfrm>
              <a:off x="5479730" y="2931603"/>
              <a:ext cx="1488861" cy="1672479"/>
              <a:chOff x="5479730" y="2931603"/>
              <a:chExt cx="1488861" cy="1672479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B5515AC8-55CE-4E7B-BBF2-3258D6452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8318"/>
              <a:stretch/>
            </p:blipFill>
            <p:spPr>
              <a:xfrm>
                <a:off x="5571177" y="4320359"/>
                <a:ext cx="1336897" cy="283723"/>
              </a:xfrm>
              <a:prstGeom prst="rect">
                <a:avLst/>
              </a:prstGeom>
              <a:solidFill>
                <a:srgbClr val="446897"/>
              </a:solidFill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98CF109D-0B35-4A01-95B2-3C58FC6AF8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9730" y="2931603"/>
                <a:ext cx="1488861" cy="1269642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CEBAB9D-F1BC-4C55-ACF9-AE0232E4E79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293" y="949819"/>
            <a:ext cx="300085" cy="67772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747485E-B2CC-4182-ABB0-445E65F6025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54" y="3149981"/>
            <a:ext cx="315360" cy="71221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762C817-59C4-4FC1-9351-9023BA2CA01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18" y="4005812"/>
            <a:ext cx="300085" cy="67772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2D57004-809D-4B28-A53C-4AAD34C921E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204" y="2196789"/>
            <a:ext cx="300085" cy="67772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B93512B-FB4D-43EA-B24D-F5857E6CBC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143" y="3576634"/>
            <a:ext cx="300085" cy="67772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001F60B-DF8B-4429-B9F5-25DE3D70237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350" y="4506418"/>
            <a:ext cx="300085" cy="67772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5C64C41-31B2-4F8D-833F-F24B3C2A116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969" y="1220807"/>
            <a:ext cx="300085" cy="67772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BFD75E1-434F-4006-9A22-04F05D339E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90" y="1431302"/>
            <a:ext cx="816302" cy="696110"/>
          </a:xfrm>
          <a:prstGeom prst="rect">
            <a:avLst/>
          </a:prstGeom>
          <a:noFill/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C1743A2-5741-4A7D-AB1A-383D5B6D4D3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593" y="784484"/>
            <a:ext cx="300085" cy="67772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101914B-166E-4109-9B52-BFD6A720EAB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41" y="195677"/>
            <a:ext cx="2694345" cy="442906"/>
          </a:xfrm>
          <a:prstGeom prst="rect">
            <a:avLst/>
          </a:prstGeom>
        </p:spPr>
      </p:pic>
      <p:pic>
        <p:nvPicPr>
          <p:cNvPr id="32" name="Picture 21" descr="C:\Users\jrk81\Desktop\text_theme_problem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31" y="6096632"/>
            <a:ext cx="3471414" cy="6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01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68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9290544-BADD-4BB5-AB18-D4C4569ACBF1}"/>
              </a:ext>
            </a:extLst>
          </p:cNvPr>
          <p:cNvSpPr/>
          <p:nvPr/>
        </p:nvSpPr>
        <p:spPr>
          <a:xfrm>
            <a:off x="0" y="875211"/>
            <a:ext cx="12192000" cy="5138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04FF94-E009-4DEE-8800-64F35DD3C5F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31" y="185583"/>
            <a:ext cx="291510" cy="472600"/>
          </a:xfrm>
          <a:prstGeom prst="rect">
            <a:avLst/>
          </a:prstGeom>
        </p:spPr>
      </p:pic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70D06034-3B58-4132-B530-7E8EFFDBF09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781550" y="3122613"/>
          <a:ext cx="2628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r:id="rId4" imgW="2628360" imgH="609480" progId="">
                  <p:embed/>
                </p:oleObj>
              </mc:Choice>
              <mc:Fallback>
                <p:oleObj r:id="rId4" imgW="2628360" imgH="609480" progId="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70D06034-3B58-4132-B530-7E8EFFDBF0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1550" y="3122613"/>
                        <a:ext cx="26289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2906A96E-AE70-4CBA-A3D6-7326232CCD38}"/>
              </a:ext>
            </a:extLst>
          </p:cNvPr>
          <p:cNvGrpSpPr/>
          <p:nvPr/>
        </p:nvGrpSpPr>
        <p:grpSpPr>
          <a:xfrm>
            <a:off x="11585256" y="6110895"/>
            <a:ext cx="387670" cy="699480"/>
            <a:chOff x="5479730" y="1917703"/>
            <a:chExt cx="1488861" cy="2686379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E6D51A9-BA62-4876-83B4-2EBD80AC3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5295" y="1917703"/>
              <a:ext cx="588660" cy="954343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476DE7F-FD5A-4025-923C-5A2ACABE130F}"/>
                </a:ext>
              </a:extLst>
            </p:cNvPr>
            <p:cNvGrpSpPr/>
            <p:nvPr/>
          </p:nvGrpSpPr>
          <p:grpSpPr>
            <a:xfrm>
              <a:off x="5479730" y="2931603"/>
              <a:ext cx="1488861" cy="1672479"/>
              <a:chOff x="5479730" y="2931603"/>
              <a:chExt cx="1488861" cy="1672479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B5515AC8-55CE-4E7B-BBF2-3258D6452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8318"/>
              <a:stretch/>
            </p:blipFill>
            <p:spPr>
              <a:xfrm>
                <a:off x="5571177" y="4320359"/>
                <a:ext cx="1336897" cy="283723"/>
              </a:xfrm>
              <a:prstGeom prst="rect">
                <a:avLst/>
              </a:prstGeom>
              <a:solidFill>
                <a:srgbClr val="446897"/>
              </a:solidFill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98CF109D-0B35-4A01-95B2-3C58FC6AF8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9730" y="2931603"/>
                <a:ext cx="1488861" cy="1269642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D101914B-166E-4109-9B52-BFD6A720EA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41" y="195677"/>
            <a:ext cx="2694345" cy="442906"/>
          </a:xfrm>
          <a:prstGeom prst="rect">
            <a:avLst/>
          </a:prstGeom>
        </p:spPr>
      </p:pic>
      <p:pic>
        <p:nvPicPr>
          <p:cNvPr id="35" name="Picture 21" descr="C:\Users\jrk81\Desktop\text_theme_problem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31" y="6096632"/>
            <a:ext cx="3471414" cy="6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17" name="Picture 1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0" y="2262929"/>
            <a:ext cx="121253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728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68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9290544-BADD-4BB5-AB18-D4C4569ACBF1}"/>
              </a:ext>
            </a:extLst>
          </p:cNvPr>
          <p:cNvSpPr/>
          <p:nvPr/>
        </p:nvSpPr>
        <p:spPr>
          <a:xfrm>
            <a:off x="0" y="875211"/>
            <a:ext cx="12192000" cy="5138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give an intuitive grasp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04FF94-E009-4DEE-8800-64F35DD3C5F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31" y="185583"/>
            <a:ext cx="291510" cy="472600"/>
          </a:xfrm>
          <a:prstGeom prst="rect">
            <a:avLst/>
          </a:prstGeom>
        </p:spPr>
      </p:pic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70D06034-3B58-4132-B530-7E8EFFDBF09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781550" y="3122613"/>
          <a:ext cx="2628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r:id="rId4" imgW="2628360" imgH="609480" progId="">
                  <p:embed/>
                </p:oleObj>
              </mc:Choice>
              <mc:Fallback>
                <p:oleObj r:id="rId4" imgW="2628360" imgH="609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1550" y="3122613"/>
                        <a:ext cx="26289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2906A96E-AE70-4CBA-A3D6-7326232CCD38}"/>
              </a:ext>
            </a:extLst>
          </p:cNvPr>
          <p:cNvGrpSpPr/>
          <p:nvPr/>
        </p:nvGrpSpPr>
        <p:grpSpPr>
          <a:xfrm>
            <a:off x="11585256" y="6110895"/>
            <a:ext cx="387670" cy="699480"/>
            <a:chOff x="5479730" y="1917703"/>
            <a:chExt cx="1488861" cy="2686379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E6D51A9-BA62-4876-83B4-2EBD80AC3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5295" y="1917703"/>
              <a:ext cx="588660" cy="954343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476DE7F-FD5A-4025-923C-5A2ACABE130F}"/>
                </a:ext>
              </a:extLst>
            </p:cNvPr>
            <p:cNvGrpSpPr/>
            <p:nvPr/>
          </p:nvGrpSpPr>
          <p:grpSpPr>
            <a:xfrm>
              <a:off x="5479730" y="2931603"/>
              <a:ext cx="1488861" cy="1672479"/>
              <a:chOff x="5479730" y="2931603"/>
              <a:chExt cx="1488861" cy="1672479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B5515AC8-55CE-4E7B-BBF2-3258D6452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8318"/>
              <a:stretch/>
            </p:blipFill>
            <p:spPr>
              <a:xfrm>
                <a:off x="5571177" y="4320359"/>
                <a:ext cx="1336897" cy="283723"/>
              </a:xfrm>
              <a:prstGeom prst="rect">
                <a:avLst/>
              </a:prstGeom>
              <a:solidFill>
                <a:srgbClr val="446897"/>
              </a:solidFill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98CF109D-0B35-4A01-95B2-3C58FC6AF8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9730" y="2931603"/>
                <a:ext cx="1488861" cy="1269642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2" name="그림 41">
            <a:extLst>
              <a:ext uri="{FF2B5EF4-FFF2-40B4-BE49-F238E27FC236}">
                <a16:creationId xmlns:a16="http://schemas.microsoft.com/office/drawing/2014/main" id="{9F63F2A4-63E1-4CE9-B8A8-724C71CA83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915" y="1918569"/>
            <a:ext cx="1484170" cy="26943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101914B-166E-4109-9B52-BFD6A720EA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41" y="195677"/>
            <a:ext cx="2694345" cy="442906"/>
          </a:xfrm>
          <a:prstGeom prst="rect">
            <a:avLst/>
          </a:prstGeom>
        </p:spPr>
      </p:pic>
      <p:pic>
        <p:nvPicPr>
          <p:cNvPr id="26632" name="Picture 8" descr="C:\Users\jrk81\Desktop\intuitive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7" y="944092"/>
            <a:ext cx="5192245" cy="500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3" name="Picture 9" descr="C:\Users\jrk81\Desktop\integrity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130" y="944092"/>
            <a:ext cx="5057550" cy="500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46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68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9290544-BADD-4BB5-AB18-D4C4569ACBF1}"/>
              </a:ext>
            </a:extLst>
          </p:cNvPr>
          <p:cNvSpPr/>
          <p:nvPr/>
        </p:nvSpPr>
        <p:spPr>
          <a:xfrm>
            <a:off x="0" y="875211"/>
            <a:ext cx="12192000" cy="5138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04FF94-E009-4DEE-8800-64F35DD3C5F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31" y="185583"/>
            <a:ext cx="291510" cy="472600"/>
          </a:xfrm>
          <a:prstGeom prst="rect">
            <a:avLst/>
          </a:prstGeom>
        </p:spPr>
      </p:pic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70D06034-3B58-4132-B530-7E8EFFDBF0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1550" y="3122613"/>
          <a:ext cx="2628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r:id="rId4" imgW="2628360" imgH="609480" progId="">
                  <p:embed/>
                </p:oleObj>
              </mc:Choice>
              <mc:Fallback>
                <p:oleObj r:id="rId4" imgW="2628360" imgH="609480" progId="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70D06034-3B58-4132-B530-7E8EFFDBF0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1550" y="3122613"/>
                        <a:ext cx="26289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2906A96E-AE70-4CBA-A3D6-7326232CCD38}"/>
              </a:ext>
            </a:extLst>
          </p:cNvPr>
          <p:cNvGrpSpPr/>
          <p:nvPr/>
        </p:nvGrpSpPr>
        <p:grpSpPr>
          <a:xfrm>
            <a:off x="11585256" y="6110895"/>
            <a:ext cx="387670" cy="699480"/>
            <a:chOff x="5479730" y="1917703"/>
            <a:chExt cx="1488861" cy="2686379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E6D51A9-BA62-4876-83B4-2EBD80AC3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5295" y="1917703"/>
              <a:ext cx="588660" cy="954343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476DE7F-FD5A-4025-923C-5A2ACABE130F}"/>
                </a:ext>
              </a:extLst>
            </p:cNvPr>
            <p:cNvGrpSpPr/>
            <p:nvPr/>
          </p:nvGrpSpPr>
          <p:grpSpPr>
            <a:xfrm>
              <a:off x="5479730" y="2931603"/>
              <a:ext cx="1488861" cy="1672479"/>
              <a:chOff x="5479730" y="2931603"/>
              <a:chExt cx="1488861" cy="1672479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B5515AC8-55CE-4E7B-BBF2-3258D6452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8318"/>
              <a:stretch/>
            </p:blipFill>
            <p:spPr>
              <a:xfrm>
                <a:off x="5571177" y="4320359"/>
                <a:ext cx="1336897" cy="283723"/>
              </a:xfrm>
              <a:prstGeom prst="rect">
                <a:avLst/>
              </a:prstGeom>
              <a:solidFill>
                <a:srgbClr val="446897"/>
              </a:solidFill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98CF109D-0B35-4A01-95B2-3C58FC6AF8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9730" y="2931603"/>
                <a:ext cx="1488861" cy="1269642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3" name="그림 22">
            <a:hlinkClick r:id="rId9"/>
            <a:extLst>
              <a:ext uri="{FF2B5EF4-FFF2-40B4-BE49-F238E27FC236}">
                <a16:creationId xmlns:a16="http://schemas.microsoft.com/office/drawing/2014/main" id="{BAF4B337-491B-4B4D-AD85-B2E9A6BFCF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2986" y="945376"/>
            <a:ext cx="9026027" cy="49977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1EFF59A-B7F4-4D86-A025-595B4E7F6D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42" y="193321"/>
            <a:ext cx="1942084" cy="450339"/>
          </a:xfrm>
          <a:prstGeom prst="rect">
            <a:avLst/>
          </a:prstGeom>
        </p:spPr>
      </p:pic>
      <p:pic>
        <p:nvPicPr>
          <p:cNvPr id="2068" name="Picture 20" descr="C:\Users\jrk81\Desktop\text_demo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93" y="6121744"/>
            <a:ext cx="1261000" cy="60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722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68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9290544-BADD-4BB5-AB18-D4C4569ACBF1}"/>
              </a:ext>
            </a:extLst>
          </p:cNvPr>
          <p:cNvSpPr/>
          <p:nvPr/>
        </p:nvSpPr>
        <p:spPr>
          <a:xfrm>
            <a:off x="0" y="865686"/>
            <a:ext cx="12192000" cy="5138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04FF94-E009-4DEE-8800-64F35DD3C5F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31" y="185583"/>
            <a:ext cx="291510" cy="472600"/>
          </a:xfrm>
          <a:prstGeom prst="rect">
            <a:avLst/>
          </a:prstGeom>
        </p:spPr>
      </p:pic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70D06034-3B58-4132-B530-7E8EFFDBF0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1550" y="3122613"/>
          <a:ext cx="2628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r:id="rId4" imgW="2628360" imgH="609480" progId="">
                  <p:embed/>
                </p:oleObj>
              </mc:Choice>
              <mc:Fallback>
                <p:oleObj r:id="rId4" imgW="2628360" imgH="609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1550" y="3122613"/>
                        <a:ext cx="26289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2906A96E-AE70-4CBA-A3D6-7326232CCD38}"/>
              </a:ext>
            </a:extLst>
          </p:cNvPr>
          <p:cNvGrpSpPr/>
          <p:nvPr/>
        </p:nvGrpSpPr>
        <p:grpSpPr>
          <a:xfrm>
            <a:off x="11585256" y="6110895"/>
            <a:ext cx="387670" cy="699480"/>
            <a:chOff x="5479730" y="1917703"/>
            <a:chExt cx="1488861" cy="2686379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E6D51A9-BA62-4876-83B4-2EBD80AC3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5295" y="1917703"/>
              <a:ext cx="588660" cy="954343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476DE7F-FD5A-4025-923C-5A2ACABE130F}"/>
                </a:ext>
              </a:extLst>
            </p:cNvPr>
            <p:cNvGrpSpPr/>
            <p:nvPr/>
          </p:nvGrpSpPr>
          <p:grpSpPr>
            <a:xfrm>
              <a:off x="5479730" y="2931603"/>
              <a:ext cx="1488861" cy="1672479"/>
              <a:chOff x="5479730" y="2931603"/>
              <a:chExt cx="1488861" cy="1672479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B5515AC8-55CE-4E7B-BBF2-3258D6452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8318"/>
              <a:stretch/>
            </p:blipFill>
            <p:spPr>
              <a:xfrm>
                <a:off x="5571177" y="4320359"/>
                <a:ext cx="1336897" cy="283723"/>
              </a:xfrm>
              <a:prstGeom prst="rect">
                <a:avLst/>
              </a:prstGeom>
              <a:solidFill>
                <a:srgbClr val="446897"/>
              </a:solidFill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98CF109D-0B35-4A01-95B2-3C58FC6AF8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9730" y="2931603"/>
                <a:ext cx="1488861" cy="1269642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3559" name="Picture 7" descr="C:\Users\jrk81\Desktop\text_datalist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41" y="109052"/>
            <a:ext cx="2827909" cy="69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1" name="Picture 9" descr="C:\Users\jrk81\Desktop\list1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0606"/>
            <a:ext cx="12192000" cy="102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2" name="Picture 10" descr="C:\Users\jrk81\Desktop\list2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" y="1932176"/>
            <a:ext cx="12125325" cy="102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4" name="Picture 12" descr="C:\Users\jrk81\Desktop\list4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6" y="4032249"/>
            <a:ext cx="12158663" cy="104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5" name="Picture 13" descr="C:\Users\jrk81\Desktop\list5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6" y="5083283"/>
            <a:ext cx="12158663" cy="9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73" name="Picture 2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2905125"/>
            <a:ext cx="120872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824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68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9290544-BADD-4BB5-AB18-D4C4569ACBF1}"/>
              </a:ext>
            </a:extLst>
          </p:cNvPr>
          <p:cNvSpPr/>
          <p:nvPr/>
        </p:nvSpPr>
        <p:spPr>
          <a:xfrm>
            <a:off x="0" y="875211"/>
            <a:ext cx="12192000" cy="5138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04FF94-E009-4DEE-8800-64F35DD3C5F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31" y="185583"/>
            <a:ext cx="291510" cy="472600"/>
          </a:xfrm>
          <a:prstGeom prst="rect">
            <a:avLst/>
          </a:prstGeom>
        </p:spPr>
      </p:pic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70D06034-3B58-4132-B530-7E8EFFDBF0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1550" y="3122613"/>
          <a:ext cx="2628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r:id="rId4" imgW="2628360" imgH="609480" progId="">
                  <p:embed/>
                </p:oleObj>
              </mc:Choice>
              <mc:Fallback>
                <p:oleObj r:id="rId4" imgW="2628360" imgH="609480" progId="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70D06034-3B58-4132-B530-7E8EFFDBF0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1550" y="3122613"/>
                        <a:ext cx="26289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2906A96E-AE70-4CBA-A3D6-7326232CCD38}"/>
              </a:ext>
            </a:extLst>
          </p:cNvPr>
          <p:cNvGrpSpPr/>
          <p:nvPr/>
        </p:nvGrpSpPr>
        <p:grpSpPr>
          <a:xfrm>
            <a:off x="11585256" y="6110895"/>
            <a:ext cx="387670" cy="699480"/>
            <a:chOff x="5479730" y="1917703"/>
            <a:chExt cx="1488861" cy="2686379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E6D51A9-BA62-4876-83B4-2EBD80AC3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5295" y="1917703"/>
              <a:ext cx="588660" cy="954343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476DE7F-FD5A-4025-923C-5A2ACABE130F}"/>
                </a:ext>
              </a:extLst>
            </p:cNvPr>
            <p:cNvGrpSpPr/>
            <p:nvPr/>
          </p:nvGrpSpPr>
          <p:grpSpPr>
            <a:xfrm>
              <a:off x="5479730" y="2931603"/>
              <a:ext cx="1488861" cy="1672479"/>
              <a:chOff x="5479730" y="2931603"/>
              <a:chExt cx="1488861" cy="1672479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B5515AC8-55CE-4E7B-BBF2-3258D6452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8318"/>
              <a:stretch/>
            </p:blipFill>
            <p:spPr>
              <a:xfrm>
                <a:off x="5571177" y="4320359"/>
                <a:ext cx="1336897" cy="283723"/>
              </a:xfrm>
              <a:prstGeom prst="rect">
                <a:avLst/>
              </a:prstGeom>
              <a:solidFill>
                <a:srgbClr val="446897"/>
              </a:solidFill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98CF109D-0B35-4A01-95B2-3C58FC6AF8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9730" y="2931603"/>
                <a:ext cx="1488861" cy="1269642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1EFF59A-B7F4-4D86-A025-595B4E7F6D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42" y="193321"/>
            <a:ext cx="1942084" cy="45033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40" y="523875"/>
            <a:ext cx="5202371" cy="586829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724" y="923925"/>
            <a:ext cx="5106031" cy="505124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460AF68-D565-4129-89C1-6A188EE9C00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201" y="1415414"/>
            <a:ext cx="2505075" cy="39947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오른쪽 화살표 16"/>
          <p:cNvSpPr/>
          <p:nvPr/>
        </p:nvSpPr>
        <p:spPr>
          <a:xfrm>
            <a:off x="6310811" y="2851023"/>
            <a:ext cx="885825" cy="651128"/>
          </a:xfrm>
          <a:prstGeom prst="rightArrow">
            <a:avLst/>
          </a:prstGeom>
          <a:solidFill>
            <a:srgbClr val="DC6148"/>
          </a:solidFill>
          <a:ln>
            <a:solidFill>
              <a:srgbClr val="DC6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839075" y="2476500"/>
            <a:ext cx="2962275" cy="1400175"/>
          </a:xfrm>
          <a:prstGeom prst="rect">
            <a:avLst/>
          </a:prstGeom>
          <a:noFill/>
          <a:ln w="76200">
            <a:solidFill>
              <a:srgbClr val="DC6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450" name="Picture 18" descr="C:\Users\jrk81\Desktop\excel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28" y="1254250"/>
            <a:ext cx="4663594" cy="377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52" name="Picture 20" descr="C:\Users\jrk81\Desktop\compliance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7702"/>
            <a:ext cx="11499530" cy="80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542926" y="2562225"/>
            <a:ext cx="5048250" cy="390525"/>
          </a:xfrm>
          <a:prstGeom prst="rect">
            <a:avLst/>
          </a:prstGeom>
          <a:noFill/>
          <a:ln w="76200">
            <a:solidFill>
              <a:srgbClr val="DC6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12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7" grpId="0" animBg="1"/>
      <p:bldP spid="3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10</Words>
  <Application>Microsoft Office PowerPoint</Application>
  <PresentationFormat>와이드스크린</PresentationFormat>
  <Paragraphs>4</Paragraphs>
  <Slides>12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 yang Yoo</dc:creator>
  <cp:lastModifiedBy>KIM</cp:lastModifiedBy>
  <cp:revision>67</cp:revision>
  <dcterms:created xsi:type="dcterms:W3CDTF">2017-08-13T02:36:58Z</dcterms:created>
  <dcterms:modified xsi:type="dcterms:W3CDTF">2017-08-18T23:41:16Z</dcterms:modified>
</cp:coreProperties>
</file>