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043883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1043883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043883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043883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043883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043883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0438839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0438839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043883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043883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0438839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0438839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1043883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104388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043883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043883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043883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1043883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Black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Lessons Learned</a:t>
            </a:r>
            <a:endParaRPr sz="30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1079400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프로젝트 각 부분의 분량을 완벽히 가늠한 후 역할 분담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코드를 구현하기 전 구조 디자인을 명확히 하기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서로 필요한 부분에 대해서 지속적으로 대화를 하면서 개발하면 효과적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Final Architecture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79400"/>
            <a:ext cx="42603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Master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start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register worker (receive worker info)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partitioning - </a:t>
            </a:r>
            <a:r>
              <a:rPr lang="ko" sz="1500"/>
              <a:t>send boundaries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shuffling complete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sorting complete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merging complete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572000" y="1079400"/>
            <a:ext cx="4260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Worker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start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register with master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sampling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shuffling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sorting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merging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Revised Implementations (0)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079400"/>
            <a:ext cx="85206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grpc and communication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Masterservice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RegisterWorker(RegisterWorkerRequest)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(RegisterWorkerReply);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ShuffleComplete(ShuffleCompleteRequest)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(ShuffleCompleteReply);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SortComplete(SortCompleteRequest)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(SortCompleteReply);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PickBoundariesComplete(GetDataRequest)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(GetDataResponse);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MergeComplete(MergeCompleteRequest)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(MergeCompleteReply);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WorkerService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StartShuffle(ShuffleRequest)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(ShuffleReply);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StartSort(SortRequest)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(SortReply);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rpc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SendPartitionData(PartitionDataRequest) </a:t>
            </a:r>
            <a:r>
              <a:rPr lang="ko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returns </a:t>
            </a:r>
            <a:r>
              <a:rPr lang="ko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(PartitionDataReply);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Revised Implementations (1)</a:t>
            </a:r>
            <a:endParaRPr sz="30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079400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sorting - identical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sampling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worker별로 sampling한 파일 저장 후 해당 파일을 pickBoundariesComplete 전송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partitioning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worker의 GetDataRequest에 master는 partitioning 완료 후 partition boundary를 담은 GetDataReply로 답변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Revised Implementations (2)</a:t>
            </a:r>
            <a:endParaRPr sz="30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070125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shuffling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모든 데이터를 받은 뒤 notifyShuffleComplete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merging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buffers에 worker가 받은 receiveBuffers와 localKeyValue 병합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이후 재귀적으로 mergeSort 상행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output으로 출력 이후 notifyMergeComplete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How to Run</a:t>
            </a:r>
            <a:endParaRPr sz="30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079400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master: sbt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sbt:distributedSortingProject&gt; runMain machine.MasterApp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worker: sbt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sbt:distributedSortingProject&gt; runMain </a:t>
            </a:r>
            <a:r>
              <a:rPr lang="ko" sz="1600"/>
              <a:t>machine.Worker [Master_Ip]:7777 -I [Input_path] -O [Output_Path]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5521"/>
            <a:ext cx="5501901" cy="10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18413"/>
            <a:ext cx="72009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Overall progress after last presentation</a:t>
            </a:r>
            <a:endParaRPr sz="30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1079400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후술할 오류 해결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코드 구현 완료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75" y="2238683"/>
            <a:ext cx="5501901" cy="10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Major Difficulties</a:t>
            </a:r>
            <a:endParaRPr sz="3000"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1079400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Implementing build.sbt &amp; Solving dependencies</a:t>
            </a: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r>
              <a:rPr lang="ko" sz="1600"/>
              <a:t>and error fetching libraries, error resolving symbol definitions, …</a:t>
            </a:r>
            <a:br>
              <a:rPr lang="ko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Solution: error-free .sbt files, manually fixing dependency .xml files, …</a:t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50" y="1638399"/>
            <a:ext cx="3620574" cy="12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25" y="1748541"/>
            <a:ext cx="3260574" cy="10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350" y="2926175"/>
            <a:ext cx="38385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Major Difficulties</a:t>
            </a:r>
            <a:endParaRPr sz="30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1079400"/>
            <a:ext cx="85206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package naming and file/directory location</a:t>
            </a:r>
            <a:br>
              <a:rPr lang="ko" sz="1600"/>
            </a:br>
            <a:r>
              <a:rPr lang="ko" sz="1600"/>
              <a:t> </a:t>
            </a:r>
            <a:br>
              <a:rPr lang="ko" sz="1600"/>
            </a:br>
            <a:r>
              <a:rPr lang="ko" sz="1600"/>
              <a:t>                                                        ㄹㄹ    final ver.</a:t>
            </a: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Solution:</a:t>
            </a:r>
            <a:r>
              <a:rPr lang="ko" sz="1600"/>
              <a:t> directory 구조와 통일함</a:t>
            </a: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br>
              <a:rPr lang="ko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00" y="1575625"/>
            <a:ext cx="3583298" cy="280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500" y="1980197"/>
            <a:ext cx="3583299" cy="112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