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7"/>
  </p:notesMasterIdLst>
  <p:handoutMasterIdLst>
    <p:handoutMasterId r:id="rId48"/>
  </p:handoutMasterIdLst>
  <p:sldIdLst>
    <p:sldId id="256" r:id="rId2"/>
    <p:sldId id="304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30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3" r:id="rId46"/>
  </p:sldIdLst>
  <p:sldSz cx="9906000" cy="6858000" type="A4"/>
  <p:notesSz cx="6950075" cy="9236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9">
          <p15:clr>
            <a:srgbClr val="A4A3A4"/>
          </p15:clr>
        </p15:guide>
        <p15:guide id="2" pos="218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65" autoAdjust="0"/>
    <p:restoredTop sz="85409" autoAdjust="0"/>
  </p:normalViewPr>
  <p:slideViewPr>
    <p:cSldViewPr>
      <p:cViewPr varScale="1">
        <p:scale>
          <a:sx n="57" d="100"/>
          <a:sy n="57" d="100"/>
        </p:scale>
        <p:origin x="1644" y="72"/>
      </p:cViewPr>
      <p:guideLst>
        <p:guide orient="horz" pos="2160"/>
        <p:guide pos="288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7" d="100"/>
          <a:sy n="87" d="100"/>
        </p:scale>
        <p:origin x="-3846" y="-96"/>
      </p:cViewPr>
      <p:guideLst>
        <p:guide orient="horz" pos="2909"/>
        <p:guide pos="218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11699" cy="46180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36768" y="0"/>
            <a:ext cx="3011699" cy="46180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0748AC-93B4-487F-A96C-BA994DE4E7E8}" type="datetimeFigureOut">
              <a:rPr lang="en-US" smtClean="0"/>
              <a:pPr/>
              <a:t>11/18/2021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8772668"/>
            <a:ext cx="3011699" cy="46180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LE Khanh Trinh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36768" y="8772668"/>
            <a:ext cx="3011699" cy="46180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9D8547-35A4-4EEA-B872-4474869B36B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541042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11699" cy="46180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36768" y="0"/>
            <a:ext cx="3011699" cy="46180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82CEB1-7062-46D9-BB31-314D962DF5FD}" type="datetimeFigureOut">
              <a:rPr lang="en-US" smtClean="0"/>
              <a:pPr/>
              <a:t>11/18/2021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74725" y="692150"/>
            <a:ext cx="5000625" cy="34639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5008" y="4387136"/>
            <a:ext cx="5560060" cy="415623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772668"/>
            <a:ext cx="3011699" cy="46180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LE Khanh Trinh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36768" y="8772668"/>
            <a:ext cx="3011699" cy="46180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C78E64-6641-4E4F-82C1-AAE95B3285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290601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74725" y="692150"/>
            <a:ext cx="5000625" cy="34639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C78E64-6641-4E4F-82C1-AAE95B32853E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 Khanh Trinh</a:t>
            </a:r>
          </a:p>
        </p:txBody>
      </p:sp>
    </p:spTree>
    <p:extLst>
      <p:ext uri="{BB962C8B-B14F-4D97-AF65-F5344CB8AC3E}">
        <p14:creationId xmlns:p14="http://schemas.microsoft.com/office/powerpoint/2010/main" val="23486885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C2C6A70-0057-401A-B6F1-64DA25C27C06}" type="slidenum">
              <a:rPr lang="en-US" altLang="ko-KR"/>
              <a:pPr/>
              <a:t>12</a:t>
            </a:fld>
            <a:endParaRPr lang="en-US" altLang="ko-KR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76313" y="693738"/>
            <a:ext cx="4999037" cy="3462337"/>
          </a:xfrm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ko-K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CCEE5E9-BE7B-4B8F-819F-6218B45154FD}" type="slidenum">
              <a:rPr lang="en-US" altLang="ko-KR"/>
              <a:pPr/>
              <a:t>13</a:t>
            </a:fld>
            <a:endParaRPr lang="en-US" altLang="ko-KR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76313" y="693738"/>
            <a:ext cx="4999037" cy="3462337"/>
          </a:xfrm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ko-K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0DB19E1-FACC-48B9-85AF-84C2057E0032}" type="slidenum">
              <a:rPr lang="en-US" altLang="ko-KR"/>
              <a:pPr/>
              <a:t>14</a:t>
            </a:fld>
            <a:endParaRPr lang="en-US" altLang="ko-KR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76313" y="693738"/>
            <a:ext cx="4999037" cy="3462337"/>
          </a:xfrm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ko-K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554614B-CACC-4022-AD6D-E17E4AFC23F2}" type="slidenum">
              <a:rPr lang="en-US" altLang="ko-KR"/>
              <a:pPr/>
              <a:t>15</a:t>
            </a:fld>
            <a:endParaRPr lang="en-US" altLang="ko-KR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76313" y="693738"/>
            <a:ext cx="4999037" cy="3462337"/>
          </a:xfrm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ko-K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EF2E85B-B7A2-4897-BB90-17F36DD0620B}" type="slidenum">
              <a:rPr lang="en-US" altLang="ko-KR"/>
              <a:pPr/>
              <a:t>16</a:t>
            </a:fld>
            <a:endParaRPr lang="en-US" altLang="ko-KR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76313" y="693738"/>
            <a:ext cx="4999037" cy="3462337"/>
          </a:xfrm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ko-K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F7355C1-1785-4490-BC6E-724FBC0CAD84}" type="slidenum">
              <a:rPr lang="en-US" altLang="ko-KR"/>
              <a:pPr/>
              <a:t>17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28D49EF-BBC1-4C77-AADE-DFFAF65DCA49}" type="slidenum">
              <a:rPr lang="en-US" altLang="ko-KR"/>
              <a:pPr/>
              <a:t>18</a:t>
            </a:fld>
            <a:endParaRPr lang="en-US" altLang="ko-KR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76313" y="693738"/>
            <a:ext cx="4999037" cy="3462337"/>
          </a:xfrm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ko-KR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A58CBDD-4215-4CB9-963D-713030EEB035}" type="slidenum">
              <a:rPr lang="en-US" altLang="ko-KR"/>
              <a:pPr/>
              <a:t>19</a:t>
            </a:fld>
            <a:endParaRPr lang="en-US" altLang="ko-KR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76313" y="693738"/>
            <a:ext cx="4999037" cy="3462337"/>
          </a:xfrm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ko-KR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846CE77-8E5A-4745-B794-9C1ABFBF5878}" type="slidenum">
              <a:rPr lang="en-US" altLang="ko-KR"/>
              <a:pPr/>
              <a:t>20</a:t>
            </a:fld>
            <a:endParaRPr lang="en-US" altLang="ko-KR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76313" y="693738"/>
            <a:ext cx="4999037" cy="3462337"/>
          </a:xfrm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ko-KR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6834E90-3604-4C3B-882E-CF738F68F7BD}" type="slidenum">
              <a:rPr lang="en-US" altLang="ko-KR"/>
              <a:pPr/>
              <a:t>21</a:t>
            </a:fld>
            <a:endParaRPr lang="en-US" altLang="ko-KR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76313" y="693738"/>
            <a:ext cx="4999037" cy="3462337"/>
          </a:xfrm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ko-K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B53FDE2-0B5D-4A41-8EF5-3BB32A2D232B}" type="slidenum">
              <a:rPr lang="en-US" altLang="ko-KR"/>
              <a:pPr/>
              <a:t>4</a:t>
            </a:fld>
            <a:endParaRPr lang="en-US" altLang="ko-KR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76313" y="693738"/>
            <a:ext cx="4999037" cy="3462337"/>
          </a:xfrm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ko-KR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734B621-D54B-4F12-91BE-DB5681FBDE52}" type="slidenum">
              <a:rPr lang="en-US" altLang="ko-KR"/>
              <a:pPr/>
              <a:t>22</a:t>
            </a:fld>
            <a:endParaRPr lang="en-US" altLang="ko-KR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76313" y="693738"/>
            <a:ext cx="4999037" cy="3462337"/>
          </a:xfrm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ko-KR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9BF31F7-F3AF-4383-925C-A89F95D9964D}" type="slidenum">
              <a:rPr lang="en-US" altLang="ko-KR"/>
              <a:pPr/>
              <a:t>23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B131109-34F5-42CD-ACB5-98D11B6F8649}" type="slidenum">
              <a:rPr lang="en-US" altLang="ko-KR"/>
              <a:pPr/>
              <a:t>24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dirty="0"/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989DA47-D5A2-4BD8-BB59-7BAB052E23A1}" type="slidenum">
              <a:rPr lang="en-US" altLang="ko-KR"/>
              <a:pPr/>
              <a:t>25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dirty="0"/>
          </a:p>
        </p:txBody>
      </p:sp>
      <p:sp>
        <p:nvSpPr>
          <p:cNvPr id="716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4459092-5800-4163-8FA1-9C9C790E0D22}" type="slidenum">
              <a:rPr lang="en-US" altLang="ko-KR"/>
              <a:pPr/>
              <a:t>27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dirty="0"/>
          </a:p>
        </p:txBody>
      </p:sp>
      <p:sp>
        <p:nvSpPr>
          <p:cNvPr id="727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AA68A2D-D8C6-4138-9451-3A714152BCDA}" type="slidenum">
              <a:rPr lang="en-US" altLang="ko-KR"/>
              <a:pPr/>
              <a:t>28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dirty="0"/>
          </a:p>
        </p:txBody>
      </p:sp>
      <p:sp>
        <p:nvSpPr>
          <p:cNvPr id="737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EB19905-7088-4693-9451-E9468C10B06E}" type="slidenum">
              <a:rPr lang="en-US" altLang="ko-KR"/>
              <a:pPr/>
              <a:t>29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dirty="0"/>
          </a:p>
        </p:txBody>
      </p:sp>
      <p:sp>
        <p:nvSpPr>
          <p:cNvPr id="747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9917BD6-A049-476A-864C-7A3AC773CBCC}" type="slidenum">
              <a:rPr lang="en-US" altLang="ko-KR"/>
              <a:pPr/>
              <a:t>30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dirty="0"/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7F9B712-B035-4302-868A-1AFE069A6792}" type="slidenum">
              <a:rPr lang="en-US" altLang="ko-KR"/>
              <a:pPr/>
              <a:t>31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dirty="0"/>
          </a:p>
        </p:txBody>
      </p:sp>
      <p:sp>
        <p:nvSpPr>
          <p:cNvPr id="768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39A68AE-BC6D-4DD5-A255-863CE18FAA06}" type="slidenum">
              <a:rPr lang="en-US" altLang="ko-KR"/>
              <a:pPr/>
              <a:t>32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E1C889-660E-45C6-89AF-F85B76CA35E8}" type="slidenum">
              <a:rPr lang="en-US" altLang="ko-KR"/>
              <a:pPr/>
              <a:t>5</a:t>
            </a:fld>
            <a:endParaRPr lang="en-US" altLang="ko-KR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76313" y="693738"/>
            <a:ext cx="4999037" cy="3462337"/>
          </a:xfrm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ko-KR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dirty="0"/>
          </a:p>
        </p:txBody>
      </p:sp>
      <p:sp>
        <p:nvSpPr>
          <p:cNvPr id="778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8CBE64E-E546-4E36-9410-B04F0A9E1164}" type="slidenum">
              <a:rPr lang="en-US" altLang="ko-KR"/>
              <a:pPr/>
              <a:t>33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order1, order2, orde 3</a:t>
            </a:r>
          </a:p>
        </p:txBody>
      </p:sp>
      <p:sp>
        <p:nvSpPr>
          <p:cNvPr id="788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83631C4-860B-4DE5-B26A-653747A9B52E}" type="slidenum">
              <a:rPr lang="en-US" altLang="ko-KR"/>
              <a:pPr/>
              <a:t>36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ko-KR"/>
          </a:p>
        </p:txBody>
      </p:sp>
      <p:sp>
        <p:nvSpPr>
          <p:cNvPr id="798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B51E119-620F-4454-8276-9629E16874CB}" type="slidenum">
              <a:rPr lang="en-US" altLang="ko-KR"/>
              <a:pPr/>
              <a:t>37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08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ko-KR"/>
              <a:t>Let’s have a look at an example</a:t>
            </a:r>
          </a:p>
        </p:txBody>
      </p:sp>
      <p:sp>
        <p:nvSpPr>
          <p:cNvPr id="809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D05B6AA-20CF-452F-8D65-956D10A226C6}" type="slidenum">
              <a:rPr lang="en-US" altLang="ko-KR"/>
              <a:pPr/>
              <a:t>39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ko-KR"/>
              <a:t>Let’s have a look at an example</a:t>
            </a:r>
          </a:p>
        </p:txBody>
      </p:sp>
      <p:sp>
        <p:nvSpPr>
          <p:cNvPr id="819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1729FF5-C5A9-474A-976F-41D3C33CA0BF}" type="slidenum">
              <a:rPr lang="en-US" altLang="ko-KR"/>
              <a:pPr/>
              <a:t>40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29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ko-KR"/>
              <a:t>Let’s have a look at an example</a:t>
            </a:r>
          </a:p>
        </p:txBody>
      </p:sp>
      <p:sp>
        <p:nvSpPr>
          <p:cNvPr id="829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4B601A8-70D2-4950-A5F2-21881F4D3FC4}" type="slidenum">
              <a:rPr lang="en-US" altLang="ko-KR"/>
              <a:pPr/>
              <a:t>41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39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ko-KR"/>
              <a:t>Let’s have a look at an example</a:t>
            </a:r>
          </a:p>
        </p:txBody>
      </p:sp>
      <p:sp>
        <p:nvSpPr>
          <p:cNvPr id="839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6F33026-7940-4C61-9DA4-76627FE2760E}" type="slidenum">
              <a:rPr lang="en-US" altLang="ko-KR"/>
              <a:pPr/>
              <a:t>42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1060DDF-E204-41C8-B6F3-F534FAD8CC6A}" type="slidenum">
              <a:rPr lang="en-US" altLang="ko-KR"/>
              <a:pPr/>
              <a:t>43</a:t>
            </a:fld>
            <a:endParaRPr lang="en-US" altLang="ko-KR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76313" y="693738"/>
            <a:ext cx="4999037" cy="3462337"/>
          </a:xfrm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ko-KR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5F3D3EB-052B-41B6-921C-A9C7DA0FB7F4}" type="slidenum">
              <a:rPr lang="en-US" altLang="ko-KR"/>
              <a:pPr/>
              <a:t>44</a:t>
            </a:fld>
            <a:endParaRPr lang="en-US" altLang="ko-KR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76313" y="693738"/>
            <a:ext cx="4999037" cy="3462337"/>
          </a:xfrm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ko-K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ko-KR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B8164F3-28DC-4B6E-9DF7-02D553035846}" type="slidenum">
              <a:rPr lang="en-US" altLang="ko-KR"/>
              <a:pPr/>
              <a:t>6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DD6D1F9-8734-4329-8107-EB6DD39FD1C0}" type="slidenum">
              <a:rPr lang="en-US" altLang="ko-KR"/>
              <a:pPr/>
              <a:t>7</a:t>
            </a:fld>
            <a:endParaRPr lang="en-US" altLang="ko-KR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76313" y="693738"/>
            <a:ext cx="4999037" cy="3462337"/>
          </a:xfrm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ko-K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515D885-6103-4249-BB3B-95E7E1B5A59A}" type="slidenum">
              <a:rPr lang="en-US" altLang="ko-KR"/>
              <a:pPr/>
              <a:t>8</a:t>
            </a:fld>
            <a:endParaRPr lang="en-US" altLang="ko-KR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76313" y="693738"/>
            <a:ext cx="4999037" cy="3462337"/>
          </a:xfrm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ko-K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DC80BAC-FD0E-4CE9-9E9B-C512B755E20A}" type="slidenum">
              <a:rPr lang="en-US" altLang="ko-KR"/>
              <a:pPr/>
              <a:t>9</a:t>
            </a:fld>
            <a:endParaRPr lang="en-US" altLang="ko-KR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76313" y="693738"/>
            <a:ext cx="4999037" cy="3462337"/>
          </a:xfrm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ko-K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E55A341-AFBC-4CB9-8520-EA95A0A33D2E}" type="slidenum">
              <a:rPr lang="en-US" altLang="ko-KR"/>
              <a:pPr/>
              <a:t>10</a:t>
            </a:fld>
            <a:endParaRPr lang="en-US" altLang="ko-KR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76313" y="693738"/>
            <a:ext cx="4999037" cy="3462337"/>
          </a:xfrm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ko-K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945BBBC-5517-4AFB-B833-A50578EF9F5F}" type="slidenum">
              <a:rPr lang="en-US" altLang="ko-KR"/>
              <a:pPr/>
              <a:t>11</a:t>
            </a:fld>
            <a:endParaRPr lang="en-US" altLang="ko-KR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76313" y="693738"/>
            <a:ext cx="4999037" cy="3462337"/>
          </a:xfrm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ko-K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jpe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jpe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jpe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Le Khanh Trinh\Desktop\2267_physics_lessons\template_internal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906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676400"/>
            <a:ext cx="84201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41148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8" name="Picture 2" descr="C:\Users\Trinh Le\Desktop\slider-blue-bar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" y="3659505"/>
            <a:ext cx="8915400" cy="51435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6917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F17D0-1C6C-4DB4-AAEF-38E96418F678}" type="datetime1">
              <a:rPr lang="en-US" smtClean="0"/>
              <a:t>11/18/2021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Cấu trúc dữ liệu trong Java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E81D-EE5C-4746-BACE-D5CEA6BB4F6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C:\Users\Trinh Le\Desktop\BlueFadeBackground2-255x285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19200"/>
            <a:ext cx="9901766" cy="63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8375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796BA-D664-4163-80BD-429C49D52E1E}" type="datetime1">
              <a:rPr lang="en-US" smtClean="0"/>
              <a:t>11/18/2021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Cấu trúc dữ liệu trong Java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E81D-EE5C-4746-BACE-D5CEA6BB4F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239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-9525"/>
            <a:ext cx="8915400" cy="1143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 marL="1143000" indent="-228600">
              <a:buFont typeface="Courier New" panose="02070309020205020404" pitchFamily="49" charset="0"/>
              <a:buChar char="o"/>
              <a:defRPr sz="2400"/>
            </a:lvl3pPr>
            <a:lvl4pPr marL="1600200" indent="-228600">
              <a:buFont typeface="Wingdings" panose="05000000000000000000" pitchFamily="2" charset="2"/>
              <a:buChar char="Ø"/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FBC46-DFF7-429A-8B7F-772907B78315}" type="datetime1">
              <a:rPr lang="en-US" smtClean="0"/>
              <a:t>11/18/2021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Cấu trúc dữ liệu trong Java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E81D-EE5C-4746-BACE-D5CEA6BB4F6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C:\Users\Trinh Le\Desktop\BlueFadeBackground2-255x285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19200"/>
            <a:ext cx="9901766" cy="63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C:\Users\Le Khanh Trinh\Desktop\logo1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7800" y="152400"/>
            <a:ext cx="838200" cy="819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Le Khanh Trinh\Desktop\3-VNU-UET.jp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5100" y="136525"/>
            <a:ext cx="850900" cy="85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116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BC896-C631-4764-A63F-E03BC816931C}" type="datetime1">
              <a:rPr lang="en-US" smtClean="0"/>
              <a:t>11/18/2021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Cấu trúc dữ liệu trong Java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E81D-EE5C-4746-BACE-D5CEA6BB4F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686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423" y="-9525"/>
            <a:ext cx="8915400" cy="1143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 marL="1143000" indent="-228600">
              <a:buFont typeface="Courier New" panose="02070309020205020404" pitchFamily="49" charset="0"/>
              <a:buChar char="o"/>
              <a:defRPr sz="2000"/>
            </a:lvl3pPr>
            <a:lvl4pPr marL="1600200" indent="-228600">
              <a:buFont typeface="Wingdings" panose="05000000000000000000" pitchFamily="2" charset="2"/>
              <a:buChar char="Ø"/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 marL="1143000" indent="-228600">
              <a:buFont typeface="Courier New" panose="02070309020205020404" pitchFamily="49" charset="0"/>
              <a:buChar char="o"/>
              <a:defRPr sz="2000"/>
            </a:lvl3pPr>
            <a:lvl4pPr marL="1600200" indent="-228600">
              <a:buFont typeface="Wingdings" panose="05000000000000000000" pitchFamily="2" charset="2"/>
              <a:buChar char="Ø"/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E10A3-C6A0-4B79-8CDE-17D21DC59FDE}" type="datetime1">
              <a:rPr lang="en-US" smtClean="0"/>
              <a:t>11/18/2021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Cấu trúc dữ liệu trong Java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E81D-EE5C-4746-BACE-D5CEA6BB4F6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C:\Users\Trinh Le\Desktop\BlueFadeBackground2-255x285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19200"/>
            <a:ext cx="9901766" cy="63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C:\Users\Le Khanh Trinh\Desktop\logo1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7800" y="152400"/>
            <a:ext cx="838200" cy="819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C:\Users\Le Khanh Trinh\Desktop\3-VNU-UET.jp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5100" y="136525"/>
            <a:ext cx="850900" cy="85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7904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F8973-24B4-4B3F-9303-CEBFF55BA4E3}" type="datetime1">
              <a:rPr lang="en-US" smtClean="0"/>
              <a:t>11/18/2021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Cấu trúc dữ liệu trong Java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E81D-EE5C-4746-BACE-D5CEA6BB4F6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Picture 10" descr="C:\Users\Trinh Le\Desktop\BlueFadeBackground2-255x285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19200"/>
            <a:ext cx="9901766" cy="63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28600" y="-9525"/>
            <a:ext cx="8915400" cy="1143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pic>
        <p:nvPicPr>
          <p:cNvPr id="13" name="Picture 2" descr="C:\Users\Le Khanh Trinh\Desktop\logo1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7800" y="152400"/>
            <a:ext cx="838200" cy="819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C:\Users\Le Khanh Trinh\Desktop\3-VNU-UET.jp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5100" y="136525"/>
            <a:ext cx="850900" cy="85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6673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081B4-EF94-4D9A-81DB-50433F04BF3D}" type="datetime1">
              <a:rPr lang="en-US" smtClean="0"/>
              <a:t>11/18/2021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Cấu trúc dữ liệu trong Java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E81D-EE5C-4746-BACE-D5CEA6BB4F6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C:\Users\Trinh Le\Desktop\BlueFadeBackground2-255x285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84284"/>
            <a:ext cx="9901766" cy="63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28600" y="-9525"/>
            <a:ext cx="8915400" cy="1143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pic>
        <p:nvPicPr>
          <p:cNvPr id="8" name="Picture 2" descr="C:\Users\Le Khanh Trinh\Desktop\logo1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7800" y="152400"/>
            <a:ext cx="838200" cy="819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Le Khanh Trinh\Desktop\3-VNU-UET.jp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5100" y="136525"/>
            <a:ext cx="850900" cy="85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6127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586EC-815F-42B7-815C-555F51759C8D}" type="datetime1">
              <a:rPr lang="en-US" smtClean="0"/>
              <a:t>11/18/2021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Cấu trúc dữ liệu trong Java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E81D-EE5C-4746-BACE-D5CEA6BB4F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563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D02EE-B051-4158-A97E-5B7C93C0E0D9}" type="datetime1">
              <a:rPr lang="en-US" smtClean="0"/>
              <a:t>11/18/2021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Cấu trúc dữ liệu trong Java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E81D-EE5C-4746-BACE-D5CEA6BB4F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412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12A03-66B6-48E2-9F16-19C16FB78EC1}" type="datetime1">
              <a:rPr lang="en-US" smtClean="0"/>
              <a:t>11/18/2021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Cấu trúc dữ liệu trong Java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E81D-EE5C-4746-BACE-D5CEA6BB4F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551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Trinh Le\Desktop\slider-blue-bar.jp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234" y="6324600"/>
            <a:ext cx="9906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3183" y="0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 b="0">
                <a:solidFill>
                  <a:schemeClr val="bg1"/>
                </a:solidFill>
                <a:latin typeface="Candara" pitchFamily="34" charset="0"/>
              </a:defRPr>
            </a:lvl1pPr>
          </a:lstStyle>
          <a:p>
            <a:fld id="{3DFAF49C-0530-446F-AE60-0529C8CA5170}" type="datetime1">
              <a:rPr lang="en-US" smtClean="0"/>
              <a:t>11/18/2021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bg1"/>
                </a:solidFill>
                <a:latin typeface="Candara" pitchFamily="34" charset="0"/>
              </a:defRPr>
            </a:lvl1pPr>
          </a:lstStyle>
          <a:p>
            <a:r>
              <a:rPr lang="en-US"/>
              <a:t>Cấu trúc dữ liệu trong Java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bg1"/>
                </a:solidFill>
                <a:latin typeface="Candara" pitchFamily="34" charset="0"/>
              </a:defRPr>
            </a:lvl1pPr>
          </a:lstStyle>
          <a:p>
            <a:fld id="{C102E81D-EE5C-4746-BACE-D5CEA6BB4F6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 Placeholder 7"/>
          <p:cNvSpPr txBox="1">
            <a:spLocks/>
          </p:cNvSpPr>
          <p:nvPr userDrawn="1"/>
        </p:nvSpPr>
        <p:spPr>
          <a:xfrm>
            <a:off x="495300" y="1143000"/>
            <a:ext cx="5365750" cy="4572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81314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Candara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Candara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Candara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ndara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Candara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Candara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7/docs/api/java/util/ArrayList.html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java/java_using_iterator.htm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7650" y="1600201"/>
            <a:ext cx="9575800" cy="1470025"/>
          </a:xfrm>
        </p:spPr>
        <p:txBody>
          <a:bodyPr>
            <a:normAutofit/>
          </a:bodyPr>
          <a:lstStyle/>
          <a:p>
            <a:pPr algn="ctr"/>
            <a:r>
              <a:rPr lang="en-US" altLang="ko-KR" sz="5400" b="1" dirty="0" err="1">
                <a:ea typeface="HY견고딕" pitchFamily="18" charset="-127"/>
              </a:rPr>
              <a:t>Cấu</a:t>
            </a:r>
            <a:r>
              <a:rPr lang="en-US" altLang="ko-KR" sz="5400" b="1" dirty="0">
                <a:ea typeface="HY견고딕" pitchFamily="18" charset="-127"/>
              </a:rPr>
              <a:t> </a:t>
            </a:r>
            <a:r>
              <a:rPr lang="en-US" altLang="ko-KR" sz="5400" b="1" dirty="0" err="1">
                <a:ea typeface="HY견고딕" pitchFamily="18" charset="-127"/>
              </a:rPr>
              <a:t>trúc</a:t>
            </a:r>
            <a:r>
              <a:rPr lang="en-US" altLang="ko-KR" sz="5400" b="1" dirty="0">
                <a:ea typeface="HY견고딕" pitchFamily="18" charset="-127"/>
              </a:rPr>
              <a:t> </a:t>
            </a:r>
            <a:r>
              <a:rPr lang="en-US" altLang="ko-KR" sz="5400" b="1" dirty="0" err="1">
                <a:ea typeface="HY견고딕" pitchFamily="18" charset="-127"/>
              </a:rPr>
              <a:t>dữ</a:t>
            </a:r>
            <a:r>
              <a:rPr lang="en-US" altLang="ko-KR" sz="5400" b="1" dirty="0">
                <a:ea typeface="HY견고딕" pitchFamily="18" charset="-127"/>
              </a:rPr>
              <a:t> </a:t>
            </a:r>
            <a:r>
              <a:rPr lang="en-US" altLang="ko-KR" sz="5400" b="1" dirty="0" err="1">
                <a:ea typeface="HY견고딕" pitchFamily="18" charset="-127"/>
              </a:rPr>
              <a:t>liệu</a:t>
            </a:r>
            <a:r>
              <a:rPr lang="en-US" altLang="ko-KR" sz="5400" b="1" dirty="0">
                <a:ea typeface="HY견고딕" pitchFamily="18" charset="-127"/>
              </a:rPr>
              <a:t> </a:t>
            </a:r>
            <a:r>
              <a:rPr lang="en-US" altLang="ko-KR" sz="5400" b="1" dirty="0" err="1">
                <a:ea typeface="HY견고딕" pitchFamily="18" charset="-127"/>
              </a:rPr>
              <a:t>trong</a:t>
            </a:r>
            <a:r>
              <a:rPr lang="en-US" altLang="ko-KR" sz="5400" b="1" dirty="0">
                <a:ea typeface="HY견고딕" pitchFamily="18" charset="-127"/>
              </a:rPr>
              <a:t> Java</a:t>
            </a:r>
            <a:endParaRPr lang="en-US" sz="5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10000"/>
            <a:ext cx="6934200" cy="2286000"/>
          </a:xfrm>
        </p:spPr>
        <p:txBody>
          <a:bodyPr>
            <a:noAutofit/>
          </a:bodyPr>
          <a:lstStyle/>
          <a:p>
            <a:endParaRPr lang="en-US" sz="2400" dirty="0">
              <a:latin typeface="Candara" pitchFamily="34" charset="0"/>
            </a:endParaRPr>
          </a:p>
          <a:p>
            <a:r>
              <a:rPr lang="en-US" sz="2400" dirty="0" err="1">
                <a:latin typeface="Candara" pitchFamily="34" charset="0"/>
              </a:rPr>
              <a:t>Bộ</a:t>
            </a:r>
            <a:r>
              <a:rPr lang="en-US" sz="2400" dirty="0">
                <a:latin typeface="Candara" pitchFamily="34" charset="0"/>
              </a:rPr>
              <a:t> </a:t>
            </a:r>
            <a:r>
              <a:rPr lang="en-US" sz="2400" dirty="0" err="1">
                <a:latin typeface="Candara" pitchFamily="34" charset="0"/>
              </a:rPr>
              <a:t>môn</a:t>
            </a:r>
            <a:r>
              <a:rPr lang="en-US" sz="2400" dirty="0">
                <a:latin typeface="Candara" pitchFamily="34" charset="0"/>
              </a:rPr>
              <a:t> </a:t>
            </a:r>
            <a:r>
              <a:rPr lang="en-US" sz="2400" dirty="0" err="1">
                <a:latin typeface="Candara" pitchFamily="34" charset="0"/>
              </a:rPr>
              <a:t>công</a:t>
            </a:r>
            <a:r>
              <a:rPr lang="en-US" sz="2400" dirty="0">
                <a:latin typeface="Candara" pitchFamily="34" charset="0"/>
              </a:rPr>
              <a:t> </a:t>
            </a:r>
            <a:r>
              <a:rPr lang="en-US" sz="2400" dirty="0" err="1">
                <a:latin typeface="Candara" pitchFamily="34" charset="0"/>
              </a:rPr>
              <a:t>nghệ</a:t>
            </a:r>
            <a:r>
              <a:rPr lang="en-US" sz="2400" dirty="0">
                <a:latin typeface="Candara" pitchFamily="34" charset="0"/>
              </a:rPr>
              <a:t> </a:t>
            </a:r>
            <a:r>
              <a:rPr lang="en-US" sz="2400" dirty="0" err="1">
                <a:latin typeface="Candara" pitchFamily="34" charset="0"/>
              </a:rPr>
              <a:t>phần</a:t>
            </a:r>
            <a:r>
              <a:rPr lang="en-US" sz="2400" dirty="0">
                <a:latin typeface="Candara" pitchFamily="34" charset="0"/>
              </a:rPr>
              <a:t> </a:t>
            </a:r>
            <a:r>
              <a:rPr lang="en-US" sz="2400" dirty="0" err="1">
                <a:latin typeface="Candara" pitchFamily="34" charset="0"/>
              </a:rPr>
              <a:t>mềm</a:t>
            </a:r>
            <a:endParaRPr lang="en-US" sz="2400" dirty="0">
              <a:latin typeface="Candara" pitchFamily="34" charset="0"/>
            </a:endParaRPr>
          </a:p>
          <a:p>
            <a:r>
              <a:rPr lang="en-US" sz="2400" dirty="0" err="1">
                <a:latin typeface="Candara" pitchFamily="34" charset="0"/>
              </a:rPr>
              <a:t>Khoa</a:t>
            </a:r>
            <a:r>
              <a:rPr lang="en-US" sz="2400" dirty="0">
                <a:latin typeface="Candara" pitchFamily="34" charset="0"/>
              </a:rPr>
              <a:t> </a:t>
            </a:r>
            <a:r>
              <a:rPr lang="en-US" sz="2400" dirty="0" err="1">
                <a:latin typeface="Candara" pitchFamily="34" charset="0"/>
              </a:rPr>
              <a:t>công</a:t>
            </a:r>
            <a:r>
              <a:rPr lang="en-US" sz="2400" dirty="0">
                <a:latin typeface="Candara" pitchFamily="34" charset="0"/>
              </a:rPr>
              <a:t> </a:t>
            </a:r>
            <a:r>
              <a:rPr lang="en-US" sz="2400" dirty="0" err="1">
                <a:latin typeface="Candara" pitchFamily="34" charset="0"/>
              </a:rPr>
              <a:t>nghệ</a:t>
            </a:r>
            <a:r>
              <a:rPr lang="en-US" sz="2400" dirty="0">
                <a:latin typeface="Candara" pitchFamily="34" charset="0"/>
              </a:rPr>
              <a:t> </a:t>
            </a:r>
            <a:r>
              <a:rPr lang="en-US" sz="2400" dirty="0" err="1">
                <a:latin typeface="Candara" pitchFamily="34" charset="0"/>
              </a:rPr>
              <a:t>thông</a:t>
            </a:r>
            <a:r>
              <a:rPr lang="en-US" sz="2400" dirty="0">
                <a:latin typeface="Candara" pitchFamily="34" charset="0"/>
              </a:rPr>
              <a:t> tin</a:t>
            </a:r>
          </a:p>
          <a:p>
            <a:r>
              <a:rPr lang="en-US" sz="2400" dirty="0" err="1">
                <a:latin typeface="Candara" pitchFamily="34" charset="0"/>
              </a:rPr>
              <a:t>Trường</a:t>
            </a:r>
            <a:r>
              <a:rPr lang="en-US" sz="2400" dirty="0">
                <a:latin typeface="Candara" pitchFamily="34" charset="0"/>
              </a:rPr>
              <a:t> ĐHCN, ĐHQG </a:t>
            </a:r>
            <a:r>
              <a:rPr lang="en-US" sz="2400" dirty="0" err="1">
                <a:latin typeface="Candara" pitchFamily="34" charset="0"/>
              </a:rPr>
              <a:t>Hà</a:t>
            </a:r>
            <a:r>
              <a:rPr lang="en-US" sz="2400" dirty="0">
                <a:latin typeface="Candara" pitchFamily="34" charset="0"/>
              </a:rPr>
              <a:t> </a:t>
            </a:r>
            <a:r>
              <a:rPr lang="en-US" sz="2400" dirty="0" err="1">
                <a:latin typeface="Candara" pitchFamily="34" charset="0"/>
              </a:rPr>
              <a:t>Nội</a:t>
            </a:r>
            <a:endParaRPr lang="en-US" sz="2400" dirty="0">
              <a:latin typeface="Candara" pitchFamily="34" charset="0"/>
            </a:endParaRPr>
          </a:p>
        </p:txBody>
      </p:sp>
      <p:pic>
        <p:nvPicPr>
          <p:cNvPr id="4" name="Picture 3" descr="C:\Users\Le Khanh Trinh\Desktop\3-VNU-UET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457200"/>
            <a:ext cx="850900" cy="85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1680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latin typeface="+mn-lt"/>
              </a:rPr>
              <a:t>Cấu trúc dữ liệu trong Java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901087-E804-4740-8FF9-3373DEE2D502}" type="slidenum">
              <a:rPr lang="en-US" altLang="en-US"/>
              <a:pPr>
                <a:defRPr/>
              </a:pPr>
              <a:t>10</a:t>
            </a:fld>
            <a:endParaRPr lang="en-US" altLang="en-US"/>
          </a:p>
        </p:txBody>
      </p:sp>
      <p:sp>
        <p:nvSpPr>
          <p:cNvPr id="102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err="1">
                <a:latin typeface="+mn-lt"/>
              </a:rPr>
              <a:t>Lớp</a:t>
            </a:r>
            <a:r>
              <a:rPr lang="en-US" dirty="0">
                <a:latin typeface="+mn-lt"/>
              </a:rPr>
              <a:t> String</a:t>
            </a:r>
          </a:p>
        </p:txBody>
      </p:sp>
      <p:sp>
        <p:nvSpPr>
          <p:cNvPr id="1126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8687" y="1600200"/>
            <a:ext cx="8482013" cy="4114800"/>
          </a:xfrm>
          <a:noFill/>
        </p:spPr>
        <p:txBody>
          <a:bodyPr>
            <a:no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ko-KR" sz="2400" dirty="0"/>
              <a:t>So </a:t>
            </a:r>
            <a:r>
              <a:rPr lang="en-US" altLang="ko-KR" sz="2400" dirty="0" err="1"/>
              <a:t>sánh</a:t>
            </a:r>
            <a:endParaRPr lang="en-US" altLang="ko-KR" sz="2400" dirty="0"/>
          </a:p>
          <a:p>
            <a:pPr lvl="1" eaLnBrk="1" hangingPunct="1">
              <a:spcBef>
                <a:spcPct val="0"/>
              </a:spcBef>
            </a:pPr>
            <a:r>
              <a:rPr lang="en-US" altLang="ko-KR" sz="2000" b="1" dirty="0"/>
              <a:t>b</a:t>
            </a:r>
            <a:r>
              <a:rPr lang="en-US" altLang="ko-KR" sz="2000" b="1" noProof="1"/>
              <a:t>oo</a:t>
            </a:r>
            <a:r>
              <a:rPr lang="en-US" altLang="ko-KR" sz="2000" b="1" dirty="0"/>
              <a:t>lean equals(String)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ko-KR" sz="2000" b="1" dirty="0" err="1"/>
              <a:t>boolean</a:t>
            </a:r>
            <a:r>
              <a:rPr lang="en-US" altLang="ko-KR" sz="2000" b="1" dirty="0"/>
              <a:t> </a:t>
            </a:r>
            <a:r>
              <a:rPr lang="en-US" altLang="ko-KR" sz="2000" b="1" dirty="0" err="1"/>
              <a:t>equalsIgnoreCase</a:t>
            </a:r>
            <a:r>
              <a:rPr lang="en-US" altLang="ko-KR" sz="2000" b="1" dirty="0"/>
              <a:t>(String)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ko-KR" sz="2000" b="1" dirty="0" err="1"/>
              <a:t>boolean</a:t>
            </a:r>
            <a:r>
              <a:rPr lang="en-US" altLang="ko-KR" sz="2000" b="1" dirty="0"/>
              <a:t> </a:t>
            </a:r>
            <a:r>
              <a:rPr lang="en-US" altLang="ko-KR" sz="2000" b="1" dirty="0" err="1"/>
              <a:t>startWith</a:t>
            </a:r>
            <a:r>
              <a:rPr lang="en-US" altLang="ko-KR" sz="2000" b="1" dirty="0"/>
              <a:t>(String)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ko-KR" sz="2000" b="1" dirty="0" err="1"/>
              <a:t>boolean</a:t>
            </a:r>
            <a:r>
              <a:rPr lang="en-US" altLang="ko-KR" sz="2000" b="1" dirty="0"/>
              <a:t> </a:t>
            </a:r>
            <a:r>
              <a:rPr lang="en-US" altLang="ko-KR" sz="2000" b="1" dirty="0" err="1"/>
              <a:t>endWith</a:t>
            </a:r>
            <a:r>
              <a:rPr lang="en-US" altLang="ko-KR" sz="2000" b="1" dirty="0"/>
              <a:t>(String)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ko-KR" sz="2000" b="1" dirty="0" err="1"/>
              <a:t>int</a:t>
            </a:r>
            <a:r>
              <a:rPr lang="en-US" altLang="ko-KR" sz="2000" b="1" dirty="0"/>
              <a:t> </a:t>
            </a:r>
            <a:r>
              <a:rPr lang="en-US" altLang="ko-KR" sz="2000" b="1" dirty="0" err="1"/>
              <a:t>compareTo</a:t>
            </a:r>
            <a:r>
              <a:rPr lang="en-US" altLang="ko-KR" sz="2000" b="1" dirty="0"/>
              <a:t>(String)</a:t>
            </a:r>
          </a:p>
          <a:p>
            <a:pPr lvl="1" eaLnBrk="1" hangingPunct="1">
              <a:spcBef>
                <a:spcPct val="0"/>
              </a:spcBef>
            </a:pPr>
            <a:endParaRPr lang="en-US" altLang="ko-KR" sz="2000" b="1" dirty="0"/>
          </a:p>
          <a:p>
            <a:pPr eaLnBrk="1" hangingPunct="1">
              <a:spcBef>
                <a:spcPct val="0"/>
              </a:spcBef>
            </a:pPr>
            <a:r>
              <a:rPr lang="en-US" altLang="ko-KR" sz="2400" dirty="0" err="1"/>
              <a:t>Chuyển</a:t>
            </a:r>
            <a:r>
              <a:rPr lang="en-US" altLang="ko-KR" sz="2400" dirty="0"/>
              <a:t> </a:t>
            </a:r>
            <a:r>
              <a:rPr lang="en-US" altLang="ko-KR" sz="2400" dirty="0" err="1"/>
              <a:t>đối</a:t>
            </a:r>
            <a:r>
              <a:rPr lang="en-US" altLang="ko-KR" sz="2400" dirty="0"/>
              <a:t> </a:t>
            </a:r>
            <a:r>
              <a:rPr lang="en-US" altLang="ko-KR" sz="2400" dirty="0" err="1"/>
              <a:t>giữa</a:t>
            </a:r>
            <a:r>
              <a:rPr lang="en-US" altLang="ko-KR" sz="2400" dirty="0"/>
              <a:t> </a:t>
            </a:r>
            <a:r>
              <a:rPr lang="en-US" altLang="ko-KR" sz="2400" dirty="0" err="1"/>
              <a:t>ký</a:t>
            </a:r>
            <a:r>
              <a:rPr lang="en-US" altLang="ko-KR" sz="2400" dirty="0"/>
              <a:t> </a:t>
            </a:r>
            <a:r>
              <a:rPr lang="en-US" altLang="ko-KR" sz="2400" dirty="0" err="1"/>
              <a:t>tự</a:t>
            </a:r>
            <a:r>
              <a:rPr lang="en-US" altLang="ko-KR" sz="2400" dirty="0"/>
              <a:t> </a:t>
            </a:r>
            <a:r>
              <a:rPr lang="en-US" altLang="ko-KR" sz="2400" dirty="0" err="1"/>
              <a:t>hoa</a:t>
            </a:r>
            <a:r>
              <a:rPr lang="en-US" altLang="ko-KR" sz="2400" dirty="0"/>
              <a:t> </a:t>
            </a:r>
            <a:r>
              <a:rPr lang="en-US" altLang="ko-KR" sz="2400" dirty="0" err="1"/>
              <a:t>và</a:t>
            </a:r>
            <a:r>
              <a:rPr lang="en-US" altLang="ko-KR" sz="2400" dirty="0"/>
              <a:t> </a:t>
            </a:r>
            <a:r>
              <a:rPr lang="en-US" altLang="ko-KR" sz="2400" dirty="0" err="1"/>
              <a:t>thường</a:t>
            </a:r>
            <a:endParaRPr lang="en-US" altLang="ko-KR" sz="2400" dirty="0"/>
          </a:p>
          <a:p>
            <a:pPr lvl="1" eaLnBrk="1" hangingPunct="1">
              <a:spcBef>
                <a:spcPct val="0"/>
              </a:spcBef>
            </a:pPr>
            <a:r>
              <a:rPr lang="en-US" altLang="ko-KR" sz="2000" b="1" dirty="0">
                <a:cs typeface="Courier New" pitchFamily="49" charset="0"/>
              </a:rPr>
              <a:t>String </a:t>
            </a:r>
            <a:r>
              <a:rPr lang="en-US" altLang="ko-KR" sz="2000" b="1" dirty="0" err="1">
                <a:cs typeface="Courier New" pitchFamily="49" charset="0"/>
              </a:rPr>
              <a:t>toUpp</a:t>
            </a:r>
            <a:r>
              <a:rPr lang="en-US" altLang="ko-KR" sz="2000" b="1" noProof="1">
                <a:cs typeface="Courier New" pitchFamily="49" charset="0"/>
              </a:rPr>
              <a:t>er</a:t>
            </a:r>
            <a:r>
              <a:rPr lang="en-US" altLang="ko-KR" sz="2000" b="1" dirty="0">
                <a:cs typeface="Courier New" pitchFamily="49" charset="0"/>
              </a:rPr>
              <a:t>Case()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ko-KR" sz="2000" b="1" dirty="0">
                <a:cs typeface="Courier New" pitchFamily="49" charset="0"/>
              </a:rPr>
              <a:t>String </a:t>
            </a:r>
            <a:r>
              <a:rPr lang="en-US" altLang="ko-KR" sz="2000" b="1" dirty="0" err="1">
                <a:cs typeface="Courier New" pitchFamily="49" charset="0"/>
              </a:rPr>
              <a:t>toLowerCase</a:t>
            </a:r>
            <a:r>
              <a:rPr lang="en-US" altLang="ko-KR" sz="2000" b="1" dirty="0">
                <a:cs typeface="Courier New" pitchFamily="49" charset="0"/>
              </a:rPr>
              <a:t>()</a:t>
            </a:r>
          </a:p>
          <a:p>
            <a:pPr lvl="1" eaLnBrk="1" hangingPunct="1">
              <a:spcBef>
                <a:spcPct val="0"/>
              </a:spcBef>
            </a:pPr>
            <a:endParaRPr lang="en-US" altLang="ko-KR" sz="2000" b="1" dirty="0">
              <a:cs typeface="Courier New" pitchFamily="49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ko-KR" sz="2400" dirty="0" err="1"/>
              <a:t>Kết</a:t>
            </a:r>
            <a:r>
              <a:rPr lang="en-US" altLang="ko-KR" sz="2400" dirty="0"/>
              <a:t> </a:t>
            </a:r>
            <a:r>
              <a:rPr lang="en-US" altLang="ko-KR" sz="2400" dirty="0" err="1"/>
              <a:t>nối</a:t>
            </a:r>
            <a:r>
              <a:rPr lang="en-US" altLang="ko-KR" sz="2400" dirty="0"/>
              <a:t> </a:t>
            </a:r>
            <a:r>
              <a:rPr lang="en-US" altLang="ko-KR" sz="2400" dirty="0" err="1"/>
              <a:t>xâu</a:t>
            </a:r>
            <a:endParaRPr lang="en-US" altLang="ko-KR" sz="2400" dirty="0"/>
          </a:p>
          <a:p>
            <a:pPr lvl="1" eaLnBrk="1" hangingPunct="1">
              <a:spcBef>
                <a:spcPct val="0"/>
              </a:spcBef>
            </a:pPr>
            <a:r>
              <a:rPr lang="en-US" altLang="ko-KR" sz="2000" b="1" dirty="0">
                <a:cs typeface="Courier New" pitchFamily="49" charset="0"/>
              </a:rPr>
              <a:t>String </a:t>
            </a:r>
            <a:r>
              <a:rPr lang="en-US" altLang="ko-KR" sz="2000" b="1" dirty="0" err="1">
                <a:cs typeface="Courier New" pitchFamily="49" charset="0"/>
              </a:rPr>
              <a:t>concat</a:t>
            </a:r>
            <a:r>
              <a:rPr lang="en-US" altLang="ko-KR" sz="2000" b="1" dirty="0">
                <a:cs typeface="Courier New" pitchFamily="49" charset="0"/>
              </a:rPr>
              <a:t>(String)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ko-KR" sz="2000" dirty="0"/>
              <a:t>operator “+”</a:t>
            </a:r>
            <a:endParaRPr lang="en-US" altLang="ko-KR" sz="2000" b="1" noProof="1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BFCE-AF03-4C35-AD3C-AD17984A63F3}" type="datetime1">
              <a:rPr lang="en-US" smtClean="0"/>
              <a:t>11/18/2021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latin typeface="+mn-lt"/>
              </a:rPr>
              <a:t>Cấu trúc dữ liệu trong Java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64E7C2-ADB1-4711-A456-0536CEDB0211}" type="slidenum">
              <a:rPr lang="en-US" altLang="en-US"/>
              <a:pPr>
                <a:defRPr/>
              </a:pPr>
              <a:t>11</a:t>
            </a:fld>
            <a:endParaRPr lang="en-US" altLang="en-US"/>
          </a:p>
        </p:txBody>
      </p:sp>
      <p:sp>
        <p:nvSpPr>
          <p:cNvPr id="112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err="1">
                <a:latin typeface="+mn-lt"/>
              </a:rPr>
              <a:t>Lớp</a:t>
            </a:r>
            <a:r>
              <a:rPr lang="en-US" dirty="0">
                <a:latin typeface="+mn-lt"/>
              </a:rPr>
              <a:t> String….</a:t>
            </a:r>
          </a:p>
        </p:txBody>
      </p:sp>
      <p:sp>
        <p:nvSpPr>
          <p:cNvPr id="1229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>
            <a:norm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ko-KR" sz="2400" dirty="0" err="1"/>
              <a:t>Tìm</a:t>
            </a:r>
            <a:r>
              <a:rPr lang="en-US" altLang="ko-KR" sz="2400" dirty="0"/>
              <a:t> </a:t>
            </a:r>
            <a:r>
              <a:rPr lang="en-US" altLang="ko-KR" sz="2400" dirty="0" err="1"/>
              <a:t>kiếm</a:t>
            </a:r>
            <a:r>
              <a:rPr lang="en-US" altLang="ko-KR" sz="2400" dirty="0"/>
              <a:t> </a:t>
            </a:r>
            <a:r>
              <a:rPr lang="en-US" altLang="ko-KR" sz="2400" dirty="0" err="1"/>
              <a:t>về</a:t>
            </a:r>
            <a:r>
              <a:rPr lang="en-US" altLang="ko-KR" sz="2400" dirty="0"/>
              <a:t> </a:t>
            </a:r>
            <a:r>
              <a:rPr lang="en-US" altLang="ko-KR" sz="2400" dirty="0" err="1"/>
              <a:t>phía</a:t>
            </a:r>
            <a:r>
              <a:rPr lang="en-US" altLang="ko-KR" sz="2400" dirty="0"/>
              <a:t> </a:t>
            </a:r>
            <a:r>
              <a:rPr lang="en-US" altLang="ko-KR" sz="2400" dirty="0" err="1"/>
              <a:t>trước</a:t>
            </a:r>
            <a:r>
              <a:rPr lang="en-US" altLang="ko-KR" sz="2400" dirty="0"/>
              <a:t> 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ko-KR" sz="2000" b="1" dirty="0" err="1"/>
              <a:t>int</a:t>
            </a:r>
            <a:r>
              <a:rPr lang="en-US" altLang="ko-KR" sz="2000" b="1" dirty="0"/>
              <a:t> </a:t>
            </a:r>
            <a:r>
              <a:rPr lang="en-US" altLang="ko-KR" sz="2000" b="1" dirty="0" err="1"/>
              <a:t>indexOf</a:t>
            </a:r>
            <a:r>
              <a:rPr lang="en-US" altLang="ko-KR" sz="2000" b="1" dirty="0"/>
              <a:t>(</a:t>
            </a:r>
            <a:r>
              <a:rPr lang="en-US" altLang="ko-KR" sz="2000" b="1" dirty="0" err="1"/>
              <a:t>int</a:t>
            </a:r>
            <a:r>
              <a:rPr lang="en-US" altLang="ko-KR" sz="2000" b="1" dirty="0"/>
              <a:t> </a:t>
            </a:r>
            <a:r>
              <a:rPr lang="en-US" altLang="ko-KR" sz="2000" b="1" dirty="0" err="1"/>
              <a:t>ch</a:t>
            </a:r>
            <a:r>
              <a:rPr lang="en-US" altLang="ko-KR" sz="2000" b="1" dirty="0"/>
              <a:t>) 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ko-KR" sz="2000" b="1" dirty="0" err="1"/>
              <a:t>int</a:t>
            </a:r>
            <a:r>
              <a:rPr lang="en-US" altLang="ko-KR" sz="2000" b="1" dirty="0"/>
              <a:t> </a:t>
            </a:r>
            <a:r>
              <a:rPr lang="en-US" altLang="ko-KR" sz="2000" b="1" dirty="0" err="1"/>
              <a:t>indexOf</a:t>
            </a:r>
            <a:r>
              <a:rPr lang="en-US" altLang="ko-KR" sz="2000" b="1" dirty="0"/>
              <a:t>(</a:t>
            </a:r>
            <a:r>
              <a:rPr lang="en-US" altLang="ko-KR" sz="2000" b="1" dirty="0" err="1"/>
              <a:t>int</a:t>
            </a:r>
            <a:r>
              <a:rPr lang="en-US" altLang="ko-KR" sz="2000" b="1" dirty="0"/>
              <a:t> </a:t>
            </a:r>
            <a:r>
              <a:rPr lang="en-US" altLang="ko-KR" sz="2000" b="1" dirty="0" err="1"/>
              <a:t>ch</a:t>
            </a:r>
            <a:r>
              <a:rPr lang="en-US" altLang="ko-KR" sz="2000" b="1" dirty="0"/>
              <a:t>, </a:t>
            </a:r>
            <a:r>
              <a:rPr lang="en-US" altLang="ko-KR" sz="2000" b="1" dirty="0" err="1"/>
              <a:t>int</a:t>
            </a:r>
            <a:r>
              <a:rPr lang="en-US" altLang="ko-KR" sz="2000" b="1" dirty="0"/>
              <a:t> from)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ko-KR" sz="2000" b="1" dirty="0" err="1"/>
              <a:t>int</a:t>
            </a:r>
            <a:r>
              <a:rPr lang="en-US" altLang="ko-KR" sz="2000" b="1" dirty="0"/>
              <a:t> </a:t>
            </a:r>
            <a:r>
              <a:rPr lang="en-US" altLang="ko-KR" sz="2000" b="1" dirty="0" err="1"/>
              <a:t>indexOf</a:t>
            </a:r>
            <a:r>
              <a:rPr lang="en-US" altLang="ko-KR" sz="2000" b="1" dirty="0"/>
              <a:t>(String s) 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ko-KR" sz="2000" b="1" dirty="0" err="1"/>
              <a:t>int</a:t>
            </a:r>
            <a:r>
              <a:rPr lang="en-US" altLang="ko-KR" sz="2000" b="1" dirty="0"/>
              <a:t> </a:t>
            </a:r>
            <a:r>
              <a:rPr lang="en-US" altLang="ko-KR" sz="2000" b="1" dirty="0" err="1"/>
              <a:t>indexOf</a:t>
            </a:r>
            <a:r>
              <a:rPr lang="en-US" altLang="ko-KR" sz="2000" b="1" dirty="0"/>
              <a:t>(String s, </a:t>
            </a:r>
            <a:r>
              <a:rPr lang="en-US" altLang="ko-KR" sz="2000" b="1" dirty="0" err="1"/>
              <a:t>int</a:t>
            </a:r>
            <a:r>
              <a:rPr lang="en-US" altLang="ko-KR" sz="2000" b="1" dirty="0"/>
              <a:t> from)</a:t>
            </a:r>
          </a:p>
          <a:p>
            <a:pPr lvl="1" eaLnBrk="1" hangingPunct="1">
              <a:spcBef>
                <a:spcPct val="0"/>
              </a:spcBef>
            </a:pPr>
            <a:endParaRPr lang="en-US" altLang="ko-KR" sz="2000" b="1" dirty="0"/>
          </a:p>
          <a:p>
            <a:pPr eaLnBrk="1" hangingPunct="1">
              <a:spcBef>
                <a:spcPct val="0"/>
              </a:spcBef>
            </a:pPr>
            <a:r>
              <a:rPr lang="en-US" altLang="ko-KR" sz="2400" dirty="0" err="1"/>
              <a:t>Tìm</a:t>
            </a:r>
            <a:r>
              <a:rPr lang="en-US" altLang="ko-KR" sz="2400" dirty="0"/>
              <a:t> </a:t>
            </a:r>
            <a:r>
              <a:rPr lang="en-US" altLang="ko-KR" sz="2400" dirty="0" err="1"/>
              <a:t>kiếm</a:t>
            </a:r>
            <a:r>
              <a:rPr lang="en-US" altLang="ko-KR" sz="2400" dirty="0"/>
              <a:t> </a:t>
            </a:r>
            <a:r>
              <a:rPr lang="en-US" altLang="ko-KR" sz="2400" dirty="0" err="1"/>
              <a:t>giật</a:t>
            </a:r>
            <a:r>
              <a:rPr lang="en-US" altLang="ko-KR" sz="2400" dirty="0"/>
              <a:t> </a:t>
            </a:r>
            <a:r>
              <a:rPr lang="en-US" altLang="ko-KR" sz="2400" dirty="0" err="1"/>
              <a:t>lùi</a:t>
            </a:r>
            <a:endParaRPr lang="en-US" altLang="ko-KR" sz="2400" dirty="0"/>
          </a:p>
          <a:p>
            <a:pPr lvl="1" eaLnBrk="1" hangingPunct="1">
              <a:spcBef>
                <a:spcPct val="0"/>
              </a:spcBef>
            </a:pPr>
            <a:r>
              <a:rPr lang="en-US" altLang="ko-KR" sz="2000" b="1" dirty="0" err="1"/>
              <a:t>int</a:t>
            </a:r>
            <a:r>
              <a:rPr lang="en-US" altLang="ko-KR" sz="2000" b="1" dirty="0"/>
              <a:t> </a:t>
            </a:r>
            <a:r>
              <a:rPr lang="en-US" altLang="ko-KR" sz="2000" b="1" dirty="0" err="1"/>
              <a:t>lastIndexOf</a:t>
            </a:r>
            <a:r>
              <a:rPr lang="en-US" altLang="ko-KR" sz="2000" b="1" dirty="0"/>
              <a:t>(</a:t>
            </a:r>
            <a:r>
              <a:rPr lang="en-US" altLang="ko-KR" sz="2000" b="1" dirty="0" err="1"/>
              <a:t>int</a:t>
            </a:r>
            <a:r>
              <a:rPr lang="en-US" altLang="ko-KR" sz="2000" b="1" dirty="0"/>
              <a:t> </a:t>
            </a:r>
            <a:r>
              <a:rPr lang="en-US" altLang="ko-KR" sz="2000" b="1" dirty="0" err="1"/>
              <a:t>ch</a:t>
            </a:r>
            <a:r>
              <a:rPr lang="en-US" altLang="ko-KR" sz="2000" b="1" dirty="0"/>
              <a:t>) 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ko-KR" sz="2000" b="1" dirty="0" err="1"/>
              <a:t>int</a:t>
            </a:r>
            <a:r>
              <a:rPr lang="en-US" altLang="ko-KR" sz="2000" b="1" dirty="0"/>
              <a:t> </a:t>
            </a:r>
            <a:r>
              <a:rPr lang="en-US" altLang="ko-KR" sz="2000" b="1" dirty="0" err="1"/>
              <a:t>lastIndexOf</a:t>
            </a:r>
            <a:r>
              <a:rPr lang="en-US" altLang="ko-KR" sz="2000" b="1" dirty="0"/>
              <a:t>(</a:t>
            </a:r>
            <a:r>
              <a:rPr lang="en-US" altLang="ko-KR" sz="2000" b="1" dirty="0" err="1"/>
              <a:t>int</a:t>
            </a:r>
            <a:r>
              <a:rPr lang="en-US" altLang="ko-KR" sz="2000" b="1" dirty="0"/>
              <a:t> </a:t>
            </a:r>
            <a:r>
              <a:rPr lang="en-US" altLang="ko-KR" sz="2000" b="1" dirty="0" err="1"/>
              <a:t>ch</a:t>
            </a:r>
            <a:r>
              <a:rPr lang="en-US" altLang="ko-KR" sz="2000" b="1" dirty="0"/>
              <a:t>, </a:t>
            </a:r>
            <a:r>
              <a:rPr lang="en-US" altLang="ko-KR" sz="2000" b="1" dirty="0" err="1"/>
              <a:t>int</a:t>
            </a:r>
            <a:r>
              <a:rPr lang="en-US" altLang="ko-KR" sz="2000" b="1" dirty="0"/>
              <a:t> from)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ko-KR" sz="2000" b="1" dirty="0" err="1"/>
              <a:t>int</a:t>
            </a:r>
            <a:r>
              <a:rPr lang="en-US" altLang="ko-KR" sz="2000" b="1" dirty="0"/>
              <a:t> </a:t>
            </a:r>
            <a:r>
              <a:rPr lang="en-US" altLang="ko-KR" sz="2000" b="1" dirty="0" err="1"/>
              <a:t>lastIndexOf</a:t>
            </a:r>
            <a:r>
              <a:rPr lang="en-US" altLang="ko-KR" sz="2000" b="1" dirty="0"/>
              <a:t>(String)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ko-KR" sz="2000" b="1" dirty="0" err="1"/>
              <a:t>int</a:t>
            </a:r>
            <a:r>
              <a:rPr lang="en-US" altLang="ko-KR" sz="2000" b="1" dirty="0"/>
              <a:t> </a:t>
            </a:r>
            <a:r>
              <a:rPr lang="en-US" altLang="ko-KR" sz="2000" b="1" dirty="0" err="1"/>
              <a:t>lastIndexOf</a:t>
            </a:r>
            <a:r>
              <a:rPr lang="en-US" altLang="ko-KR" sz="2000" b="1" dirty="0"/>
              <a:t>(String, </a:t>
            </a:r>
            <a:r>
              <a:rPr lang="en-US" altLang="ko-KR" sz="2000" b="1" dirty="0" err="1"/>
              <a:t>int</a:t>
            </a:r>
            <a:r>
              <a:rPr lang="en-US" altLang="ko-KR" sz="2000" b="1" dirty="0"/>
              <a:t>)</a:t>
            </a:r>
            <a:endParaRPr lang="en-US" altLang="ko-KR" sz="2000" b="1" noProof="1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5C79F-111E-46A5-857F-866FD9A4E96E}" type="datetime1">
              <a:rPr lang="en-US" smtClean="0"/>
              <a:t>11/18/2021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latin typeface="+mn-lt"/>
              </a:rPr>
              <a:t>Cấu trúc dữ liệu trong Java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1351DB-1E5D-4772-AFC8-5C02D71C8E85}" type="slidenum">
              <a:rPr lang="en-US" altLang="en-US"/>
              <a:pPr>
                <a:defRPr/>
              </a:pPr>
              <a:t>12</a:t>
            </a:fld>
            <a:endParaRPr lang="en-US" altLang="en-US"/>
          </a:p>
        </p:txBody>
      </p:sp>
      <p:sp>
        <p:nvSpPr>
          <p:cNvPr id="122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err="1">
                <a:latin typeface="+mn-lt"/>
              </a:rPr>
              <a:t>Lớp</a:t>
            </a:r>
            <a:r>
              <a:rPr lang="en-US" dirty="0">
                <a:latin typeface="+mn-lt"/>
              </a:rPr>
              <a:t> String…</a:t>
            </a:r>
          </a:p>
        </p:txBody>
      </p:sp>
      <p:sp>
        <p:nvSpPr>
          <p:cNvPr id="1331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>
            <a:norm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ko-KR" sz="2400" dirty="0" err="1"/>
              <a:t>Thay</a:t>
            </a:r>
            <a:r>
              <a:rPr lang="en-US" altLang="ko-KR" sz="2400" dirty="0"/>
              <a:t> </a:t>
            </a:r>
            <a:r>
              <a:rPr lang="en-US" altLang="ko-KR" sz="2400" dirty="0" err="1"/>
              <a:t>thế</a:t>
            </a:r>
            <a:r>
              <a:rPr lang="en-US" altLang="ko-KR" sz="2400" dirty="0"/>
              <a:t> 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ko-KR" sz="2400" b="1" dirty="0"/>
              <a:t>String replace(char </a:t>
            </a:r>
            <a:r>
              <a:rPr lang="en-US" altLang="ko-KR" sz="2400" b="1" dirty="0" err="1"/>
              <a:t>oldChar</a:t>
            </a:r>
            <a:r>
              <a:rPr lang="en-US" altLang="ko-KR" sz="2400" b="1" dirty="0"/>
              <a:t>, char </a:t>
            </a:r>
            <a:r>
              <a:rPr lang="en-US" altLang="ko-KR" sz="2400" b="1" dirty="0" err="1"/>
              <a:t>newChar</a:t>
            </a:r>
            <a:r>
              <a:rPr lang="en-US" altLang="ko-KR" sz="2400" b="1" dirty="0"/>
              <a:t>) </a:t>
            </a:r>
            <a:r>
              <a:rPr lang="en-US" altLang="ko-KR" sz="2400" dirty="0" err="1"/>
              <a:t>trả</a:t>
            </a:r>
            <a:r>
              <a:rPr lang="en-US" altLang="ko-KR" sz="2400" dirty="0"/>
              <a:t> </a:t>
            </a:r>
            <a:r>
              <a:rPr lang="en-US" altLang="ko-KR" sz="2400" dirty="0" err="1"/>
              <a:t>lại</a:t>
            </a:r>
            <a:r>
              <a:rPr lang="en-US" altLang="ko-KR" sz="2400" dirty="0"/>
              <a:t> </a:t>
            </a:r>
            <a:r>
              <a:rPr lang="en-US" altLang="ko-KR" sz="2400" dirty="0" err="1"/>
              <a:t>một</a:t>
            </a:r>
            <a:r>
              <a:rPr lang="en-US" altLang="ko-KR" sz="2400" dirty="0"/>
              <a:t> </a:t>
            </a:r>
            <a:r>
              <a:rPr lang="en-US" altLang="ko-KR" sz="2400" dirty="0" err="1"/>
              <a:t>xâu</a:t>
            </a:r>
            <a:r>
              <a:rPr lang="en-US" altLang="ko-KR" sz="2400" dirty="0"/>
              <a:t> </a:t>
            </a:r>
            <a:r>
              <a:rPr lang="en-US" altLang="ko-KR" sz="2400" dirty="0" err="1"/>
              <a:t>ký</a:t>
            </a:r>
            <a:r>
              <a:rPr lang="en-US" altLang="ko-KR" sz="2400" dirty="0"/>
              <a:t> </a:t>
            </a:r>
            <a:r>
              <a:rPr lang="en-US" altLang="ko-KR" sz="2400" dirty="0" err="1"/>
              <a:t>tự</a:t>
            </a:r>
            <a:r>
              <a:rPr lang="en-US" altLang="ko-KR" sz="2400" dirty="0"/>
              <a:t> </a:t>
            </a:r>
            <a:r>
              <a:rPr lang="en-US" altLang="ko-KR" sz="2400" dirty="0" err="1"/>
              <a:t>mới</a:t>
            </a:r>
            <a:r>
              <a:rPr lang="en-US" altLang="ko-KR" sz="2400" dirty="0"/>
              <a:t> </a:t>
            </a:r>
            <a:r>
              <a:rPr lang="en-US" altLang="ko-KR" sz="2400" dirty="0" err="1"/>
              <a:t>bằng</a:t>
            </a:r>
            <a:r>
              <a:rPr lang="en-US" altLang="ko-KR" sz="2400" dirty="0"/>
              <a:t> </a:t>
            </a:r>
            <a:r>
              <a:rPr lang="en-US" altLang="ko-KR" sz="2400" dirty="0" err="1"/>
              <a:t>cách</a:t>
            </a:r>
            <a:r>
              <a:rPr lang="en-US" altLang="ko-KR" sz="2400" dirty="0"/>
              <a:t> </a:t>
            </a:r>
            <a:r>
              <a:rPr lang="en-US" altLang="ko-KR" sz="2400" dirty="0" err="1"/>
              <a:t>thay</a:t>
            </a:r>
            <a:r>
              <a:rPr lang="en-US" altLang="ko-KR" sz="2400" dirty="0"/>
              <a:t> </a:t>
            </a:r>
            <a:r>
              <a:rPr lang="en-US" altLang="ko-KR" sz="2400" dirty="0" err="1"/>
              <a:t>thế</a:t>
            </a:r>
            <a:r>
              <a:rPr lang="en-US" altLang="ko-KR" sz="2400" dirty="0"/>
              <a:t> </a:t>
            </a:r>
            <a:r>
              <a:rPr lang="en-US" altLang="ko-KR" sz="2400" dirty="0" err="1"/>
              <a:t>oldChar</a:t>
            </a:r>
            <a:r>
              <a:rPr lang="en-US" altLang="ko-KR" sz="2400" dirty="0"/>
              <a:t> </a:t>
            </a:r>
            <a:r>
              <a:rPr lang="en-US" altLang="ko-KR" sz="2400" dirty="0" err="1"/>
              <a:t>bằng</a:t>
            </a:r>
            <a:r>
              <a:rPr lang="en-US" altLang="ko-KR" sz="2400" dirty="0"/>
              <a:t> </a:t>
            </a:r>
            <a:r>
              <a:rPr lang="en-US" altLang="ko-KR" sz="2400" dirty="0" err="1"/>
              <a:t>newChar</a:t>
            </a:r>
            <a:endParaRPr lang="en-US" altLang="ko-KR" sz="2400" dirty="0"/>
          </a:p>
          <a:p>
            <a:pPr lvl="1" eaLnBrk="1" hangingPunct="1">
              <a:spcBef>
                <a:spcPct val="0"/>
              </a:spcBef>
            </a:pPr>
            <a:endParaRPr lang="en-US" altLang="ko-KR" sz="2400" b="1" dirty="0"/>
          </a:p>
          <a:p>
            <a:pPr eaLnBrk="1" hangingPunct="1">
              <a:spcBef>
                <a:spcPct val="0"/>
              </a:spcBef>
            </a:pPr>
            <a:r>
              <a:rPr lang="en-US" altLang="ko-KR" sz="2400" dirty="0" err="1"/>
              <a:t>Xâu</a:t>
            </a:r>
            <a:r>
              <a:rPr lang="en-US" altLang="ko-KR" sz="2400" dirty="0"/>
              <a:t> con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ko-KR" sz="2400" b="1" dirty="0"/>
              <a:t>String trim() </a:t>
            </a:r>
            <a:r>
              <a:rPr lang="en-US" altLang="ko-KR" sz="2400" dirty="0" err="1"/>
              <a:t>trả</a:t>
            </a:r>
            <a:r>
              <a:rPr lang="en-US" altLang="ko-KR" sz="2400" dirty="0"/>
              <a:t> </a:t>
            </a:r>
            <a:r>
              <a:rPr lang="en-US" altLang="ko-KR" sz="2400" dirty="0" err="1"/>
              <a:t>lại</a:t>
            </a:r>
            <a:r>
              <a:rPr lang="en-US" altLang="ko-KR" sz="2400" dirty="0"/>
              <a:t> </a:t>
            </a:r>
            <a:r>
              <a:rPr lang="en-US" altLang="ko-KR" sz="2400" dirty="0" err="1"/>
              <a:t>xâu</a:t>
            </a:r>
            <a:r>
              <a:rPr lang="en-US" altLang="ko-KR" sz="2400" dirty="0"/>
              <a:t> </a:t>
            </a:r>
            <a:r>
              <a:rPr lang="en-US" altLang="ko-KR" sz="2400" dirty="0" err="1"/>
              <a:t>ký</a:t>
            </a:r>
            <a:r>
              <a:rPr lang="en-US" altLang="ko-KR" sz="2400" dirty="0"/>
              <a:t> </a:t>
            </a:r>
            <a:r>
              <a:rPr lang="en-US" altLang="ko-KR" sz="2400" dirty="0" err="1"/>
              <a:t>tự</a:t>
            </a:r>
            <a:r>
              <a:rPr lang="en-US" altLang="ko-KR" sz="2400" dirty="0"/>
              <a:t> </a:t>
            </a:r>
            <a:r>
              <a:rPr lang="en-US" altLang="ko-KR" sz="2400" dirty="0" err="1"/>
              <a:t>sau</a:t>
            </a:r>
            <a:r>
              <a:rPr lang="en-US" altLang="ko-KR" sz="2400" dirty="0"/>
              <a:t> </a:t>
            </a:r>
            <a:r>
              <a:rPr lang="en-US" altLang="ko-KR" sz="2400" dirty="0" err="1"/>
              <a:t>ký</a:t>
            </a:r>
            <a:r>
              <a:rPr lang="en-US" altLang="ko-KR" sz="2400" dirty="0"/>
              <a:t> </a:t>
            </a:r>
            <a:r>
              <a:rPr lang="en-US" altLang="ko-KR" sz="2400" dirty="0" err="1"/>
              <a:t>cắt</a:t>
            </a:r>
            <a:r>
              <a:rPr lang="en-US" altLang="ko-KR" sz="2400" dirty="0"/>
              <a:t> </a:t>
            </a:r>
            <a:r>
              <a:rPr lang="en-US" altLang="ko-KR" sz="2400" dirty="0" err="1"/>
              <a:t>xén</a:t>
            </a:r>
            <a:r>
              <a:rPr lang="en-US" altLang="ko-KR" sz="2400" dirty="0"/>
              <a:t> </a:t>
            </a:r>
            <a:r>
              <a:rPr lang="en-US" altLang="ko-KR" sz="2400" dirty="0" err="1"/>
              <a:t>những</a:t>
            </a:r>
            <a:r>
              <a:rPr lang="en-US" altLang="ko-KR" sz="2400" dirty="0"/>
              <a:t> </a:t>
            </a:r>
            <a:r>
              <a:rPr lang="en-US" altLang="ko-KR" sz="2400" dirty="0" err="1"/>
              <a:t>khoảng</a:t>
            </a:r>
            <a:r>
              <a:rPr lang="en-US" altLang="ko-KR" sz="2400" dirty="0"/>
              <a:t> </a:t>
            </a:r>
            <a:r>
              <a:rPr lang="en-US" altLang="ko-KR" sz="2400" dirty="0" err="1"/>
              <a:t>trắng</a:t>
            </a:r>
            <a:r>
              <a:rPr lang="en-US" altLang="ko-KR" sz="2400" dirty="0"/>
              <a:t> ở </a:t>
            </a:r>
            <a:r>
              <a:rPr lang="en-US" altLang="ko-KR" sz="2400" dirty="0" err="1"/>
              <a:t>đầu</a:t>
            </a:r>
            <a:r>
              <a:rPr lang="en-US" altLang="ko-KR" sz="2400" dirty="0"/>
              <a:t> </a:t>
            </a:r>
            <a:r>
              <a:rPr lang="en-US" altLang="ko-KR" sz="2400" dirty="0" err="1"/>
              <a:t>và</a:t>
            </a:r>
            <a:r>
              <a:rPr lang="en-US" altLang="ko-KR" sz="2400" dirty="0"/>
              <a:t> </a:t>
            </a:r>
            <a:r>
              <a:rPr lang="en-US" altLang="ko-KR" sz="2400" dirty="0" err="1"/>
              <a:t>cuối</a:t>
            </a:r>
            <a:endParaRPr lang="en-US" altLang="ko-KR" sz="2400" dirty="0"/>
          </a:p>
          <a:p>
            <a:pPr lvl="1" eaLnBrk="1" hangingPunct="1">
              <a:spcBef>
                <a:spcPct val="0"/>
              </a:spcBef>
            </a:pPr>
            <a:r>
              <a:rPr lang="en-US" altLang="ko-KR" sz="2400" b="1" dirty="0"/>
              <a:t>String substring(</a:t>
            </a:r>
            <a:r>
              <a:rPr lang="en-US" altLang="ko-KR" sz="2400" b="1" dirty="0" err="1"/>
              <a:t>int</a:t>
            </a:r>
            <a:r>
              <a:rPr lang="en-US" altLang="ko-KR" sz="2400" b="1" dirty="0"/>
              <a:t> </a:t>
            </a:r>
            <a:r>
              <a:rPr lang="en-US" altLang="ko-KR" sz="2400" b="1" dirty="0" err="1"/>
              <a:t>startIndex</a:t>
            </a:r>
            <a:r>
              <a:rPr lang="en-US" altLang="ko-KR" sz="2400" b="1" dirty="0"/>
              <a:t>)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ko-KR" sz="2400" b="1" dirty="0"/>
              <a:t>String substring(</a:t>
            </a:r>
            <a:r>
              <a:rPr lang="en-US" altLang="ko-KR" sz="2400" b="1" dirty="0" err="1"/>
              <a:t>int</a:t>
            </a:r>
            <a:r>
              <a:rPr lang="en-US" altLang="ko-KR" sz="2400" b="1" dirty="0"/>
              <a:t> start, </a:t>
            </a:r>
            <a:r>
              <a:rPr lang="en-US" altLang="ko-KR" sz="2400" b="1" dirty="0" err="1"/>
              <a:t>int</a:t>
            </a:r>
            <a:r>
              <a:rPr lang="en-US" altLang="ko-KR" sz="2400" b="1" dirty="0"/>
              <a:t> end)</a:t>
            </a:r>
          </a:p>
          <a:p>
            <a:pPr lvl="1" eaLnBrk="1" hangingPunct="1">
              <a:spcBef>
                <a:spcPct val="0"/>
              </a:spcBef>
            </a:pPr>
            <a:endParaRPr lang="en-US" altLang="ko-KR" sz="2400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A46A4-7B67-4832-97C2-C2B4E55F61BC}" type="datetime1">
              <a:rPr lang="en-US" smtClean="0"/>
              <a:t>11/18/2021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latin typeface="+mn-lt"/>
              </a:rPr>
              <a:t>Cấu trúc dữ liệu trong Java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1778CA-3F5B-4CA5-8EBD-9DA106828666}" type="slidenum">
              <a:rPr lang="en-US" altLang="en-US"/>
              <a:pPr>
                <a:defRPr/>
              </a:pPr>
              <a:t>13</a:t>
            </a:fld>
            <a:endParaRPr lang="en-US" altLang="en-US"/>
          </a:p>
        </p:txBody>
      </p:sp>
      <p:sp>
        <p:nvSpPr>
          <p:cNvPr id="133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latin typeface="+mn-lt"/>
              </a:rPr>
              <a:t>StringBuffer</a:t>
            </a:r>
          </a:p>
        </p:txBody>
      </p:sp>
      <p:sp>
        <p:nvSpPr>
          <p:cNvPr id="1434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8687" y="1500188"/>
            <a:ext cx="8482013" cy="4519612"/>
          </a:xfrm>
          <a:noFill/>
        </p:spPr>
        <p:txBody>
          <a:bodyPr>
            <a:normAutofit/>
          </a:bodyPr>
          <a:lstStyle/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ko-KR" sz="2400" b="1" dirty="0" err="1"/>
              <a:t>StringBuffer</a:t>
            </a:r>
            <a:r>
              <a:rPr lang="en-US" altLang="ko-KR" sz="2400" dirty="0"/>
              <a:t>: </a:t>
            </a:r>
            <a:r>
              <a:rPr lang="en-US" altLang="ko-KR" sz="2400" dirty="0" err="1"/>
              <a:t>xâu</a:t>
            </a:r>
            <a:r>
              <a:rPr lang="en-US" altLang="ko-KR" sz="2400" dirty="0"/>
              <a:t> </a:t>
            </a:r>
            <a:r>
              <a:rPr lang="en-US" altLang="ko-KR" sz="2400" dirty="0" err="1"/>
              <a:t>ký</a:t>
            </a:r>
            <a:r>
              <a:rPr lang="en-US" altLang="ko-KR" sz="2400" dirty="0"/>
              <a:t> </a:t>
            </a:r>
            <a:r>
              <a:rPr lang="en-US" altLang="ko-KR" sz="2400" dirty="0" err="1"/>
              <a:t>tự</a:t>
            </a:r>
            <a:r>
              <a:rPr lang="en-US" altLang="ko-KR" sz="2400" dirty="0"/>
              <a:t> </a:t>
            </a:r>
            <a:r>
              <a:rPr lang="en-US" altLang="ko-KR" sz="2400" dirty="0" err="1"/>
              <a:t>có</a:t>
            </a:r>
            <a:r>
              <a:rPr lang="en-US" altLang="ko-KR" sz="2400" dirty="0"/>
              <a:t> </a:t>
            </a:r>
            <a:r>
              <a:rPr lang="en-US" altLang="ko-KR" sz="2400" dirty="0" err="1"/>
              <a:t>thể</a:t>
            </a:r>
            <a:r>
              <a:rPr lang="en-US" altLang="ko-KR" sz="2400" dirty="0"/>
              <a:t> </a:t>
            </a:r>
            <a:r>
              <a:rPr lang="en-US" altLang="ko-KR" sz="2400" dirty="0" err="1"/>
              <a:t>thay</a:t>
            </a:r>
            <a:r>
              <a:rPr lang="en-US" altLang="ko-KR" sz="2400" dirty="0"/>
              <a:t> </a:t>
            </a:r>
            <a:r>
              <a:rPr lang="en-US" altLang="ko-KR" sz="2400" dirty="0" err="1"/>
              <a:t>đổi</a:t>
            </a:r>
            <a:r>
              <a:rPr lang="en-US" altLang="ko-KR" sz="2400" dirty="0"/>
              <a:t> </a:t>
            </a:r>
            <a:r>
              <a:rPr lang="en-US" altLang="ko-KR" sz="2400" dirty="0" err="1"/>
              <a:t>được</a:t>
            </a:r>
            <a:r>
              <a:rPr lang="en-US" altLang="ko-KR" sz="2400" dirty="0"/>
              <a:t> </a:t>
            </a:r>
          </a:p>
          <a:p>
            <a:pPr eaLnBrk="1" hangingPunct="1">
              <a:spcBef>
                <a:spcPct val="0"/>
              </a:spcBef>
            </a:pPr>
            <a:r>
              <a:rPr lang="en-US" altLang="ko-KR" sz="2400" dirty="0" err="1"/>
              <a:t>Hàm</a:t>
            </a:r>
            <a:r>
              <a:rPr lang="en-US" altLang="ko-KR" sz="2400" dirty="0"/>
              <a:t> </a:t>
            </a:r>
            <a:r>
              <a:rPr lang="en-US" altLang="ko-KR" sz="2400" dirty="0" err="1"/>
              <a:t>tạo</a:t>
            </a:r>
            <a:endParaRPr lang="en-US" altLang="ko-KR" sz="2400" dirty="0"/>
          </a:p>
          <a:p>
            <a:pPr lvl="1" eaLnBrk="1" hangingPunct="1">
              <a:spcBef>
                <a:spcPct val="0"/>
              </a:spcBef>
            </a:pPr>
            <a:r>
              <a:rPr lang="en-US" altLang="ko-KR" sz="2000" b="1" dirty="0" err="1"/>
              <a:t>StringBuffer</a:t>
            </a:r>
            <a:r>
              <a:rPr lang="en-US" altLang="ko-KR" sz="2000" b="1" dirty="0"/>
              <a:t>(String)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ko-KR" sz="2000" b="1" dirty="0" err="1"/>
              <a:t>StringBuffer</a:t>
            </a:r>
            <a:r>
              <a:rPr lang="en-US" altLang="ko-KR" sz="2000" b="1" dirty="0"/>
              <a:t>(</a:t>
            </a:r>
            <a:r>
              <a:rPr lang="en-US" altLang="ko-KR" sz="2000" b="1" dirty="0" err="1"/>
              <a:t>int</a:t>
            </a:r>
            <a:r>
              <a:rPr lang="en-US" altLang="ko-KR" sz="2000" b="1" dirty="0"/>
              <a:t> length)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ko-KR" sz="2000" b="1" dirty="0" err="1"/>
              <a:t>StringBuffer</a:t>
            </a:r>
            <a:r>
              <a:rPr lang="en-US" altLang="ko-KR" sz="2000" b="1" dirty="0"/>
              <a:t>()</a:t>
            </a:r>
            <a:r>
              <a:rPr lang="en-US" altLang="ko-KR" sz="2000" dirty="0"/>
              <a:t>: </a:t>
            </a:r>
            <a:r>
              <a:rPr lang="en-US" altLang="ko-KR" sz="2000" dirty="0" err="1"/>
              <a:t>kích</a:t>
            </a:r>
            <a:r>
              <a:rPr lang="en-US" altLang="ko-KR" sz="2000" dirty="0"/>
              <a:t> </a:t>
            </a:r>
            <a:r>
              <a:rPr lang="en-US" altLang="ko-KR" sz="2000" dirty="0" err="1"/>
              <a:t>cỡ</a:t>
            </a:r>
            <a:r>
              <a:rPr lang="en-US" altLang="ko-KR" sz="2000" dirty="0"/>
              <a:t> </a:t>
            </a:r>
            <a:r>
              <a:rPr lang="en-US" altLang="ko-KR" sz="2000" dirty="0" err="1"/>
              <a:t>mặc</a:t>
            </a:r>
            <a:r>
              <a:rPr lang="en-US" altLang="ko-KR" sz="2000" dirty="0"/>
              <a:t> </a:t>
            </a:r>
            <a:r>
              <a:rPr lang="en-US" altLang="ko-KR" sz="2000" dirty="0" err="1"/>
              <a:t>định</a:t>
            </a:r>
            <a:r>
              <a:rPr lang="en-US" altLang="ko-KR" sz="2000" dirty="0"/>
              <a:t> </a:t>
            </a:r>
            <a:r>
              <a:rPr lang="en-US" altLang="ko-KR" sz="2000" err="1"/>
              <a:t>là</a:t>
            </a:r>
            <a:r>
              <a:rPr lang="en-US" altLang="ko-KR" sz="2000"/>
              <a:t> 0</a:t>
            </a:r>
            <a:endParaRPr lang="en-US" altLang="ko-KR" sz="2000" dirty="0"/>
          </a:p>
          <a:p>
            <a:pPr lvl="1" eaLnBrk="1" hangingPunct="1">
              <a:spcBef>
                <a:spcPct val="0"/>
              </a:spcBef>
            </a:pPr>
            <a:endParaRPr lang="en-US" altLang="ko-KR" sz="2400" dirty="0"/>
          </a:p>
          <a:p>
            <a:pPr eaLnBrk="1" hangingPunct="1">
              <a:spcBef>
                <a:spcPct val="0"/>
              </a:spcBef>
            </a:pPr>
            <a:r>
              <a:rPr lang="en-US" altLang="ko-KR" sz="2400" dirty="0" err="1"/>
              <a:t>Các</a:t>
            </a:r>
            <a:r>
              <a:rPr lang="en-US" altLang="ko-KR" sz="2400" dirty="0"/>
              <a:t> </a:t>
            </a:r>
            <a:r>
              <a:rPr lang="en-US" altLang="ko-KR" sz="2400" dirty="0" err="1"/>
              <a:t>hàm</a:t>
            </a:r>
            <a:r>
              <a:rPr lang="en-US" altLang="ko-KR" sz="2400" dirty="0"/>
              <a:t> </a:t>
            </a:r>
            <a:r>
              <a:rPr lang="en-US" altLang="ko-KR" sz="2400" dirty="0" err="1"/>
              <a:t>tiện</a:t>
            </a:r>
            <a:r>
              <a:rPr lang="en-US" altLang="ko-KR" sz="2400" dirty="0"/>
              <a:t> </a:t>
            </a:r>
            <a:r>
              <a:rPr lang="en-US" altLang="ko-KR" sz="2400" dirty="0" err="1"/>
              <a:t>ích</a:t>
            </a:r>
            <a:endParaRPr lang="en-US" altLang="ko-KR" sz="2400" dirty="0"/>
          </a:p>
          <a:p>
            <a:pPr lvl="1" eaLnBrk="1" hangingPunct="1">
              <a:spcBef>
                <a:spcPct val="0"/>
              </a:spcBef>
            </a:pPr>
            <a:r>
              <a:rPr lang="en-US" altLang="ko-KR" sz="2000" b="1" dirty="0" err="1"/>
              <a:t>int</a:t>
            </a:r>
            <a:r>
              <a:rPr lang="en-US" altLang="ko-KR" sz="2000" b="1" dirty="0"/>
              <a:t> length()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ko-KR" sz="2000" b="1" dirty="0"/>
              <a:t>void </a:t>
            </a:r>
            <a:r>
              <a:rPr lang="en-US" altLang="ko-KR" sz="2000" b="1" dirty="0" err="1"/>
              <a:t>setLength</a:t>
            </a:r>
            <a:r>
              <a:rPr lang="en-US" altLang="ko-KR" sz="2000" b="1" dirty="0"/>
              <a:t>()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ko-KR" sz="2000" b="1" dirty="0"/>
              <a:t>char </a:t>
            </a:r>
            <a:r>
              <a:rPr lang="en-US" altLang="ko-KR" sz="2000" b="1" dirty="0" err="1"/>
              <a:t>charAt</a:t>
            </a:r>
            <a:r>
              <a:rPr lang="en-US" altLang="ko-KR" sz="2000" b="1" dirty="0"/>
              <a:t>(</a:t>
            </a:r>
            <a:r>
              <a:rPr lang="en-US" altLang="ko-KR" sz="2000" b="1" dirty="0" err="1"/>
              <a:t>int</a:t>
            </a:r>
            <a:r>
              <a:rPr lang="en-US" altLang="ko-KR" sz="2000" b="1" dirty="0"/>
              <a:t> index)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ko-KR" sz="2000" b="1" dirty="0"/>
              <a:t>void </a:t>
            </a:r>
            <a:r>
              <a:rPr lang="en-US" altLang="ko-KR" sz="2000" b="1" dirty="0" err="1"/>
              <a:t>setCharAt</a:t>
            </a:r>
            <a:r>
              <a:rPr lang="en-US" altLang="ko-KR" sz="2000" b="1" dirty="0"/>
              <a:t>(</a:t>
            </a:r>
            <a:r>
              <a:rPr lang="en-US" altLang="ko-KR" sz="2000" b="1" dirty="0" err="1"/>
              <a:t>int</a:t>
            </a:r>
            <a:r>
              <a:rPr lang="en-US" altLang="ko-KR" sz="2000" b="1" dirty="0"/>
              <a:t> index, char </a:t>
            </a:r>
            <a:r>
              <a:rPr lang="en-US" altLang="ko-KR" sz="2000" b="1" dirty="0" err="1"/>
              <a:t>ch</a:t>
            </a:r>
            <a:r>
              <a:rPr lang="en-US" altLang="ko-KR" sz="2000" b="1" dirty="0"/>
              <a:t>)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ko-KR" sz="2000" b="1" dirty="0"/>
              <a:t>String </a:t>
            </a:r>
            <a:r>
              <a:rPr lang="en-US" altLang="ko-KR" sz="2000" b="1" dirty="0" err="1"/>
              <a:t>toString</a:t>
            </a:r>
            <a:r>
              <a:rPr lang="en-US" altLang="ko-KR" sz="2000" b="1" dirty="0"/>
              <a:t>()</a:t>
            </a:r>
            <a:endParaRPr lang="en-US" altLang="ko-KR" sz="2000" noProof="1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8F6EC-CD29-4F30-B69D-9062413343C5}" type="datetime1">
              <a:rPr lang="en-US" smtClean="0"/>
              <a:t>11/18/2021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latin typeface="+mn-lt"/>
              </a:rPr>
              <a:t>Cấu trúc dữ liệu trong Java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DCD5A0-53E4-4DBD-8258-6B7E7F63CA49}" type="slidenum">
              <a:rPr lang="en-US" altLang="en-US"/>
              <a:pPr>
                <a:defRPr/>
              </a:pPr>
              <a:t>14</a:t>
            </a:fld>
            <a:endParaRPr lang="en-US" altLang="en-US"/>
          </a:p>
        </p:txBody>
      </p:sp>
      <p:sp>
        <p:nvSpPr>
          <p:cNvPr id="143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latin typeface="+mn-lt"/>
              </a:rPr>
              <a:t>StringBuffer</a:t>
            </a:r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altLang="ko-KR" sz="2800" dirty="0" err="1"/>
              <a:t>Soạn</a:t>
            </a:r>
            <a:r>
              <a:rPr lang="en-US" altLang="ko-KR" sz="2800" dirty="0"/>
              <a:t> </a:t>
            </a:r>
            <a:r>
              <a:rPr lang="en-US" altLang="ko-KR" sz="2800" dirty="0" err="1"/>
              <a:t>thảo</a:t>
            </a:r>
            <a:endParaRPr lang="en-US" altLang="ko-KR" sz="2800" dirty="0"/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altLang="ko-KR" sz="2000" b="1" dirty="0"/>
              <a:t>append(String)</a:t>
            </a: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altLang="ko-KR" sz="2000" b="1" dirty="0"/>
              <a:t>append(type t)</a:t>
            </a:r>
            <a:r>
              <a:rPr lang="en-US" altLang="ko-KR" sz="2000" dirty="0"/>
              <a:t> </a:t>
            </a:r>
            <a:r>
              <a:rPr lang="en-US" altLang="ko-KR" sz="2000" dirty="0" err="1"/>
              <a:t>thêm</a:t>
            </a:r>
            <a:r>
              <a:rPr lang="en-US" altLang="ko-KR" sz="2000" dirty="0"/>
              <a:t> </a:t>
            </a:r>
            <a:r>
              <a:rPr lang="en-US" altLang="ko-KR" sz="2000" dirty="0" err="1"/>
              <a:t>vào</a:t>
            </a:r>
            <a:r>
              <a:rPr lang="en-US" altLang="ko-KR" sz="2000" dirty="0"/>
              <a:t> </a:t>
            </a:r>
            <a:r>
              <a:rPr lang="en-US" altLang="ko-KR" sz="2000" dirty="0" err="1"/>
              <a:t>biểu</a:t>
            </a:r>
            <a:r>
              <a:rPr lang="en-US" altLang="ko-KR" sz="2000" dirty="0"/>
              <a:t> </a:t>
            </a:r>
            <a:r>
              <a:rPr lang="en-US" altLang="ko-KR" sz="2000" dirty="0" err="1"/>
              <a:t>diễn</a:t>
            </a:r>
            <a:r>
              <a:rPr lang="en-US" altLang="ko-KR" sz="2000" dirty="0"/>
              <a:t> </a:t>
            </a:r>
            <a:r>
              <a:rPr lang="en-US" altLang="ko-KR" sz="2000" dirty="0" err="1"/>
              <a:t>xâu</a:t>
            </a:r>
            <a:r>
              <a:rPr lang="en-US" altLang="ko-KR" sz="2000" dirty="0"/>
              <a:t> </a:t>
            </a:r>
            <a:r>
              <a:rPr lang="en-US" altLang="ko-KR" sz="2000" dirty="0" err="1"/>
              <a:t>của</a:t>
            </a:r>
            <a:r>
              <a:rPr lang="en-US" altLang="ko-KR" sz="2000" dirty="0"/>
              <a:t> t</a:t>
            </a: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altLang="ko-KR" sz="2000" b="1" dirty="0"/>
              <a:t>insert(</a:t>
            </a:r>
            <a:r>
              <a:rPr lang="en-US" altLang="ko-KR" sz="2000" b="1" dirty="0" err="1"/>
              <a:t>int</a:t>
            </a:r>
            <a:r>
              <a:rPr lang="en-US" altLang="ko-KR" sz="2000" b="1" dirty="0"/>
              <a:t> offset, String s) </a:t>
            </a: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altLang="ko-KR" sz="2000" b="1" dirty="0"/>
              <a:t>insert(</a:t>
            </a:r>
            <a:r>
              <a:rPr lang="en-US" altLang="ko-KR" sz="2000" b="1" dirty="0" err="1"/>
              <a:t>int</a:t>
            </a:r>
            <a:r>
              <a:rPr lang="en-US" altLang="ko-KR" sz="2000" b="1" dirty="0"/>
              <a:t> offset, char[] </a:t>
            </a:r>
            <a:r>
              <a:rPr lang="en-US" altLang="ko-KR" sz="2000" b="1" dirty="0" err="1"/>
              <a:t>chs</a:t>
            </a:r>
            <a:r>
              <a:rPr lang="en-US" altLang="ko-KR" sz="2000" b="1" dirty="0"/>
              <a:t>)</a:t>
            </a: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altLang="ko-KR" sz="2000" b="1" dirty="0"/>
              <a:t>insert(</a:t>
            </a:r>
            <a:r>
              <a:rPr lang="en-US" altLang="ko-KR" sz="2000" b="1" dirty="0" err="1"/>
              <a:t>int</a:t>
            </a:r>
            <a:r>
              <a:rPr lang="en-US" altLang="ko-KR" sz="2000" b="1" dirty="0"/>
              <a:t> offset, type t)</a:t>
            </a: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altLang="ko-KR" sz="2000" b="1" dirty="0"/>
              <a:t>del</a:t>
            </a:r>
            <a:r>
              <a:rPr lang="en-US" altLang="ko-KR" sz="2000" b="1" noProof="1"/>
              <a:t>ete</a:t>
            </a:r>
            <a:r>
              <a:rPr lang="en-US" altLang="ko-KR" sz="2000" b="1" dirty="0"/>
              <a:t>(</a:t>
            </a:r>
            <a:r>
              <a:rPr lang="en-US" altLang="ko-KR" sz="2000" b="1" dirty="0" err="1"/>
              <a:t>int</a:t>
            </a:r>
            <a:r>
              <a:rPr lang="en-US" altLang="ko-KR" sz="2000" b="1" dirty="0"/>
              <a:t> start, </a:t>
            </a:r>
            <a:r>
              <a:rPr lang="en-US" altLang="ko-KR" sz="2000" b="1" dirty="0" err="1"/>
              <a:t>int</a:t>
            </a:r>
            <a:r>
              <a:rPr lang="en-US" altLang="ko-KR" sz="2000" b="1" dirty="0"/>
              <a:t> end)</a:t>
            </a:r>
            <a:r>
              <a:rPr lang="en-US" altLang="ko-KR" sz="2000" dirty="0"/>
              <a:t> </a:t>
            </a:r>
            <a:r>
              <a:rPr lang="en-US" altLang="ko-KR" sz="2000" dirty="0" err="1"/>
              <a:t>xoa</a:t>
            </a:r>
            <a:r>
              <a:rPr lang="en-US" altLang="ko-KR" sz="2000" dirty="0"/>
              <a:t> </a:t>
            </a:r>
            <a:r>
              <a:rPr lang="en-US" altLang="ko-KR" sz="2000" dirty="0" err="1"/>
              <a:t>xâu</a:t>
            </a:r>
            <a:r>
              <a:rPr lang="en-US" altLang="ko-KR" sz="2000" dirty="0"/>
              <a:t> con </a:t>
            </a: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altLang="ko-KR" sz="2000" b="1" dirty="0"/>
              <a:t>delete(</a:t>
            </a:r>
            <a:r>
              <a:rPr lang="en-US" altLang="ko-KR" sz="2000" b="1" dirty="0" err="1"/>
              <a:t>int</a:t>
            </a:r>
            <a:r>
              <a:rPr lang="en-US" altLang="ko-KR" sz="2000" b="1" dirty="0"/>
              <a:t> index)</a:t>
            </a:r>
            <a:r>
              <a:rPr lang="en-US" altLang="ko-KR" sz="2000" dirty="0"/>
              <a:t> </a:t>
            </a:r>
            <a:r>
              <a:rPr lang="en-US" altLang="ko-KR" sz="2000" dirty="0" err="1"/>
              <a:t>xóa</a:t>
            </a:r>
            <a:r>
              <a:rPr lang="en-US" altLang="ko-KR" sz="2000" dirty="0"/>
              <a:t> </a:t>
            </a:r>
            <a:r>
              <a:rPr lang="en-US" altLang="ko-KR" sz="2000" dirty="0" err="1"/>
              <a:t>một</a:t>
            </a:r>
            <a:r>
              <a:rPr lang="en-US" altLang="ko-KR" sz="2000" dirty="0"/>
              <a:t> </a:t>
            </a:r>
            <a:r>
              <a:rPr lang="en-US" altLang="ko-KR" sz="2000" dirty="0" err="1"/>
              <a:t>ký</a:t>
            </a:r>
            <a:r>
              <a:rPr lang="en-US" altLang="ko-KR" sz="2000" dirty="0"/>
              <a:t> </a:t>
            </a:r>
            <a:r>
              <a:rPr lang="en-US" altLang="ko-KR" sz="2000" dirty="0" err="1"/>
              <a:t>tự</a:t>
            </a:r>
            <a:r>
              <a:rPr lang="en-US" altLang="ko-KR" sz="2000" dirty="0"/>
              <a:t> </a:t>
            </a: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altLang="ko-KR" sz="2000" b="1" dirty="0"/>
              <a:t>reverse()</a:t>
            </a:r>
            <a:endParaRPr lang="en-US" altLang="ko-KR" sz="2000" dirty="0"/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</a:pPr>
            <a:endParaRPr lang="en-US" altLang="ko-KR" sz="2000" noProof="1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23234-A99F-4812-839A-6CB4E860F031}" type="datetime1">
              <a:rPr lang="en-US" smtClean="0"/>
              <a:t>11/18/2021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latin typeface="+mn-lt"/>
              </a:rPr>
              <a:t>Cấu trúc dữ liệu trong Java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8BA152-055C-42D7-BACA-4B10C8023828}" type="slidenum">
              <a:rPr lang="en-US" altLang="en-US"/>
              <a:pPr>
                <a:defRPr/>
              </a:pPr>
              <a:t>15</a:t>
            </a:fld>
            <a:endParaRPr lang="en-US" altLang="en-US"/>
          </a:p>
        </p:txBody>
      </p:sp>
      <p:sp>
        <p:nvSpPr>
          <p:cNvPr id="153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err="1">
                <a:latin typeface="+mn-lt"/>
              </a:rPr>
              <a:t>Lớp</a:t>
            </a:r>
            <a:r>
              <a:rPr lang="en-US" dirty="0">
                <a:latin typeface="+mn-lt"/>
              </a:rPr>
              <a:t> Math </a:t>
            </a:r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>
            <a:norm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ko-KR" sz="2400" dirty="0"/>
              <a:t>Constants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ko-KR" sz="2000" b="1" dirty="0" err="1"/>
              <a:t>Math.E</a:t>
            </a:r>
            <a:endParaRPr lang="en-US" altLang="ko-KR" sz="2000" b="1" dirty="0"/>
          </a:p>
          <a:p>
            <a:pPr lvl="1" eaLnBrk="1" hangingPunct="1">
              <a:spcBef>
                <a:spcPct val="0"/>
              </a:spcBef>
            </a:pPr>
            <a:r>
              <a:rPr lang="en-US" altLang="ko-KR" sz="2000" b="1" dirty="0" err="1"/>
              <a:t>Math.PI</a:t>
            </a:r>
            <a:endParaRPr lang="en-US" altLang="ko-KR" sz="2000" b="1" dirty="0"/>
          </a:p>
          <a:p>
            <a:pPr eaLnBrk="1" hangingPunct="1">
              <a:spcBef>
                <a:spcPct val="0"/>
              </a:spcBef>
            </a:pPr>
            <a:r>
              <a:rPr lang="en-US" altLang="ko-KR" sz="2400" dirty="0" err="1"/>
              <a:t>Các</a:t>
            </a:r>
            <a:r>
              <a:rPr lang="en-US" altLang="ko-KR" sz="2400" dirty="0"/>
              <a:t> </a:t>
            </a:r>
            <a:r>
              <a:rPr lang="en-US" altLang="ko-KR" sz="2400" dirty="0" err="1"/>
              <a:t>phương</a:t>
            </a:r>
            <a:r>
              <a:rPr lang="en-US" altLang="ko-KR" sz="2400" dirty="0"/>
              <a:t> </a:t>
            </a:r>
            <a:r>
              <a:rPr lang="en-US" altLang="ko-KR" sz="2400" dirty="0" err="1"/>
              <a:t>thức</a:t>
            </a:r>
            <a:r>
              <a:rPr lang="en-US" altLang="ko-KR" sz="2400" dirty="0"/>
              <a:t> </a:t>
            </a:r>
            <a:r>
              <a:rPr lang="en-US" altLang="ko-KR" sz="2400" dirty="0" err="1"/>
              <a:t>tĩnh</a:t>
            </a:r>
            <a:r>
              <a:rPr lang="en-US" altLang="ko-KR" sz="2400" dirty="0"/>
              <a:t> 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ko-KR" sz="2000" b="1" dirty="0">
                <a:solidFill>
                  <a:srgbClr val="CC0000"/>
                </a:solidFill>
              </a:rPr>
              <a:t>type</a:t>
            </a:r>
            <a:r>
              <a:rPr lang="en-US" altLang="ko-KR" sz="2000" b="1" dirty="0"/>
              <a:t> abs(</a:t>
            </a:r>
            <a:r>
              <a:rPr lang="en-US" altLang="ko-KR" sz="2000" b="1" dirty="0">
                <a:solidFill>
                  <a:srgbClr val="CC0000"/>
                </a:solidFill>
              </a:rPr>
              <a:t>type</a:t>
            </a:r>
            <a:r>
              <a:rPr lang="en-US" altLang="ko-KR" sz="2000" b="1" dirty="0"/>
              <a:t>):</a:t>
            </a:r>
            <a:r>
              <a:rPr lang="en-US" altLang="ko-KR" sz="2000" dirty="0"/>
              <a:t> </a:t>
            </a:r>
            <a:r>
              <a:rPr lang="en-US" altLang="ko-KR" sz="2000" dirty="0" err="1"/>
              <a:t>trả</a:t>
            </a:r>
            <a:r>
              <a:rPr lang="en-US" altLang="ko-KR" sz="2000" dirty="0"/>
              <a:t> </a:t>
            </a:r>
            <a:r>
              <a:rPr lang="en-US" altLang="ko-KR" sz="2000" dirty="0" err="1"/>
              <a:t>lại</a:t>
            </a:r>
            <a:r>
              <a:rPr lang="en-US" altLang="ko-KR" sz="2000" dirty="0"/>
              <a:t> </a:t>
            </a:r>
            <a:r>
              <a:rPr lang="en-US" altLang="ko-KR" sz="2000" dirty="0" err="1"/>
              <a:t>giá</a:t>
            </a:r>
            <a:r>
              <a:rPr lang="en-US" altLang="ko-KR" sz="2000" dirty="0"/>
              <a:t> </a:t>
            </a:r>
            <a:r>
              <a:rPr lang="en-US" altLang="ko-KR" sz="2000" dirty="0" err="1"/>
              <a:t>trị</a:t>
            </a:r>
            <a:r>
              <a:rPr lang="en-US" altLang="ko-KR" sz="2000" dirty="0"/>
              <a:t> </a:t>
            </a:r>
            <a:r>
              <a:rPr lang="en-US" altLang="ko-KR" sz="2000" dirty="0" err="1"/>
              <a:t>tuyệt</a:t>
            </a:r>
            <a:r>
              <a:rPr lang="en-US" altLang="ko-KR" sz="2000" dirty="0"/>
              <a:t> </a:t>
            </a:r>
            <a:r>
              <a:rPr lang="en-US" altLang="ko-KR" sz="2000" dirty="0" err="1"/>
              <a:t>đối</a:t>
            </a:r>
            <a:r>
              <a:rPr lang="en-US" altLang="ko-KR" sz="2000" dirty="0"/>
              <a:t> </a:t>
            </a:r>
            <a:r>
              <a:rPr lang="en-US" altLang="ko-KR" sz="2000" dirty="0" err="1"/>
              <a:t>của</a:t>
            </a:r>
            <a:r>
              <a:rPr lang="en-US" altLang="ko-KR" sz="2000" dirty="0"/>
              <a:t> </a:t>
            </a:r>
            <a:r>
              <a:rPr lang="en-US" altLang="ko-KR" sz="2000" dirty="0" err="1"/>
              <a:t>int</a:t>
            </a:r>
            <a:r>
              <a:rPr lang="en-US" altLang="ko-KR" sz="2000" dirty="0"/>
              <a:t>/double/long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ko-KR" sz="2000" b="1" dirty="0"/>
              <a:t>double ceil(double)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ko-KR" sz="2000" b="1" dirty="0"/>
              <a:t>double fl</a:t>
            </a:r>
            <a:r>
              <a:rPr lang="en-US" altLang="ko-KR" sz="2000" b="1" noProof="1"/>
              <a:t>o</a:t>
            </a:r>
            <a:r>
              <a:rPr lang="en-US" altLang="ko-KR" sz="2000" b="1" dirty="0"/>
              <a:t>o</a:t>
            </a:r>
            <a:r>
              <a:rPr lang="en-US" altLang="ko-KR" sz="2000" b="1" noProof="1"/>
              <a:t>r</a:t>
            </a:r>
            <a:r>
              <a:rPr lang="en-US" altLang="ko-KR" sz="2000" b="1" dirty="0"/>
              <a:t>(double)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ko-KR" sz="2000" b="1" dirty="0" err="1"/>
              <a:t>int</a:t>
            </a:r>
            <a:r>
              <a:rPr lang="en-US" altLang="ko-KR" sz="2000" b="1" dirty="0"/>
              <a:t> round(float)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ko-KR" sz="2000" b="1" dirty="0"/>
              <a:t>long round(double)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ko-KR" sz="2000" b="1" dirty="0">
                <a:solidFill>
                  <a:srgbClr val="CC0000"/>
                </a:solidFill>
              </a:rPr>
              <a:t>type</a:t>
            </a:r>
            <a:r>
              <a:rPr lang="en-US" altLang="ko-KR" sz="2000" b="1" dirty="0"/>
              <a:t> max(</a:t>
            </a:r>
            <a:r>
              <a:rPr lang="en-US" altLang="ko-KR" sz="2000" b="1" dirty="0">
                <a:solidFill>
                  <a:srgbClr val="CC0000"/>
                </a:solidFill>
              </a:rPr>
              <a:t>type</a:t>
            </a:r>
            <a:r>
              <a:rPr lang="en-US" altLang="ko-KR" sz="2000" b="1" dirty="0"/>
              <a:t>, </a:t>
            </a:r>
            <a:r>
              <a:rPr lang="en-US" altLang="ko-KR" sz="2000" b="1" dirty="0">
                <a:solidFill>
                  <a:srgbClr val="CC0000"/>
                </a:solidFill>
              </a:rPr>
              <a:t>type</a:t>
            </a:r>
            <a:r>
              <a:rPr lang="en-US" altLang="ko-KR" sz="2000" b="1" dirty="0"/>
              <a:t>), </a:t>
            </a:r>
            <a:r>
              <a:rPr lang="en-US" altLang="ko-KR" sz="2000" b="1" dirty="0">
                <a:solidFill>
                  <a:srgbClr val="CC0000"/>
                </a:solidFill>
              </a:rPr>
              <a:t>type</a:t>
            </a:r>
            <a:r>
              <a:rPr lang="en-US" altLang="ko-KR" sz="2000" b="1" dirty="0"/>
              <a:t> min(</a:t>
            </a:r>
            <a:r>
              <a:rPr lang="en-US" altLang="ko-KR" sz="2000" b="1" dirty="0">
                <a:solidFill>
                  <a:srgbClr val="CC0000"/>
                </a:solidFill>
              </a:rPr>
              <a:t>type</a:t>
            </a:r>
            <a:r>
              <a:rPr lang="en-US" altLang="ko-KR" sz="2000" b="1" dirty="0"/>
              <a:t>, </a:t>
            </a:r>
            <a:r>
              <a:rPr lang="en-US" altLang="ko-KR" sz="2000" b="1" dirty="0">
                <a:solidFill>
                  <a:srgbClr val="CC0000"/>
                </a:solidFill>
              </a:rPr>
              <a:t>type</a:t>
            </a:r>
            <a:r>
              <a:rPr lang="en-US" altLang="ko-KR" sz="2000" b="1" dirty="0"/>
              <a:t>)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4BD8E-9026-48FA-8D5B-93C33970AB37}" type="datetime1">
              <a:rPr lang="en-US" smtClean="0"/>
              <a:t>11/18/2021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Cấu trúc dữ liệu trong Java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B2E8A4-C0F2-4509-9838-CF0C38FC1918}" type="slidenum">
              <a:rPr lang="en-US" altLang="en-US"/>
              <a:pPr>
                <a:defRPr/>
              </a:pPr>
              <a:t>16</a:t>
            </a:fld>
            <a:endParaRPr lang="en-US" altLang="en-US"/>
          </a:p>
        </p:txBody>
      </p:sp>
      <p:sp>
        <p:nvSpPr>
          <p:cNvPr id="163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dirty="0" err="1"/>
              <a:t>Lớp</a:t>
            </a:r>
            <a:r>
              <a:rPr lang="en-US" altLang="ko-KR" dirty="0"/>
              <a:t> Math …</a:t>
            </a:r>
            <a:endParaRPr lang="en-US" dirty="0"/>
          </a:p>
        </p:txBody>
      </p:sp>
      <p:sp>
        <p:nvSpPr>
          <p:cNvPr id="1741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>
            <a:norm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ko-KR" sz="2400" dirty="0" err="1"/>
              <a:t>Các</a:t>
            </a:r>
            <a:r>
              <a:rPr lang="en-US" altLang="ko-KR" sz="2400" dirty="0"/>
              <a:t> </a:t>
            </a:r>
            <a:r>
              <a:rPr lang="en-US" altLang="ko-KR" sz="2400" dirty="0" err="1"/>
              <a:t>phương</a:t>
            </a:r>
            <a:r>
              <a:rPr lang="en-US" altLang="ko-KR" sz="2400" dirty="0"/>
              <a:t> </a:t>
            </a:r>
            <a:r>
              <a:rPr lang="en-US" altLang="ko-KR" sz="2400" dirty="0" err="1"/>
              <a:t>thức</a:t>
            </a:r>
            <a:r>
              <a:rPr lang="en-US" altLang="ko-KR" sz="2400" dirty="0"/>
              <a:t> static (</a:t>
            </a:r>
            <a:r>
              <a:rPr lang="en-US" altLang="ko-KR" sz="2400" dirty="0" err="1"/>
              <a:t>tiếp</a:t>
            </a:r>
            <a:r>
              <a:rPr lang="en-US" altLang="ko-KR" sz="2400" dirty="0"/>
              <a:t>)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ko-KR" sz="2000" b="1" dirty="0">
                <a:latin typeface="Consolas" pitchFamily="49" charset="0"/>
              </a:rPr>
              <a:t>double random()</a:t>
            </a:r>
            <a:r>
              <a:rPr lang="en-US" altLang="ko-KR" sz="2000" b="1" dirty="0"/>
              <a:t> </a:t>
            </a:r>
            <a:r>
              <a:rPr lang="en-US" altLang="ko-KR" sz="2000" b="1" dirty="0" err="1"/>
              <a:t>sinh</a:t>
            </a:r>
            <a:r>
              <a:rPr lang="en-US" altLang="ko-KR" sz="2000" b="1" dirty="0"/>
              <a:t> </a:t>
            </a:r>
            <a:r>
              <a:rPr lang="en-US" altLang="ko-KR" sz="2000" b="1" dirty="0" err="1"/>
              <a:t>ngẫu</a:t>
            </a:r>
            <a:r>
              <a:rPr lang="en-US" altLang="ko-KR" sz="2000" b="1" dirty="0"/>
              <a:t> </a:t>
            </a:r>
            <a:r>
              <a:rPr lang="en-US" altLang="ko-KR" sz="2000" b="1" dirty="0" err="1"/>
              <a:t>nhiên</a:t>
            </a:r>
            <a:r>
              <a:rPr lang="en-US" altLang="ko-KR" sz="2000" b="1" dirty="0"/>
              <a:t> </a:t>
            </a:r>
            <a:r>
              <a:rPr lang="en-US" altLang="ko-KR" sz="2000" b="1" dirty="0" err="1"/>
              <a:t>giá</a:t>
            </a:r>
            <a:r>
              <a:rPr lang="en-US" altLang="ko-KR" sz="2000" b="1" dirty="0"/>
              <a:t> </a:t>
            </a:r>
            <a:r>
              <a:rPr lang="en-US" altLang="ko-KR" sz="2000" b="1" dirty="0" err="1"/>
              <a:t>trị</a:t>
            </a:r>
            <a:r>
              <a:rPr lang="en-US" altLang="ko-KR" sz="2000" b="1" dirty="0"/>
              <a:t> </a:t>
            </a:r>
            <a:r>
              <a:rPr lang="en-US" altLang="ko-KR" sz="2000" b="1" dirty="0" err="1"/>
              <a:t>trong</a:t>
            </a:r>
            <a:r>
              <a:rPr lang="en-US" altLang="ko-KR" sz="2000" b="1" dirty="0"/>
              <a:t> </a:t>
            </a:r>
            <a:r>
              <a:rPr lang="en-US" altLang="ko-KR" sz="2000" b="1" noProof="1"/>
              <a:t>[</a:t>
            </a:r>
            <a:r>
              <a:rPr lang="en-US" altLang="ko-KR" sz="2000" b="1" dirty="0"/>
              <a:t>0.0,1.0</a:t>
            </a:r>
            <a:r>
              <a:rPr lang="en-US" altLang="ko-KR" sz="2000" b="1" noProof="1"/>
              <a:t>]</a:t>
            </a:r>
            <a:endParaRPr lang="en-US" altLang="ko-KR" sz="2000" dirty="0"/>
          </a:p>
          <a:p>
            <a:pPr lvl="1" eaLnBrk="1" hangingPunct="1">
              <a:spcBef>
                <a:spcPct val="0"/>
              </a:spcBef>
            </a:pPr>
            <a:r>
              <a:rPr lang="en-US" altLang="ko-KR" sz="2000" b="1" dirty="0">
                <a:latin typeface="Consolas" pitchFamily="49" charset="0"/>
              </a:rPr>
              <a:t>double </a:t>
            </a:r>
            <a:r>
              <a:rPr lang="en-US" altLang="ko-KR" sz="2000" b="1" dirty="0" err="1">
                <a:latin typeface="Consolas" pitchFamily="49" charset="0"/>
              </a:rPr>
              <a:t>pow</a:t>
            </a:r>
            <a:r>
              <a:rPr lang="en-US" altLang="ko-KR" sz="2000" b="1" dirty="0">
                <a:latin typeface="Consolas" pitchFamily="49" charset="0"/>
              </a:rPr>
              <a:t>(double, double)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ko-KR" sz="2000" b="1" dirty="0">
                <a:latin typeface="Consolas" pitchFamily="49" charset="0"/>
              </a:rPr>
              <a:t>double exp(double) </a:t>
            </a:r>
            <a:r>
              <a:rPr lang="en-US" altLang="ko-KR" sz="2000" i="1" dirty="0" err="1"/>
              <a:t>tính</a:t>
            </a:r>
            <a:r>
              <a:rPr lang="en-US" altLang="ko-KR" sz="2000" i="1" dirty="0"/>
              <a:t> e </a:t>
            </a:r>
            <a:r>
              <a:rPr lang="en-US" altLang="ko-KR" sz="2000" i="1" dirty="0" err="1"/>
              <a:t>mũ</a:t>
            </a:r>
            <a:r>
              <a:rPr lang="en-US" altLang="ko-KR" sz="2000" dirty="0"/>
              <a:t> </a:t>
            </a:r>
            <a:endParaRPr lang="en-US" altLang="ko-KR" sz="2000" b="1" dirty="0">
              <a:latin typeface="Consolas" pitchFamily="49" charset="0"/>
            </a:endParaRPr>
          </a:p>
          <a:p>
            <a:pPr lvl="1" eaLnBrk="1" hangingPunct="1">
              <a:spcBef>
                <a:spcPct val="0"/>
              </a:spcBef>
            </a:pPr>
            <a:r>
              <a:rPr lang="en-US" altLang="ko-KR" sz="2000" b="1" dirty="0">
                <a:latin typeface="Consolas" pitchFamily="49" charset="0"/>
              </a:rPr>
              <a:t>double log(double) </a:t>
            </a:r>
            <a:r>
              <a:rPr lang="en-US" altLang="ko-KR" sz="2000" dirty="0"/>
              <a:t>log </a:t>
            </a:r>
            <a:r>
              <a:rPr lang="en-US" altLang="ko-KR" sz="2000" dirty="0" err="1"/>
              <a:t>cơ</a:t>
            </a:r>
            <a:r>
              <a:rPr lang="en-US" altLang="ko-KR" sz="2000" dirty="0"/>
              <a:t> </a:t>
            </a:r>
            <a:r>
              <a:rPr lang="en-US" altLang="ko-KR" sz="2000" dirty="0" err="1"/>
              <a:t>số</a:t>
            </a:r>
            <a:r>
              <a:rPr lang="en-US" altLang="ko-KR" sz="2000" dirty="0"/>
              <a:t> e </a:t>
            </a:r>
            <a:endParaRPr lang="en-US" altLang="ko-KR" sz="2000" b="1" dirty="0">
              <a:latin typeface="Consolas" pitchFamily="49" charset="0"/>
            </a:endParaRPr>
          </a:p>
          <a:p>
            <a:pPr lvl="1" eaLnBrk="1" hangingPunct="1">
              <a:spcBef>
                <a:spcPct val="0"/>
              </a:spcBef>
            </a:pPr>
            <a:r>
              <a:rPr lang="en-US" altLang="ko-KR" sz="2000" b="1" dirty="0">
                <a:latin typeface="Consolas" pitchFamily="49" charset="0"/>
              </a:rPr>
              <a:t>double </a:t>
            </a:r>
            <a:r>
              <a:rPr lang="en-US" altLang="ko-KR" sz="2000" b="1" dirty="0" err="1">
                <a:latin typeface="Consolas" pitchFamily="49" charset="0"/>
              </a:rPr>
              <a:t>sqrt</a:t>
            </a:r>
            <a:r>
              <a:rPr lang="en-US" altLang="ko-KR" sz="2000" b="1" dirty="0">
                <a:latin typeface="Consolas" pitchFamily="49" charset="0"/>
              </a:rPr>
              <a:t>(double)</a:t>
            </a:r>
          </a:p>
          <a:p>
            <a:pPr lvl="1" eaLnBrk="1" hangingPunct="1">
              <a:spcBef>
                <a:spcPct val="0"/>
              </a:spcBef>
            </a:pPr>
            <a:endParaRPr lang="en-US" altLang="ko-KR" sz="2000" b="1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ko-KR" sz="2400" dirty="0" err="1"/>
              <a:t>Hàm</a:t>
            </a:r>
            <a:r>
              <a:rPr lang="en-US" altLang="ko-KR" sz="2400" dirty="0"/>
              <a:t> </a:t>
            </a:r>
            <a:r>
              <a:rPr lang="en-US" altLang="ko-KR" sz="2400" dirty="0" err="1"/>
              <a:t>lượng</a:t>
            </a:r>
            <a:r>
              <a:rPr lang="en-US" altLang="ko-KR" sz="2400" dirty="0"/>
              <a:t> </a:t>
            </a:r>
            <a:r>
              <a:rPr lang="en-US" altLang="ko-KR" sz="2400" dirty="0" err="1"/>
              <a:t>giác</a:t>
            </a:r>
            <a:endParaRPr lang="en-US" altLang="ko-KR" sz="2400" dirty="0"/>
          </a:p>
          <a:p>
            <a:pPr lvl="1" eaLnBrk="1" hangingPunct="1">
              <a:spcBef>
                <a:spcPct val="0"/>
              </a:spcBef>
            </a:pPr>
            <a:r>
              <a:rPr lang="en-US" altLang="ko-KR" sz="2000" b="1" dirty="0">
                <a:latin typeface="Consolas" pitchFamily="49" charset="0"/>
              </a:rPr>
              <a:t>double sin(double) </a:t>
            </a:r>
            <a:r>
              <a:rPr lang="en-US" altLang="ko-KR" sz="2000" b="1" dirty="0" err="1">
                <a:latin typeface="Consolas" pitchFamily="49" charset="0"/>
              </a:rPr>
              <a:t>trả</a:t>
            </a:r>
            <a:r>
              <a:rPr lang="en-US" altLang="ko-KR" sz="2000" b="1" dirty="0">
                <a:latin typeface="Consolas" pitchFamily="49" charset="0"/>
              </a:rPr>
              <a:t> </a:t>
            </a:r>
            <a:r>
              <a:rPr lang="en-US" altLang="ko-KR" sz="2000" b="1" dirty="0" err="1">
                <a:latin typeface="Consolas" pitchFamily="49" charset="0"/>
              </a:rPr>
              <a:t>lại</a:t>
            </a:r>
            <a:r>
              <a:rPr lang="en-US" altLang="ko-KR" sz="2000" b="1" dirty="0">
                <a:latin typeface="Consolas" pitchFamily="49" charset="0"/>
              </a:rPr>
              <a:t> </a:t>
            </a:r>
            <a:r>
              <a:rPr lang="en-US" altLang="ko-KR" sz="2000" b="1" dirty="0" err="1">
                <a:latin typeface="Consolas" pitchFamily="49" charset="0"/>
              </a:rPr>
              <a:t>giá</a:t>
            </a:r>
            <a:r>
              <a:rPr lang="en-US" altLang="ko-KR" sz="2000" b="1" dirty="0">
                <a:latin typeface="Consolas" pitchFamily="49" charset="0"/>
              </a:rPr>
              <a:t> </a:t>
            </a:r>
            <a:r>
              <a:rPr lang="en-US" altLang="ko-KR" sz="2000" b="1" dirty="0" err="1">
                <a:latin typeface="Consolas" pitchFamily="49" charset="0"/>
              </a:rPr>
              <a:t>trị</a:t>
            </a:r>
            <a:r>
              <a:rPr lang="en-US" altLang="ko-KR" sz="2000" b="1" dirty="0">
                <a:latin typeface="Consolas" pitchFamily="49" charset="0"/>
              </a:rPr>
              <a:t> sin </a:t>
            </a:r>
            <a:r>
              <a:rPr lang="en-US" altLang="ko-KR" sz="2000" b="1" dirty="0" err="1">
                <a:latin typeface="Consolas" pitchFamily="49" charset="0"/>
              </a:rPr>
              <a:t>của</a:t>
            </a:r>
            <a:r>
              <a:rPr lang="en-US" altLang="ko-KR" sz="2000" b="1" dirty="0">
                <a:latin typeface="Consolas" pitchFamily="49" charset="0"/>
              </a:rPr>
              <a:t> </a:t>
            </a:r>
            <a:r>
              <a:rPr lang="en-US" altLang="ko-KR" sz="2000" b="1" dirty="0" err="1">
                <a:latin typeface="Consolas" pitchFamily="49" charset="0"/>
              </a:rPr>
              <a:t>góc</a:t>
            </a:r>
            <a:endParaRPr lang="en-US" altLang="ko-KR" sz="2000" b="1" dirty="0">
              <a:latin typeface="Consolas" pitchFamily="49" charset="0"/>
            </a:endParaRPr>
          </a:p>
          <a:p>
            <a:pPr lvl="1" eaLnBrk="1" hangingPunct="1">
              <a:spcBef>
                <a:spcPct val="0"/>
              </a:spcBef>
            </a:pPr>
            <a:r>
              <a:rPr lang="en-US" altLang="ko-KR" sz="2000" b="1" dirty="0">
                <a:latin typeface="Consolas" pitchFamily="49" charset="0"/>
              </a:rPr>
              <a:t>double c</a:t>
            </a:r>
            <a:r>
              <a:rPr lang="en-US" altLang="ko-KR" sz="2000" b="1" noProof="1">
                <a:latin typeface="Consolas" pitchFamily="49" charset="0"/>
              </a:rPr>
              <a:t>os</a:t>
            </a:r>
            <a:r>
              <a:rPr lang="en-US" altLang="ko-KR" sz="2000" b="1" dirty="0">
                <a:latin typeface="Consolas" pitchFamily="49" charset="0"/>
              </a:rPr>
              <a:t>(double)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ko-KR" sz="2000" b="1" dirty="0">
                <a:latin typeface="Consolas" pitchFamily="49" charset="0"/>
              </a:rPr>
              <a:t>double tan(double)</a:t>
            </a:r>
            <a:endParaRPr lang="en-US" altLang="ko-KR" sz="2000" noProof="1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F7D9C-888B-491D-A1B1-A1E95D27F129}" type="datetime1">
              <a:rPr lang="en-US" smtClean="0"/>
              <a:t>11/18/2021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33600" y="3733800"/>
            <a:ext cx="6191250" cy="20716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Mảng</a:t>
            </a:r>
            <a:endParaRPr lang="en-US" dirty="0"/>
          </a:p>
        </p:txBody>
      </p:sp>
      <p:sp>
        <p:nvSpPr>
          <p:cNvPr id="18436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en-US" sz="2000" dirty="0" err="1"/>
              <a:t>Để</a:t>
            </a:r>
            <a:r>
              <a:rPr lang="en-US" altLang="en-US" sz="2000" dirty="0"/>
              <a:t> </a:t>
            </a:r>
            <a:r>
              <a:rPr lang="en-US" altLang="en-US" sz="2000" dirty="0" err="1"/>
              <a:t>lưu</a:t>
            </a:r>
            <a:r>
              <a:rPr lang="en-US" altLang="en-US" sz="2000" dirty="0"/>
              <a:t> </a:t>
            </a:r>
            <a:r>
              <a:rPr lang="en-US" altLang="en-US" sz="2000" dirty="0" err="1"/>
              <a:t>nhiều</a:t>
            </a:r>
            <a:r>
              <a:rPr lang="en-US" altLang="en-US" sz="2000" dirty="0"/>
              <a:t> </a:t>
            </a:r>
            <a:r>
              <a:rPr lang="en-US" altLang="en-US" sz="2000" dirty="0" err="1"/>
              <a:t>phần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tử</a:t>
            </a:r>
            <a:r>
              <a:rPr lang="en-US" altLang="en-US" sz="2000" dirty="0"/>
              <a:t> </a:t>
            </a:r>
            <a:r>
              <a:rPr lang="en-US" altLang="en-US" sz="2000" dirty="0" err="1"/>
              <a:t>có</a:t>
            </a:r>
            <a:r>
              <a:rPr lang="en-US" altLang="en-US" sz="2000" dirty="0"/>
              <a:t> </a:t>
            </a:r>
            <a:r>
              <a:rPr lang="en-US" altLang="en-US" sz="2000" dirty="0" err="1"/>
              <a:t>cùng</a:t>
            </a:r>
            <a:r>
              <a:rPr lang="en-US" altLang="en-US" sz="2000" dirty="0"/>
              <a:t> </a:t>
            </a:r>
            <a:r>
              <a:rPr lang="en-US" altLang="en-US" sz="2000" dirty="0" err="1"/>
              <a:t>kiểu</a:t>
            </a:r>
            <a:r>
              <a:rPr lang="en-US" altLang="en-US" sz="2000" dirty="0"/>
              <a:t> </a:t>
            </a:r>
            <a:r>
              <a:rPr lang="en-US" altLang="en-US" sz="2000" dirty="0" err="1"/>
              <a:t>ta</a:t>
            </a:r>
            <a:r>
              <a:rPr lang="en-US" altLang="en-US" sz="2000" dirty="0"/>
              <a:t>  </a:t>
            </a:r>
            <a:r>
              <a:rPr lang="en-US" altLang="en-US" sz="2000" dirty="0" err="1"/>
              <a:t>có</a:t>
            </a:r>
            <a:r>
              <a:rPr lang="en-US" altLang="en-US" sz="2000" dirty="0"/>
              <a:t> </a:t>
            </a:r>
            <a:r>
              <a:rPr lang="en-US" altLang="en-US" sz="2000" dirty="0" err="1"/>
              <a:t>thể</a:t>
            </a:r>
            <a:r>
              <a:rPr lang="en-US" altLang="en-US" sz="2000" dirty="0"/>
              <a:t> </a:t>
            </a:r>
            <a:r>
              <a:rPr lang="en-US" altLang="en-US" sz="2000" dirty="0" err="1"/>
              <a:t>sử</a:t>
            </a:r>
            <a:r>
              <a:rPr lang="en-US" altLang="en-US" sz="2000" dirty="0"/>
              <a:t> </a:t>
            </a:r>
            <a:r>
              <a:rPr lang="en-US" altLang="en-US" sz="2000" dirty="0" err="1"/>
              <a:t>dụng</a:t>
            </a:r>
            <a:r>
              <a:rPr lang="en-US" altLang="en-US" sz="2000" dirty="0"/>
              <a:t> </a:t>
            </a:r>
            <a:r>
              <a:rPr lang="en-US" altLang="en-US" sz="2000" dirty="0" err="1"/>
              <a:t>mảng</a:t>
            </a:r>
            <a:endParaRPr lang="en-US" altLang="en-US" sz="2000" dirty="0"/>
          </a:p>
          <a:p>
            <a:pPr lvl="1">
              <a:lnSpc>
                <a:spcPct val="150000"/>
              </a:lnSpc>
              <a:spcBef>
                <a:spcPct val="0"/>
              </a:spcBef>
            </a:pPr>
            <a:r>
              <a:rPr lang="en-US" altLang="en-US" sz="2000" dirty="0" err="1"/>
              <a:t>cả</a:t>
            </a:r>
            <a:r>
              <a:rPr lang="en-US" altLang="en-US" sz="2000" dirty="0"/>
              <a:t> </a:t>
            </a:r>
            <a:r>
              <a:rPr lang="en-US" altLang="en-US" sz="2000" dirty="0" err="1"/>
              <a:t>một</a:t>
            </a:r>
            <a:r>
              <a:rPr lang="en-US" altLang="en-US" sz="2000" dirty="0"/>
              <a:t> </a:t>
            </a:r>
            <a:r>
              <a:rPr lang="en-US" altLang="en-US" sz="2000" dirty="0" err="1"/>
              <a:t>mảng</a:t>
            </a:r>
            <a:r>
              <a:rPr lang="en-US" altLang="en-US" sz="2000" dirty="0"/>
              <a:t> </a:t>
            </a:r>
            <a:r>
              <a:rPr lang="en-US" altLang="en-US" sz="2000" dirty="0" err="1"/>
              <a:t>được</a:t>
            </a:r>
            <a:r>
              <a:rPr lang="en-US" altLang="en-US" sz="2000" dirty="0"/>
              <a:t> </a:t>
            </a:r>
            <a:r>
              <a:rPr lang="en-US" altLang="en-US" sz="2000" dirty="0" err="1"/>
              <a:t>xử</a:t>
            </a:r>
            <a:r>
              <a:rPr lang="en-US" altLang="en-US" sz="2000" dirty="0"/>
              <a:t> </a:t>
            </a:r>
            <a:r>
              <a:rPr lang="en-US" altLang="en-US" sz="2000" dirty="0" err="1"/>
              <a:t>lý</a:t>
            </a:r>
            <a:r>
              <a:rPr lang="en-US" altLang="en-US" sz="2000" dirty="0"/>
              <a:t> </a:t>
            </a:r>
            <a:r>
              <a:rPr lang="en-US" altLang="en-US" sz="2000" dirty="0" err="1"/>
              <a:t>như</a:t>
            </a:r>
            <a:r>
              <a:rPr lang="en-US" altLang="en-US" sz="2000" dirty="0"/>
              <a:t> </a:t>
            </a:r>
            <a:r>
              <a:rPr lang="en-US" altLang="en-US" sz="2000" dirty="0" err="1"/>
              <a:t>một</a:t>
            </a:r>
            <a:r>
              <a:rPr lang="en-US" altLang="en-US" sz="2000" dirty="0"/>
              <a:t> </a:t>
            </a:r>
            <a:r>
              <a:rPr lang="en-US" altLang="en-US" sz="2000" dirty="0" err="1"/>
              <a:t>biến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đơn</a:t>
            </a:r>
            <a:endParaRPr lang="en-US" altLang="en-US" sz="2000" b="1" dirty="0">
              <a:latin typeface="Bookman Old Style" pitchFamily="18" charset="0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en-US" sz="2000" dirty="0" err="1"/>
              <a:t>Mỗi</a:t>
            </a:r>
            <a:r>
              <a:rPr lang="en-US" altLang="en-US" sz="2000" dirty="0"/>
              <a:t> </a:t>
            </a:r>
            <a:r>
              <a:rPr lang="en-US" altLang="en-US" sz="2000" dirty="0" err="1"/>
              <a:t>phần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tử</a:t>
            </a:r>
            <a:r>
              <a:rPr lang="en-US" altLang="en-US" sz="2000" dirty="0"/>
              <a:t> </a:t>
            </a:r>
            <a:r>
              <a:rPr lang="en-US" altLang="en-US" sz="2000" dirty="0" err="1"/>
              <a:t>trong</a:t>
            </a:r>
            <a:r>
              <a:rPr lang="en-US" altLang="en-US" sz="2000" dirty="0"/>
              <a:t> </a:t>
            </a:r>
            <a:r>
              <a:rPr lang="en-US" altLang="en-US" sz="2000" dirty="0" err="1"/>
              <a:t>mảng</a:t>
            </a:r>
            <a:r>
              <a:rPr lang="en-US" altLang="en-US" sz="2000" dirty="0"/>
              <a:t> </a:t>
            </a:r>
            <a:r>
              <a:rPr lang="en-US" altLang="en-US" sz="2000" dirty="0" err="1"/>
              <a:t>có</a:t>
            </a:r>
            <a:r>
              <a:rPr lang="en-US" altLang="en-US" sz="2000" dirty="0"/>
              <a:t> </a:t>
            </a:r>
            <a:r>
              <a:rPr lang="en-US" altLang="en-US" sz="2000" dirty="0" err="1"/>
              <a:t>một</a:t>
            </a:r>
            <a:r>
              <a:rPr lang="en-US" altLang="en-US" sz="2000" dirty="0"/>
              <a:t> </a:t>
            </a:r>
            <a:r>
              <a:rPr lang="en-US" altLang="en-US" sz="2000" dirty="0" err="1"/>
              <a:t>chỉ</a:t>
            </a:r>
            <a:r>
              <a:rPr lang="en-US" altLang="en-US" sz="2000" dirty="0"/>
              <a:t> </a:t>
            </a:r>
            <a:r>
              <a:rPr lang="en-US" altLang="en-US" sz="2000" dirty="0" err="1"/>
              <a:t>mục</a:t>
            </a:r>
            <a:r>
              <a:rPr lang="en-US" altLang="en-US" sz="2000" dirty="0"/>
              <a:t> </a:t>
            </a:r>
            <a:r>
              <a:rPr lang="en-US" altLang="en-US" sz="2000" dirty="0" err="1"/>
              <a:t>bắt</a:t>
            </a:r>
            <a:r>
              <a:rPr lang="en-US" altLang="en-US" sz="2000" dirty="0"/>
              <a:t> </a:t>
            </a:r>
            <a:r>
              <a:rPr lang="en-US" altLang="en-US" sz="2000" dirty="0" err="1"/>
              <a:t>đầu</a:t>
            </a:r>
            <a:r>
              <a:rPr lang="en-US" altLang="en-US" sz="2000" dirty="0"/>
              <a:t> </a:t>
            </a:r>
            <a:r>
              <a:rPr lang="en-US" altLang="en-US" sz="2000" dirty="0" err="1"/>
              <a:t>từ</a:t>
            </a:r>
            <a:r>
              <a:rPr lang="en-US" altLang="en-US" sz="2000" dirty="0"/>
              <a:t> 0 </a:t>
            </a:r>
            <a:r>
              <a:rPr lang="en-US" altLang="en-US" sz="2000" dirty="0" err="1"/>
              <a:t>và</a:t>
            </a:r>
            <a:r>
              <a:rPr lang="en-US" altLang="en-US" sz="2000" dirty="0"/>
              <a:t> </a:t>
            </a:r>
            <a:r>
              <a:rPr lang="en-US" altLang="en-US" sz="2000" dirty="0" err="1"/>
              <a:t>cho</a:t>
            </a:r>
            <a:r>
              <a:rPr lang="en-US" altLang="en-US" sz="2000" dirty="0"/>
              <a:t> </a:t>
            </a:r>
            <a:r>
              <a:rPr lang="en-US" altLang="en-US" sz="2000" dirty="0" err="1"/>
              <a:t>phép</a:t>
            </a:r>
            <a:r>
              <a:rPr lang="en-US" altLang="en-US" sz="2000" dirty="0"/>
              <a:t> </a:t>
            </a:r>
            <a:r>
              <a:rPr lang="en-US" altLang="en-US" sz="2000" dirty="0" err="1"/>
              <a:t>truy</a:t>
            </a:r>
            <a:r>
              <a:rPr lang="en-US" altLang="en-US" sz="2000" dirty="0"/>
              <a:t> </a:t>
            </a:r>
            <a:r>
              <a:rPr lang="en-US" altLang="en-US" sz="2000" dirty="0" err="1"/>
              <a:t>cập</a:t>
            </a:r>
            <a:r>
              <a:rPr lang="en-US" altLang="en-US" sz="2000" dirty="0"/>
              <a:t> </a:t>
            </a:r>
            <a:r>
              <a:rPr lang="en-US" altLang="en-US" sz="2000" dirty="0" err="1"/>
              <a:t>dữ</a:t>
            </a:r>
            <a:r>
              <a:rPr lang="en-US" altLang="en-US" sz="2000" dirty="0"/>
              <a:t> </a:t>
            </a:r>
            <a:r>
              <a:rPr lang="en-US" altLang="en-US" sz="2000" dirty="0" err="1"/>
              <a:t>liệu</a:t>
            </a:r>
            <a:r>
              <a:rPr lang="en-US" altLang="en-US" sz="2000" dirty="0"/>
              <a:t> </a:t>
            </a:r>
            <a:r>
              <a:rPr lang="en-US" altLang="en-US" sz="2000" dirty="0" err="1"/>
              <a:t>thông</a:t>
            </a:r>
            <a:r>
              <a:rPr lang="en-US" altLang="en-US" sz="2000" dirty="0"/>
              <a:t> qua </a:t>
            </a:r>
            <a:r>
              <a:rPr lang="en-US" altLang="en-US" sz="2000" dirty="0" err="1"/>
              <a:t>chỉ</a:t>
            </a:r>
            <a:r>
              <a:rPr lang="en-US" altLang="en-US" sz="2000" dirty="0"/>
              <a:t> </a:t>
            </a:r>
            <a:r>
              <a:rPr lang="en-US" altLang="en-US" sz="2000" dirty="0" err="1"/>
              <a:t>mục</a:t>
            </a:r>
            <a:r>
              <a:rPr lang="en-US" altLang="en-US" sz="2000" dirty="0"/>
              <a:t> </a:t>
            </a:r>
            <a:r>
              <a:rPr lang="en-US" altLang="en-US" sz="2000" dirty="0" err="1"/>
              <a:t>đó</a:t>
            </a:r>
            <a:endParaRPr lang="en-US" altLang="en-US" sz="2000" dirty="0"/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en-US" altLang="en-US" sz="2000" dirty="0"/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en-US" altLang="en-US" sz="2000" dirty="0"/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en-US" altLang="en-US" sz="2000" dirty="0"/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en-US" altLang="en-US" sz="2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Cấu trúc dữ liệu trong Java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Page </a:t>
            </a:r>
            <a:fld id="{E9C721B8-D9A2-48B6-B0B7-5837266D7B97}" type="slidenum">
              <a:rPr lang="en-US" altLang="ko-KR"/>
              <a:pPr>
                <a:defRPr/>
              </a:pPr>
              <a:t>17</a:t>
            </a:fld>
            <a:endParaRPr lang="en-US" altLang="ko-K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C3A0D-E46C-4897-9FCA-76DC70E47A03}" type="datetime1">
              <a:rPr lang="en-US" smtClean="0"/>
              <a:t>11/18/2021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Cấu trúc dữ liệu trong Java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A56A4D-FA95-4ABA-BE1E-764DFB3D31CE}" type="slidenum">
              <a:rPr lang="en-US" altLang="en-US"/>
              <a:pPr>
                <a:defRPr/>
              </a:pPr>
              <a:t>18</a:t>
            </a:fld>
            <a:endParaRPr lang="en-US" altLang="en-US"/>
          </a:p>
        </p:txBody>
      </p:sp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err="1"/>
              <a:t>Mảng</a:t>
            </a:r>
            <a:r>
              <a:rPr lang="en-US" dirty="0"/>
              <a:t>….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5300" y="1600201"/>
            <a:ext cx="8915400" cy="1343025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ko-KR"/>
              <a:t>Mảng là một đối tượng phải được tạo ra sử dụng từ khóa </a:t>
            </a:r>
            <a:r>
              <a:rPr lang="en-US" altLang="ko-KR" b="1">
                <a:latin typeface="Consolas" pitchFamily="49" charset="0"/>
              </a:rPr>
              <a:t>new</a:t>
            </a:r>
            <a:endParaRPr lang="en-US" altLang="ko-KR"/>
          </a:p>
        </p:txBody>
      </p:sp>
      <p:sp>
        <p:nvSpPr>
          <p:cNvPr id="19462" name="Text Box 4"/>
          <p:cNvSpPr txBox="1">
            <a:spLocks noChangeArrowheads="1"/>
          </p:cNvSpPr>
          <p:nvPr/>
        </p:nvSpPr>
        <p:spPr bwMode="auto">
          <a:xfrm>
            <a:off x="1447800" y="2971800"/>
            <a:ext cx="7181850" cy="284797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/>
              <a:t>int a[];</a:t>
            </a:r>
          </a:p>
          <a:p>
            <a:r>
              <a:rPr lang="en-US" altLang="ko-KR"/>
              <a:t>a = new int[10];</a:t>
            </a:r>
          </a:p>
          <a:p>
            <a:r>
              <a:rPr lang="en-US" altLang="ko-KR"/>
              <a:t>for (int i = 0; i &lt; a.length; i++) a[i] = i * i;</a:t>
            </a:r>
          </a:p>
          <a:p>
            <a:r>
              <a:rPr lang="en-US" altLang="ko-KR"/>
              <a:t>for (int w: a) </a:t>
            </a:r>
          </a:p>
          <a:p>
            <a:r>
              <a:rPr lang="en-US" altLang="ko-KR"/>
              <a:t>    System.out.print(w + " ");</a:t>
            </a:r>
          </a:p>
          <a:p>
            <a:endParaRPr lang="en-US" altLang="ko-KR"/>
          </a:p>
          <a:p>
            <a:r>
              <a:rPr lang="en-US" altLang="ko-KR"/>
              <a:t>int b[] = {2, 3, 5, 7};</a:t>
            </a:r>
          </a:p>
          <a:p>
            <a:r>
              <a:rPr lang="en-US" altLang="ko-KR"/>
              <a:t>a = b;</a:t>
            </a:r>
          </a:p>
          <a:p>
            <a:r>
              <a:rPr lang="en-US" altLang="ko-KR"/>
              <a:t>int m, n[];</a:t>
            </a:r>
          </a:p>
          <a:p>
            <a:r>
              <a:rPr lang="en-US" altLang="ko-KR"/>
              <a:t>double[] arr1, arr2;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B58DE-D38D-46FF-BE2D-AF7857F7FA95}" type="datetime1">
              <a:rPr lang="en-US" smtClean="0"/>
              <a:t>11/18/2021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7" name="Rectangle 5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2800" b="1" dirty="0" err="1"/>
              <a:t>Mảng</a:t>
            </a:r>
            <a:r>
              <a:rPr lang="en-US" sz="2800" b="1" dirty="0"/>
              <a:t> </a:t>
            </a:r>
            <a:r>
              <a:rPr lang="en-US" sz="2800" b="1" dirty="0" err="1"/>
              <a:t>sử</a:t>
            </a:r>
            <a:r>
              <a:rPr lang="en-US" sz="2800" b="1" dirty="0"/>
              <a:t> </a:t>
            </a:r>
            <a:r>
              <a:rPr lang="en-US" sz="2800" b="1" dirty="0" err="1"/>
              <a:t>dụng</a:t>
            </a:r>
            <a:r>
              <a:rPr lang="en-US" sz="2800" b="1" dirty="0"/>
              <a:t> </a:t>
            </a:r>
            <a:r>
              <a:rPr lang="en-US" sz="2800" b="1" dirty="0" err="1"/>
              <a:t>làm</a:t>
            </a:r>
            <a:r>
              <a:rPr lang="en-US" sz="2800" b="1" dirty="0"/>
              <a:t> </a:t>
            </a:r>
            <a:r>
              <a:rPr lang="en-US" sz="2800" b="1" dirty="0" err="1"/>
              <a:t>đối</a:t>
            </a:r>
            <a:r>
              <a:rPr lang="en-US" sz="2800" b="1" dirty="0"/>
              <a:t> </a:t>
            </a:r>
            <a:r>
              <a:rPr lang="en-US" sz="2800" b="1" dirty="0" err="1"/>
              <a:t>của</a:t>
            </a:r>
            <a:r>
              <a:rPr lang="en-US" sz="2800" b="1" dirty="0"/>
              <a:t> </a:t>
            </a:r>
            <a:r>
              <a:rPr lang="en-US" sz="2800" b="1" dirty="0" err="1"/>
              <a:t>hàm</a:t>
            </a:r>
            <a:r>
              <a:rPr lang="en-US" sz="2800" b="1" dirty="0"/>
              <a:t> </a:t>
            </a:r>
            <a:r>
              <a:rPr lang="en-US" sz="2800" b="1" dirty="0" err="1"/>
              <a:t>và</a:t>
            </a:r>
            <a:r>
              <a:rPr lang="en-US" sz="2800" b="1" dirty="0"/>
              <a:t> </a:t>
            </a:r>
            <a:r>
              <a:rPr lang="en-US" sz="2800" b="1" dirty="0" err="1"/>
              <a:t>trả</a:t>
            </a:r>
            <a:r>
              <a:rPr lang="en-US" sz="2800" b="1" dirty="0"/>
              <a:t> </a:t>
            </a:r>
            <a:r>
              <a:rPr lang="en-US" sz="2800" b="1" dirty="0" err="1"/>
              <a:t>lại</a:t>
            </a:r>
            <a:r>
              <a:rPr lang="en-US" sz="2800" b="1" dirty="0"/>
              <a:t> </a:t>
            </a:r>
            <a:r>
              <a:rPr lang="en-US" sz="2800" b="1" dirty="0" err="1"/>
              <a:t>giá</a:t>
            </a:r>
            <a:r>
              <a:rPr lang="en-US" sz="2800" b="1" dirty="0"/>
              <a:t> </a:t>
            </a:r>
            <a:r>
              <a:rPr lang="en-US" sz="2800" b="1" dirty="0" err="1"/>
              <a:t>trị</a:t>
            </a:r>
            <a:endParaRPr lang="en-US" sz="2800" b="1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Cấu trúc dữ liệu trong Java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7401D2-A5BA-44D8-B350-946268CB160C}" type="slidenum">
              <a:rPr lang="en-US" altLang="en-US"/>
              <a:pPr>
                <a:defRPr/>
              </a:pPr>
              <a:t>19</a:t>
            </a:fld>
            <a:endParaRPr lang="en-US" altLang="en-US"/>
          </a:p>
        </p:txBody>
      </p:sp>
      <p:sp>
        <p:nvSpPr>
          <p:cNvPr id="20485" name="Text Box 4"/>
          <p:cNvSpPr txBox="1">
            <a:spLocks noChangeArrowheads="1"/>
          </p:cNvSpPr>
          <p:nvPr/>
        </p:nvSpPr>
        <p:spPr bwMode="auto">
          <a:xfrm>
            <a:off x="1898650" y="1719263"/>
            <a:ext cx="6108700" cy="31496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2000"/>
              <a:t>int[] myCopy(</a:t>
            </a:r>
            <a:r>
              <a:rPr lang="en-US" altLang="ko-KR" sz="2000">
                <a:solidFill>
                  <a:srgbClr val="0000CC"/>
                </a:solidFill>
              </a:rPr>
              <a:t>int[] a</a:t>
            </a:r>
            <a:r>
              <a:rPr lang="en-US" altLang="ko-KR" sz="2000"/>
              <a:t>) </a:t>
            </a:r>
          </a:p>
          <a:p>
            <a:r>
              <a:rPr lang="en-US" altLang="ko-KR" sz="2000"/>
              <a:t>{</a:t>
            </a:r>
          </a:p>
          <a:p>
            <a:r>
              <a:rPr lang="en-US" altLang="ko-KR" sz="2000"/>
              <a:t>    int b[] = new int[a.length];</a:t>
            </a:r>
          </a:p>
          <a:p>
            <a:r>
              <a:rPr lang="en-US" altLang="ko-KR" sz="2000"/>
              <a:t>    for (i=0; i&lt;a.length; i++)</a:t>
            </a:r>
          </a:p>
          <a:p>
            <a:r>
              <a:rPr lang="en-US" altLang="ko-KR" sz="2000"/>
              <a:t>	 b[i] = a[i];</a:t>
            </a:r>
          </a:p>
          <a:p>
            <a:r>
              <a:rPr lang="en-US" altLang="ko-KR" sz="2000"/>
              <a:t>    </a:t>
            </a:r>
            <a:r>
              <a:rPr lang="en-US" altLang="ko-KR" sz="2000">
                <a:solidFill>
                  <a:srgbClr val="0000CC"/>
                </a:solidFill>
              </a:rPr>
              <a:t>return b;</a:t>
            </a:r>
          </a:p>
          <a:p>
            <a:r>
              <a:rPr lang="en-US" altLang="ko-KR" sz="2000"/>
              <a:t>}</a:t>
            </a:r>
          </a:p>
          <a:p>
            <a:r>
              <a:rPr lang="en-US" altLang="ko-KR" sz="2000"/>
              <a:t>...</a:t>
            </a:r>
          </a:p>
          <a:p>
            <a:r>
              <a:rPr lang="en-US" altLang="ko-KR" sz="2000"/>
              <a:t>int a[] = {0, 1, 1, 2, 3, 5, 8};</a:t>
            </a:r>
          </a:p>
          <a:p>
            <a:r>
              <a:rPr lang="en-US" altLang="ko-KR" sz="2000"/>
              <a:t>int b[] = myCopy(a);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5F66A-0C98-46C0-9337-7ACE20D66E1C}" type="datetime1">
              <a:rPr lang="en-US" smtClean="0"/>
              <a:t>11/18/2021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E28E4-0442-4EB6-8EA7-B17E6691D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Đã học (lập trình tổng quát)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071F96-1362-493E-99A3-A8D7550F82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00201"/>
            <a:ext cx="10058400" cy="4525963"/>
          </a:xfrm>
        </p:spPr>
        <p:txBody>
          <a:bodyPr>
            <a:normAutofit fontScale="92500"/>
          </a:bodyPr>
          <a:lstStyle/>
          <a:p>
            <a:r>
              <a:rPr lang="en-US"/>
              <a:t>Lập trình tổng quát nên được dùng trong tình huống nào?</a:t>
            </a:r>
          </a:p>
          <a:p>
            <a:r>
              <a:rPr lang="en-US"/>
              <a:t>Nêu một số quy ước khi lập trình tổng quát</a:t>
            </a:r>
          </a:p>
          <a:p>
            <a:pPr lvl="1"/>
            <a:r>
              <a:rPr lang="en-US"/>
              <a:t>Tên kiểu tham số: E, T, K, V, N</a:t>
            </a:r>
          </a:p>
          <a:p>
            <a:pPr lvl="1"/>
            <a:r>
              <a:rPr lang="en-US"/>
              <a:t>Kí tự &lt;&gt;</a:t>
            </a:r>
          </a:p>
          <a:p>
            <a:r>
              <a:rPr lang="en-US"/>
              <a:t>Thừa kế trong lập trình tổng quát: 4 trường hợp?</a:t>
            </a:r>
          </a:p>
          <a:p>
            <a:r>
              <a:rPr lang="en-US"/>
              <a:t>Giao diện tổng quát (Interface), phương thức tổng quát</a:t>
            </a:r>
          </a:p>
          <a:p>
            <a:r>
              <a:rPr lang="en-US"/>
              <a:t>Tạo đối tượng tổng quát (toán tử new): hạn chế, cách tạo</a:t>
            </a:r>
          </a:p>
          <a:p>
            <a:r>
              <a:rPr lang="en-US"/>
              <a:t>Kí tự đại diện: </a:t>
            </a:r>
            <a:r>
              <a:rPr lang="vi-VN" b="1"/>
              <a:t>&lt;?&gt;</a:t>
            </a:r>
            <a:r>
              <a:rPr lang="en-US" b="1"/>
              <a:t>, </a:t>
            </a:r>
            <a:r>
              <a:rPr lang="vi-VN" b="1"/>
              <a:t>&lt;? extends type&gt;</a:t>
            </a:r>
            <a:r>
              <a:rPr lang="en-US" b="1"/>
              <a:t>, </a:t>
            </a:r>
            <a:r>
              <a:rPr lang="vi-VN" b="1"/>
              <a:t>&lt;? super type&gt;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AA569-D889-4C07-92EA-284C2F0F3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FBC46-DFF7-429A-8B7F-772907B78315}" type="datetime1">
              <a:rPr lang="en-US" smtClean="0"/>
              <a:t>11/18/2021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A97377-6369-4851-AE68-27738A954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Cấu trúc dữ liệu trong Java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82ADD0-3D9C-448B-93FF-608629B24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E81D-EE5C-4746-BACE-D5CEA6BB4F6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6557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Cấu trúc dữ liệu trong Java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C27E90-7EB4-47E4-81AC-C676728FC1A8}" type="slidenum">
              <a:rPr lang="en-US" altLang="en-US"/>
              <a:pPr>
                <a:defRPr/>
              </a:pPr>
              <a:t>20</a:t>
            </a:fld>
            <a:endParaRPr lang="en-US" altLang="en-US"/>
          </a:p>
        </p:txBody>
      </p:sp>
      <p:sp>
        <p:nvSpPr>
          <p:cNvPr id="194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err="1"/>
              <a:t>Mảng</a:t>
            </a:r>
            <a:r>
              <a:rPr lang="en-US" dirty="0"/>
              <a:t> </a:t>
            </a:r>
            <a:r>
              <a:rPr lang="en-US" dirty="0" err="1"/>
              <a:t>đa</a:t>
            </a:r>
            <a:r>
              <a:rPr lang="en-US" dirty="0"/>
              <a:t> </a:t>
            </a:r>
            <a:r>
              <a:rPr lang="en-US" dirty="0" err="1"/>
              <a:t>chiều</a:t>
            </a:r>
            <a:endParaRPr lang="en-US" dirty="0"/>
          </a:p>
        </p:txBody>
      </p:sp>
      <p:sp>
        <p:nvSpPr>
          <p:cNvPr id="21510" name="Text Box 4"/>
          <p:cNvSpPr txBox="1">
            <a:spLocks noChangeArrowheads="1"/>
          </p:cNvSpPr>
          <p:nvPr/>
        </p:nvSpPr>
        <p:spPr bwMode="auto">
          <a:xfrm>
            <a:off x="990600" y="1905000"/>
            <a:ext cx="7924800" cy="37592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2000"/>
              <a:t>int a[][];</a:t>
            </a:r>
          </a:p>
          <a:p>
            <a:r>
              <a:rPr lang="en-US" altLang="ko-KR" sz="2000"/>
              <a:t>a = new int[10][20];</a:t>
            </a:r>
          </a:p>
          <a:p>
            <a:r>
              <a:rPr lang="en-US" altLang="ko-KR" sz="2000"/>
              <a:t>a[2][3] = 10;</a:t>
            </a:r>
          </a:p>
          <a:p>
            <a:r>
              <a:rPr lang="en-US" altLang="ko-KR" sz="2000"/>
              <a:t>for (int i=0; i&lt;a[0].length; i++) </a:t>
            </a:r>
          </a:p>
          <a:p>
            <a:r>
              <a:rPr lang="en-US" altLang="ko-KR" sz="2000"/>
              <a:t>    a[0][i] = i;</a:t>
            </a:r>
          </a:p>
          <a:p>
            <a:r>
              <a:rPr lang="en-US" altLang="ko-KR" sz="2000"/>
              <a:t>for (int w: a[0]) </a:t>
            </a:r>
          </a:p>
          <a:p>
            <a:r>
              <a:rPr lang="en-US" altLang="ko-KR" sz="2000"/>
              <a:t>    System.out.print(w + " ");</a:t>
            </a:r>
          </a:p>
          <a:p>
            <a:endParaRPr lang="en-US" altLang="ko-KR" sz="2000"/>
          </a:p>
          <a:p>
            <a:r>
              <a:rPr lang="en-US" altLang="ko-KR" sz="2000"/>
              <a:t>int b[][] = { {1 , 2}, {3, 4} };</a:t>
            </a:r>
          </a:p>
          <a:p>
            <a:r>
              <a:rPr lang="en-US" altLang="ko-KR" sz="2000"/>
              <a:t>int c[][] = new int[2][];</a:t>
            </a:r>
          </a:p>
          <a:p>
            <a:r>
              <a:rPr lang="en-US" altLang="ko-KR" sz="2000"/>
              <a:t>c[0] = new int[5];</a:t>
            </a:r>
          </a:p>
          <a:p>
            <a:r>
              <a:rPr lang="en-US" altLang="ko-KR" sz="2000"/>
              <a:t>c[1] = new int[10];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93F3D-1313-4A55-8F52-E8B9D6E52ECA}" type="datetime1">
              <a:rPr lang="en-US" smtClean="0"/>
              <a:t>11/18/2021</a:t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Cấu trúc dữ liệu trong Java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2B060C-0D39-4DBD-A772-73C616AC32A8}" type="slidenum">
              <a:rPr lang="en-US" altLang="en-US"/>
              <a:pPr>
                <a:defRPr/>
              </a:pPr>
              <a:t>21</a:t>
            </a:fld>
            <a:endParaRPr lang="en-US" altLang="en-US"/>
          </a:p>
        </p:txBody>
      </p:sp>
      <p:sp>
        <p:nvSpPr>
          <p:cNvPr id="204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Copy </a:t>
            </a:r>
            <a:r>
              <a:rPr lang="en-US" dirty="0" err="1"/>
              <a:t>mảng</a:t>
            </a:r>
            <a:endParaRPr lang="en-US" dirty="0"/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>
            <a:normAutofit/>
          </a:bodyPr>
          <a:lstStyle/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altLang="ko-KR" sz="2400" b="1" dirty="0">
                <a:latin typeface="Consolas" pitchFamily="49" charset="0"/>
              </a:rPr>
              <a:t>S</a:t>
            </a:r>
            <a:r>
              <a:rPr lang="en-US" altLang="ko-KR" sz="2400" b="1" noProof="1">
                <a:latin typeface="Consolas" pitchFamily="49" charset="0"/>
              </a:rPr>
              <a:t>ys</a:t>
            </a:r>
            <a:r>
              <a:rPr lang="en-US" altLang="ko-KR" sz="2400" b="1" dirty="0">
                <a:latin typeface="Consolas" pitchFamily="49" charset="0"/>
              </a:rPr>
              <a:t>tem.</a:t>
            </a:r>
            <a:r>
              <a:rPr lang="en-US" altLang="ko-KR" sz="2400" b="1" noProof="1">
                <a:latin typeface="Consolas" pitchFamily="49" charset="0"/>
              </a:rPr>
              <a:t>a</a:t>
            </a:r>
            <a:r>
              <a:rPr lang="en-US" altLang="ko-KR" sz="2400" b="1" dirty="0" err="1">
                <a:latin typeface="Consolas" pitchFamily="49" charset="0"/>
              </a:rPr>
              <a:t>rraycopy</a:t>
            </a:r>
            <a:r>
              <a:rPr lang="en-US" altLang="ko-KR" sz="2400" b="1" dirty="0">
                <a:latin typeface="Consolas" pitchFamily="49" charset="0"/>
              </a:rPr>
              <a:t>(</a:t>
            </a:r>
            <a:r>
              <a:rPr lang="en-US" altLang="ko-KR" sz="2400" b="1" dirty="0" err="1">
                <a:latin typeface="Consolas" pitchFamily="49" charset="0"/>
              </a:rPr>
              <a:t>src</a:t>
            </a:r>
            <a:r>
              <a:rPr lang="en-US" altLang="ko-KR" sz="2400" b="1" dirty="0">
                <a:latin typeface="Consolas" pitchFamily="49" charset="0"/>
              </a:rPr>
              <a:t>, </a:t>
            </a:r>
            <a:r>
              <a:rPr lang="en-US" altLang="ko-KR" sz="2400" b="1" dirty="0" err="1">
                <a:latin typeface="Consolas" pitchFamily="49" charset="0"/>
              </a:rPr>
              <a:t>s_off</a:t>
            </a:r>
            <a:r>
              <a:rPr lang="en-US" altLang="ko-KR" sz="2400" b="1" dirty="0">
                <a:latin typeface="Consolas" pitchFamily="49" charset="0"/>
              </a:rPr>
              <a:t>, des, </a:t>
            </a:r>
            <a:r>
              <a:rPr lang="en-US" altLang="ko-KR" sz="2400" b="1" dirty="0" err="1">
                <a:latin typeface="Consolas" pitchFamily="49" charset="0"/>
              </a:rPr>
              <a:t>d_off</a:t>
            </a:r>
            <a:r>
              <a:rPr lang="en-US" altLang="ko-KR" sz="2400" b="1" dirty="0">
                <a:latin typeface="Consolas" pitchFamily="49" charset="0"/>
              </a:rPr>
              <a:t>, </a:t>
            </a:r>
            <a:r>
              <a:rPr lang="en-US" altLang="ko-KR" sz="2400" b="1" dirty="0" err="1">
                <a:latin typeface="Consolas" pitchFamily="49" charset="0"/>
              </a:rPr>
              <a:t>len</a:t>
            </a:r>
            <a:r>
              <a:rPr lang="en-US" altLang="ko-KR" sz="2400" b="1" dirty="0">
                <a:latin typeface="Consolas" pitchFamily="49" charset="0"/>
              </a:rPr>
              <a:t>)</a:t>
            </a: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altLang="ko-KR" sz="2000" b="1" dirty="0" err="1">
                <a:latin typeface="Consolas" pitchFamily="49" charset="0"/>
              </a:rPr>
              <a:t>src</a:t>
            </a:r>
            <a:r>
              <a:rPr lang="en-US" altLang="ko-KR" sz="2000" dirty="0"/>
              <a:t>: </a:t>
            </a:r>
            <a:r>
              <a:rPr lang="en-US" altLang="ko-KR" sz="2000" dirty="0" err="1"/>
              <a:t>mảng</a:t>
            </a:r>
            <a:r>
              <a:rPr lang="en-US" altLang="ko-KR" sz="2000" dirty="0"/>
              <a:t> </a:t>
            </a:r>
            <a:r>
              <a:rPr lang="en-US" altLang="ko-KR" sz="2000" dirty="0" err="1"/>
              <a:t>nguồn</a:t>
            </a:r>
            <a:r>
              <a:rPr lang="en-US" altLang="ko-KR" sz="2000" dirty="0"/>
              <a:t>, </a:t>
            </a:r>
            <a:r>
              <a:rPr lang="en-US" altLang="ko-KR" sz="2000" b="1" dirty="0">
                <a:latin typeface="Consolas" pitchFamily="49" charset="0"/>
              </a:rPr>
              <a:t>s_</a:t>
            </a:r>
            <a:r>
              <a:rPr lang="en-US" altLang="ko-KR" sz="2000" b="1" noProof="1">
                <a:latin typeface="Consolas" pitchFamily="49" charset="0"/>
              </a:rPr>
              <a:t>of</a:t>
            </a:r>
            <a:r>
              <a:rPr lang="en-US" altLang="ko-KR" sz="2000" b="1" dirty="0">
                <a:latin typeface="Consolas" pitchFamily="49" charset="0"/>
              </a:rPr>
              <a:t>f</a:t>
            </a:r>
            <a:r>
              <a:rPr lang="en-US" altLang="ko-KR" sz="2000" dirty="0"/>
              <a:t>: </a:t>
            </a:r>
            <a:r>
              <a:rPr lang="en-US" altLang="ko-KR" sz="2000" noProof="1"/>
              <a:t>of</a:t>
            </a:r>
            <a:r>
              <a:rPr lang="en-US" altLang="ko-KR" sz="2000" dirty="0" err="1"/>
              <a:t>fset</a:t>
            </a:r>
            <a:r>
              <a:rPr lang="en-US" altLang="ko-KR" sz="2000" dirty="0"/>
              <a:t> </a:t>
            </a:r>
            <a:r>
              <a:rPr lang="en-US" altLang="ko-KR" sz="2000" dirty="0" err="1"/>
              <a:t>của</a:t>
            </a:r>
            <a:r>
              <a:rPr lang="en-US" altLang="ko-KR" sz="2000" dirty="0"/>
              <a:t> </a:t>
            </a:r>
            <a:r>
              <a:rPr lang="en-US" altLang="ko-KR" sz="2000" dirty="0" err="1"/>
              <a:t>mảng</a:t>
            </a:r>
            <a:r>
              <a:rPr lang="en-US" altLang="ko-KR" sz="2000" dirty="0"/>
              <a:t> </a:t>
            </a:r>
            <a:r>
              <a:rPr lang="en-US" altLang="ko-KR" sz="2000" dirty="0" err="1"/>
              <a:t>nguồn</a:t>
            </a:r>
            <a:endParaRPr lang="en-US" altLang="ko-KR" sz="2000" dirty="0"/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altLang="ko-KR" sz="2000" b="1" dirty="0">
                <a:latin typeface="Consolas" pitchFamily="49" charset="0"/>
              </a:rPr>
              <a:t>d</a:t>
            </a:r>
            <a:r>
              <a:rPr lang="en-US" altLang="ko-KR" sz="2000" b="1" noProof="1">
                <a:latin typeface="Consolas" pitchFamily="49" charset="0"/>
              </a:rPr>
              <a:t>es</a:t>
            </a:r>
            <a:r>
              <a:rPr lang="en-US" altLang="ko-KR" sz="2000" dirty="0"/>
              <a:t>: </a:t>
            </a:r>
            <a:r>
              <a:rPr lang="en-US" altLang="ko-KR" sz="2000" dirty="0" err="1"/>
              <a:t>mảng</a:t>
            </a:r>
            <a:r>
              <a:rPr lang="en-US" altLang="ko-KR" sz="2000" dirty="0"/>
              <a:t> </a:t>
            </a:r>
            <a:r>
              <a:rPr lang="en-US" altLang="ko-KR" sz="2000" dirty="0" err="1"/>
              <a:t>đích</a:t>
            </a:r>
            <a:r>
              <a:rPr lang="en-US" altLang="ko-KR" sz="2000" dirty="0"/>
              <a:t>, </a:t>
            </a:r>
            <a:r>
              <a:rPr lang="en-US" altLang="ko-KR" sz="2000" b="1" dirty="0">
                <a:latin typeface="Consolas" pitchFamily="49" charset="0"/>
              </a:rPr>
              <a:t>d_</a:t>
            </a:r>
            <a:r>
              <a:rPr lang="en-US" altLang="ko-KR" sz="2000" b="1" noProof="1">
                <a:latin typeface="Consolas" pitchFamily="49" charset="0"/>
              </a:rPr>
              <a:t>of</a:t>
            </a:r>
            <a:r>
              <a:rPr lang="en-US" altLang="ko-KR" sz="2000" b="1" dirty="0">
                <a:latin typeface="Consolas" pitchFamily="49" charset="0"/>
              </a:rPr>
              <a:t>f</a:t>
            </a:r>
            <a:r>
              <a:rPr lang="en-US" altLang="ko-KR" sz="2000" dirty="0"/>
              <a:t>: </a:t>
            </a:r>
            <a:r>
              <a:rPr lang="en-US" altLang="ko-KR" sz="2000" noProof="1"/>
              <a:t>of</a:t>
            </a:r>
            <a:r>
              <a:rPr lang="en-US" altLang="ko-KR" sz="2000" dirty="0" err="1"/>
              <a:t>fset</a:t>
            </a:r>
            <a:r>
              <a:rPr lang="en-US" altLang="ko-KR" sz="2000" dirty="0"/>
              <a:t> </a:t>
            </a:r>
            <a:r>
              <a:rPr lang="en-US" altLang="ko-KR" sz="2000" dirty="0" err="1"/>
              <a:t>của</a:t>
            </a:r>
            <a:r>
              <a:rPr lang="en-US" altLang="ko-KR" sz="2000" dirty="0"/>
              <a:t> </a:t>
            </a:r>
            <a:r>
              <a:rPr lang="en-US" altLang="ko-KR" sz="2000" dirty="0" err="1"/>
              <a:t>mảng</a:t>
            </a:r>
            <a:r>
              <a:rPr lang="en-US" altLang="ko-KR" sz="2000" dirty="0"/>
              <a:t> </a:t>
            </a:r>
            <a:r>
              <a:rPr lang="en-US" altLang="ko-KR" sz="2000" dirty="0" err="1"/>
              <a:t>đích</a:t>
            </a:r>
            <a:endParaRPr lang="en-US" altLang="ko-KR" sz="2000" dirty="0"/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altLang="ko-KR" sz="2000" b="1" dirty="0" err="1">
                <a:latin typeface="Consolas" pitchFamily="49" charset="0"/>
              </a:rPr>
              <a:t>len</a:t>
            </a:r>
            <a:r>
              <a:rPr lang="en-US" altLang="ko-KR" sz="2000" dirty="0"/>
              <a:t>: </a:t>
            </a:r>
            <a:r>
              <a:rPr lang="en-US" altLang="ko-KR" sz="2000" dirty="0" err="1"/>
              <a:t>chiều</a:t>
            </a:r>
            <a:r>
              <a:rPr lang="en-US" altLang="ko-KR" sz="2000" dirty="0"/>
              <a:t> </a:t>
            </a:r>
            <a:r>
              <a:rPr lang="en-US" altLang="ko-KR" sz="2000" dirty="0" err="1"/>
              <a:t>dài</a:t>
            </a:r>
            <a:r>
              <a:rPr lang="en-US" altLang="ko-KR" sz="2000" dirty="0"/>
              <a:t> </a:t>
            </a:r>
            <a:r>
              <a:rPr lang="en-US" altLang="ko-KR" sz="2000" dirty="0" err="1"/>
              <a:t>của</a:t>
            </a:r>
            <a:r>
              <a:rPr lang="en-US" altLang="ko-KR" sz="2000" dirty="0"/>
              <a:t> </a:t>
            </a:r>
            <a:r>
              <a:rPr lang="en-US" altLang="ko-KR" sz="2000" dirty="0" err="1"/>
              <a:t>các</a:t>
            </a:r>
            <a:r>
              <a:rPr lang="en-US" altLang="ko-KR" sz="2000" dirty="0"/>
              <a:t> </a:t>
            </a:r>
            <a:r>
              <a:rPr lang="en-US" altLang="ko-KR" sz="2000" dirty="0" err="1"/>
              <a:t>phần</a:t>
            </a:r>
            <a:r>
              <a:rPr lang="en-US" altLang="ko-KR" sz="2000" dirty="0"/>
              <a:t> </a:t>
            </a:r>
            <a:r>
              <a:rPr lang="en-US" altLang="ko-KR" sz="2000" dirty="0" err="1"/>
              <a:t>tử</a:t>
            </a:r>
            <a:r>
              <a:rPr lang="en-US" altLang="ko-KR" sz="2000" dirty="0"/>
              <a:t> </a:t>
            </a:r>
            <a:r>
              <a:rPr lang="en-US" altLang="ko-KR" sz="2000" dirty="0" err="1"/>
              <a:t>được</a:t>
            </a:r>
            <a:r>
              <a:rPr lang="en-US" altLang="ko-KR" sz="2000" dirty="0"/>
              <a:t> copy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altLang="ko-KR" sz="2400" dirty="0" err="1"/>
              <a:t>Nội</a:t>
            </a:r>
            <a:r>
              <a:rPr lang="en-US" altLang="ko-KR" sz="2400" dirty="0"/>
              <a:t> dung </a:t>
            </a:r>
            <a:r>
              <a:rPr lang="en-US" altLang="ko-KR" sz="2400" dirty="0" err="1"/>
              <a:t>của</a:t>
            </a:r>
            <a:r>
              <a:rPr lang="en-US" altLang="ko-KR" sz="2400" dirty="0"/>
              <a:t> </a:t>
            </a:r>
            <a:r>
              <a:rPr lang="en-US" altLang="ko-KR" sz="2400" dirty="0" err="1"/>
              <a:t>các</a:t>
            </a:r>
            <a:r>
              <a:rPr lang="en-US" altLang="ko-KR" sz="2400" dirty="0"/>
              <a:t> </a:t>
            </a:r>
            <a:r>
              <a:rPr lang="en-US" altLang="ko-KR" sz="2400" dirty="0" err="1"/>
              <a:t>phần</a:t>
            </a:r>
            <a:r>
              <a:rPr lang="en-US" altLang="ko-KR" sz="2400" dirty="0"/>
              <a:t> </a:t>
            </a:r>
            <a:r>
              <a:rPr lang="en-US" altLang="ko-KR" sz="2400" dirty="0" err="1"/>
              <a:t>tử</a:t>
            </a:r>
            <a:r>
              <a:rPr lang="en-US" altLang="ko-KR" sz="2400" dirty="0"/>
              <a:t> </a:t>
            </a:r>
            <a:r>
              <a:rPr lang="en-US" altLang="ko-KR" sz="2400" dirty="0" err="1"/>
              <a:t>được</a:t>
            </a:r>
            <a:r>
              <a:rPr lang="en-US" altLang="ko-KR" sz="2400" dirty="0"/>
              <a:t> copy </a:t>
            </a: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altLang="ko-KR" sz="2000" dirty="0" err="1"/>
              <a:t>Giá</a:t>
            </a:r>
            <a:r>
              <a:rPr lang="en-US" altLang="ko-KR" sz="2000" dirty="0"/>
              <a:t> </a:t>
            </a:r>
            <a:r>
              <a:rPr lang="en-US" altLang="ko-KR" sz="2000" dirty="0" err="1"/>
              <a:t>trị</a:t>
            </a:r>
            <a:r>
              <a:rPr lang="en-US" altLang="ko-KR" sz="2000" dirty="0"/>
              <a:t> </a:t>
            </a:r>
            <a:r>
              <a:rPr lang="en-US" altLang="ko-KR" sz="2000" dirty="0" err="1"/>
              <a:t>nguyên</a:t>
            </a:r>
            <a:r>
              <a:rPr lang="en-US" altLang="ko-KR" sz="2000" dirty="0"/>
              <a:t> </a:t>
            </a:r>
            <a:r>
              <a:rPr lang="en-US" altLang="ko-KR" sz="2000" dirty="0" err="1"/>
              <a:t>thủy</a:t>
            </a:r>
            <a:r>
              <a:rPr lang="en-US" altLang="ko-KR" sz="2000" dirty="0"/>
              <a:t> </a:t>
            </a: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altLang="ko-KR" sz="2000" dirty="0" err="1"/>
              <a:t>Tham</a:t>
            </a:r>
            <a:r>
              <a:rPr lang="en-US" altLang="ko-KR" sz="2000" dirty="0"/>
              <a:t> </a:t>
            </a:r>
            <a:r>
              <a:rPr lang="en-US" altLang="ko-KR" sz="2000" dirty="0" err="1"/>
              <a:t>chiếu</a:t>
            </a:r>
            <a:r>
              <a:rPr lang="en-US" altLang="ko-KR" sz="2000" dirty="0"/>
              <a:t> </a:t>
            </a:r>
            <a:r>
              <a:rPr lang="en-US" altLang="ko-KR" sz="2000" dirty="0" err="1"/>
              <a:t>đối</a:t>
            </a:r>
            <a:r>
              <a:rPr lang="en-US" altLang="ko-KR" sz="2000" dirty="0"/>
              <a:t> </a:t>
            </a:r>
            <a:r>
              <a:rPr lang="en-US" altLang="ko-KR" sz="2000" dirty="0" err="1"/>
              <a:t>tượng</a:t>
            </a:r>
            <a:endParaRPr lang="en-US" altLang="ko-KR" sz="2000" noProof="1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C97AA-9666-46FB-A789-2CC9DC60261F}" type="datetime1">
              <a:rPr lang="en-US" smtClean="0"/>
              <a:t>11/18/2021</a:t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Cấu trúc dữ liệu trong Java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B68EE7-08F5-4F38-AE84-188A7883E850}" type="slidenum">
              <a:rPr lang="en-US" altLang="en-US"/>
              <a:pPr>
                <a:defRPr/>
              </a:pPr>
              <a:t>22</a:t>
            </a:fld>
            <a:endParaRPr lang="en-US" altLang="en-US"/>
          </a:p>
        </p:txBody>
      </p:sp>
      <p:sp>
        <p:nvSpPr>
          <p:cNvPr id="215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err="1"/>
              <a:t>Lớp</a:t>
            </a:r>
            <a:r>
              <a:rPr lang="en-US"/>
              <a:t> Arrays </a:t>
            </a:r>
            <a:endParaRPr lang="en-US" dirty="0"/>
          </a:p>
        </p:txBody>
      </p:sp>
      <p:sp>
        <p:nvSpPr>
          <p:cNvPr id="2355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>
            <a:noAutofit/>
          </a:bodyPr>
          <a:lstStyle/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altLang="ko-KR" sz="2400" dirty="0" err="1"/>
              <a:t>Trong</a:t>
            </a:r>
            <a:r>
              <a:rPr lang="en-US" altLang="ko-KR" sz="2400" dirty="0"/>
              <a:t> </a:t>
            </a:r>
            <a:r>
              <a:rPr lang="en-US" altLang="ko-KR" sz="2400" dirty="0" err="1"/>
              <a:t>gói</a:t>
            </a:r>
            <a:r>
              <a:rPr lang="en-US" altLang="ko-KR" sz="2400" dirty="0"/>
              <a:t> </a:t>
            </a:r>
            <a:r>
              <a:rPr lang="en-US" altLang="ko-KR" sz="2400" b="1" dirty="0" err="1">
                <a:latin typeface="Consolas" pitchFamily="49" charset="0"/>
              </a:rPr>
              <a:t>java.util</a:t>
            </a:r>
            <a:endParaRPr lang="en-US" altLang="ko-KR" sz="2400" b="1" dirty="0">
              <a:latin typeface="Consolas" pitchFamily="49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altLang="ko-KR" sz="2400" dirty="0"/>
              <a:t>4 </a:t>
            </a:r>
            <a:r>
              <a:rPr lang="en-US" altLang="ko-KR" sz="2400" dirty="0" err="1"/>
              <a:t>phương</a:t>
            </a:r>
            <a:r>
              <a:rPr lang="en-US" altLang="ko-KR" sz="2400" dirty="0"/>
              <a:t> </a:t>
            </a:r>
            <a:r>
              <a:rPr lang="en-US" altLang="ko-KR" sz="2400" dirty="0" err="1"/>
              <a:t>thức</a:t>
            </a:r>
            <a:r>
              <a:rPr lang="en-US" altLang="ko-KR" sz="2400" dirty="0"/>
              <a:t> static </a:t>
            </a: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altLang="ko-KR" sz="2000" b="1" dirty="0">
                <a:latin typeface="Consolas" pitchFamily="49" charset="0"/>
              </a:rPr>
              <a:t>fill()</a:t>
            </a:r>
            <a:r>
              <a:rPr lang="en-US" altLang="ko-KR" sz="2000" dirty="0"/>
              <a:t> </a:t>
            </a:r>
            <a:r>
              <a:rPr lang="en-US" altLang="ko-KR" sz="2000" dirty="0" err="1"/>
              <a:t>khởi</a:t>
            </a:r>
            <a:r>
              <a:rPr lang="en-US" altLang="ko-KR" sz="2000" dirty="0"/>
              <a:t> </a:t>
            </a:r>
            <a:r>
              <a:rPr lang="en-US" altLang="ko-KR" sz="2000" dirty="0" err="1"/>
              <a:t>tạo</a:t>
            </a:r>
            <a:r>
              <a:rPr lang="en-US" altLang="ko-KR" sz="2000" dirty="0"/>
              <a:t> </a:t>
            </a:r>
            <a:r>
              <a:rPr lang="en-US" altLang="ko-KR" sz="2000" dirty="0" err="1"/>
              <a:t>các</a:t>
            </a:r>
            <a:r>
              <a:rPr lang="en-US" altLang="ko-KR" sz="2000" dirty="0"/>
              <a:t> </a:t>
            </a:r>
            <a:r>
              <a:rPr lang="en-US" altLang="ko-KR" sz="2000" dirty="0" err="1"/>
              <a:t>phần</a:t>
            </a:r>
            <a:r>
              <a:rPr lang="en-US" altLang="ko-KR" sz="2000" dirty="0"/>
              <a:t> </a:t>
            </a:r>
            <a:r>
              <a:rPr lang="en-US" altLang="ko-KR" sz="2000" dirty="0" err="1"/>
              <a:t>tử</a:t>
            </a:r>
            <a:r>
              <a:rPr lang="en-US" altLang="ko-KR" sz="2000" dirty="0"/>
              <a:t> </a:t>
            </a:r>
            <a:r>
              <a:rPr lang="en-US" altLang="ko-KR" sz="2000" dirty="0" err="1"/>
              <a:t>với</a:t>
            </a:r>
            <a:r>
              <a:rPr lang="en-US" altLang="ko-KR" sz="2000" dirty="0"/>
              <a:t> </a:t>
            </a:r>
            <a:r>
              <a:rPr lang="en-US" altLang="ko-KR" sz="2000" dirty="0" err="1"/>
              <a:t>cùng</a:t>
            </a:r>
            <a:r>
              <a:rPr lang="en-US" altLang="ko-KR" sz="2000" dirty="0"/>
              <a:t> </a:t>
            </a:r>
            <a:r>
              <a:rPr lang="en-US" altLang="ko-KR" sz="2000" dirty="0" err="1"/>
              <a:t>giá</a:t>
            </a:r>
            <a:r>
              <a:rPr lang="en-US" altLang="ko-KR" sz="2000" dirty="0"/>
              <a:t> </a:t>
            </a:r>
            <a:r>
              <a:rPr lang="en-US" altLang="ko-KR" sz="2000" dirty="0" err="1"/>
              <a:t>trị</a:t>
            </a:r>
            <a:endParaRPr lang="en-US" altLang="ko-KR" sz="2000" dirty="0"/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altLang="ko-KR" sz="2000" b="1" dirty="0">
                <a:latin typeface="Consolas" pitchFamily="49" charset="0"/>
              </a:rPr>
              <a:t>s</a:t>
            </a:r>
            <a:r>
              <a:rPr lang="en-US" altLang="ko-KR" sz="2000" b="1" noProof="1">
                <a:latin typeface="Consolas" pitchFamily="49" charset="0"/>
              </a:rPr>
              <a:t>or</a:t>
            </a:r>
            <a:r>
              <a:rPr lang="en-US" altLang="ko-KR" sz="2000" b="1" dirty="0">
                <a:latin typeface="Consolas" pitchFamily="49" charset="0"/>
              </a:rPr>
              <a:t>t()</a:t>
            </a:r>
            <a:r>
              <a:rPr lang="en-US" altLang="ko-KR" sz="2000" dirty="0"/>
              <a:t> </a:t>
            </a:r>
            <a:r>
              <a:rPr lang="en-US" altLang="ko-KR" sz="2000" dirty="0" err="1"/>
              <a:t>sắp</a:t>
            </a:r>
            <a:r>
              <a:rPr lang="en-US" altLang="ko-KR" sz="2000" dirty="0"/>
              <a:t> </a:t>
            </a:r>
            <a:r>
              <a:rPr lang="en-US" altLang="ko-KR" sz="2000" dirty="0" err="1"/>
              <a:t>xếp</a:t>
            </a:r>
            <a:r>
              <a:rPr lang="en-US" altLang="ko-KR" sz="2000" dirty="0"/>
              <a:t> </a:t>
            </a:r>
            <a:r>
              <a:rPr lang="en-US" altLang="ko-KR" sz="2000" dirty="0" err="1"/>
              <a:t>mảng</a:t>
            </a:r>
            <a:endParaRPr lang="en-US" altLang="ko-KR" sz="2000" dirty="0"/>
          </a:p>
          <a:p>
            <a:pPr lvl="2"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altLang="ko-KR" sz="2000" dirty="0" err="1"/>
              <a:t>Làm</a:t>
            </a:r>
            <a:r>
              <a:rPr lang="en-US" altLang="ko-KR" sz="2000" dirty="0"/>
              <a:t> </a:t>
            </a:r>
            <a:r>
              <a:rPr lang="en-US" altLang="ko-KR" sz="2000" dirty="0" err="1"/>
              <a:t>việc</a:t>
            </a:r>
            <a:r>
              <a:rPr lang="en-US" altLang="ko-KR" sz="2000" dirty="0"/>
              <a:t> </a:t>
            </a:r>
            <a:r>
              <a:rPr lang="en-US" altLang="ko-KR" sz="2000" dirty="0" err="1"/>
              <a:t>với</a:t>
            </a:r>
            <a:r>
              <a:rPr lang="en-US" altLang="ko-KR" sz="2000" dirty="0"/>
              <a:t> </a:t>
            </a:r>
            <a:r>
              <a:rPr lang="en-US" altLang="ko-KR" sz="2000" dirty="0" err="1"/>
              <a:t>mảng</a:t>
            </a:r>
            <a:r>
              <a:rPr lang="en-US" altLang="ko-KR" sz="2000" dirty="0"/>
              <a:t> </a:t>
            </a:r>
            <a:r>
              <a:rPr lang="en-US" altLang="ko-KR" sz="2000" dirty="0" err="1"/>
              <a:t>các</a:t>
            </a:r>
            <a:r>
              <a:rPr lang="en-US" altLang="ko-KR" sz="2000" dirty="0"/>
              <a:t> </a:t>
            </a:r>
            <a:r>
              <a:rPr lang="en-US" altLang="ko-KR" sz="2000" dirty="0" err="1"/>
              <a:t>giá</a:t>
            </a:r>
            <a:r>
              <a:rPr lang="en-US" altLang="ko-KR" sz="2000" dirty="0"/>
              <a:t> </a:t>
            </a:r>
            <a:r>
              <a:rPr lang="en-US" altLang="ko-KR" sz="2000" dirty="0" err="1"/>
              <a:t>trị</a:t>
            </a:r>
            <a:r>
              <a:rPr lang="en-US" altLang="ko-KR" sz="2000" dirty="0"/>
              <a:t> </a:t>
            </a:r>
            <a:r>
              <a:rPr lang="en-US" altLang="ko-KR" sz="2000" dirty="0" err="1"/>
              <a:t>nguyên</a:t>
            </a:r>
            <a:r>
              <a:rPr lang="en-US" altLang="ko-KR" sz="2000" dirty="0"/>
              <a:t> </a:t>
            </a:r>
            <a:r>
              <a:rPr lang="en-US" altLang="ko-KR" sz="2000" dirty="0" err="1"/>
              <a:t>thủy</a:t>
            </a:r>
            <a:endParaRPr lang="en-US" altLang="ko-KR" sz="2000" dirty="0"/>
          </a:p>
          <a:p>
            <a:pPr lvl="2"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altLang="ko-KR" sz="2000" dirty="0" err="1"/>
              <a:t>Làm</a:t>
            </a:r>
            <a:r>
              <a:rPr lang="en-US" altLang="ko-KR" sz="2000" dirty="0"/>
              <a:t> </a:t>
            </a:r>
            <a:r>
              <a:rPr lang="en-US" altLang="ko-KR" sz="2000" dirty="0" err="1"/>
              <a:t>việc</a:t>
            </a:r>
            <a:r>
              <a:rPr lang="en-US" altLang="ko-KR" sz="2000" dirty="0"/>
              <a:t> </a:t>
            </a:r>
            <a:r>
              <a:rPr lang="en-US" altLang="ko-KR" sz="2000" dirty="0" err="1"/>
              <a:t>với</a:t>
            </a:r>
            <a:r>
              <a:rPr lang="en-US" altLang="ko-KR" sz="2000" dirty="0"/>
              <a:t> </a:t>
            </a:r>
            <a:r>
              <a:rPr lang="en-US" altLang="ko-KR" sz="2000" dirty="0" err="1"/>
              <a:t>các</a:t>
            </a:r>
            <a:r>
              <a:rPr lang="en-US" altLang="ko-KR" sz="2000" dirty="0"/>
              <a:t> </a:t>
            </a:r>
            <a:r>
              <a:rPr lang="en-US" altLang="ko-KR" sz="2000" dirty="0" err="1"/>
              <a:t>lớp</a:t>
            </a:r>
            <a:r>
              <a:rPr lang="en-US" altLang="ko-KR" sz="2000" dirty="0"/>
              <a:t> </a:t>
            </a:r>
            <a:r>
              <a:rPr lang="en-US" altLang="ko-KR" sz="2000" dirty="0" err="1"/>
              <a:t>và</a:t>
            </a:r>
            <a:r>
              <a:rPr lang="en-US" altLang="ko-KR" sz="2000" dirty="0"/>
              <a:t> </a:t>
            </a:r>
            <a:r>
              <a:rPr lang="en-US" altLang="ko-KR" sz="2000" dirty="0" err="1"/>
              <a:t>cài</a:t>
            </a:r>
            <a:r>
              <a:rPr lang="en-US" altLang="ko-KR" sz="2000" dirty="0"/>
              <a:t> </a:t>
            </a:r>
            <a:r>
              <a:rPr lang="en-US" altLang="ko-KR" sz="2000" dirty="0" err="1"/>
              <a:t>đặt</a:t>
            </a:r>
            <a:r>
              <a:rPr lang="en-US" altLang="ko-KR" sz="2000" dirty="0"/>
              <a:t> interface </a:t>
            </a:r>
            <a:r>
              <a:rPr lang="en-US" altLang="ko-KR" sz="2000" b="1" dirty="0">
                <a:latin typeface="Consolas" pitchFamily="49" charset="0"/>
              </a:rPr>
              <a:t>Comparable</a:t>
            </a: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altLang="ko-KR" sz="2000" b="1" dirty="0">
                <a:latin typeface="Consolas" pitchFamily="49" charset="0"/>
              </a:rPr>
              <a:t>equals()</a:t>
            </a:r>
            <a:r>
              <a:rPr lang="en-US" altLang="ko-KR" sz="2000" dirty="0"/>
              <a:t> so </a:t>
            </a:r>
            <a:r>
              <a:rPr lang="en-US" altLang="ko-KR" sz="2000" dirty="0" err="1"/>
              <a:t>sánh</a:t>
            </a:r>
            <a:r>
              <a:rPr lang="en-US" altLang="ko-KR" sz="2000" dirty="0"/>
              <a:t> 2 </a:t>
            </a:r>
            <a:r>
              <a:rPr lang="en-US" altLang="ko-KR" sz="2000" dirty="0" err="1"/>
              <a:t>mảng</a:t>
            </a:r>
            <a:endParaRPr lang="en-US" altLang="ko-KR" sz="2000" dirty="0"/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altLang="ko-KR" sz="2000" b="1" dirty="0">
                <a:latin typeface="Consolas" pitchFamily="49" charset="0"/>
              </a:rPr>
              <a:t>bin</a:t>
            </a:r>
            <a:r>
              <a:rPr lang="en-US" altLang="ko-KR" sz="2000" b="1" noProof="1">
                <a:latin typeface="Consolas" pitchFamily="49" charset="0"/>
              </a:rPr>
              <a:t>ar</a:t>
            </a:r>
            <a:r>
              <a:rPr lang="en-US" altLang="ko-KR" sz="2000" b="1" dirty="0" err="1">
                <a:latin typeface="Consolas" pitchFamily="49" charset="0"/>
              </a:rPr>
              <a:t>ySearch</a:t>
            </a:r>
            <a:r>
              <a:rPr lang="en-US" altLang="ko-KR" sz="2000" b="1" dirty="0">
                <a:latin typeface="Consolas" pitchFamily="49" charset="0"/>
              </a:rPr>
              <a:t>()</a:t>
            </a:r>
            <a:r>
              <a:rPr lang="en-US" altLang="ko-KR" sz="2000" dirty="0"/>
              <a:t> </a:t>
            </a:r>
            <a:r>
              <a:rPr lang="en-US" altLang="ko-KR" sz="2000" dirty="0" err="1"/>
              <a:t>tìm</a:t>
            </a:r>
            <a:r>
              <a:rPr lang="en-US" altLang="ko-KR" sz="2000" dirty="0"/>
              <a:t> </a:t>
            </a:r>
            <a:r>
              <a:rPr lang="en-US" altLang="ko-KR" sz="2000" dirty="0" err="1"/>
              <a:t>kiếm</a:t>
            </a:r>
            <a:r>
              <a:rPr lang="en-US" altLang="ko-KR" sz="2000" dirty="0"/>
              <a:t> </a:t>
            </a:r>
            <a:r>
              <a:rPr lang="en-US" altLang="ko-KR" sz="2000" dirty="0" err="1"/>
              <a:t>nhị</a:t>
            </a:r>
            <a:r>
              <a:rPr lang="en-US" altLang="ko-KR" sz="2000" dirty="0"/>
              <a:t> </a:t>
            </a:r>
            <a:r>
              <a:rPr lang="en-US" altLang="ko-KR" sz="2000" dirty="0" err="1"/>
              <a:t>phân</a:t>
            </a:r>
            <a:r>
              <a:rPr lang="en-US" altLang="ko-KR" sz="2000" dirty="0"/>
              <a:t> </a:t>
            </a:r>
            <a:r>
              <a:rPr lang="en-US" altLang="ko-KR" sz="2000" dirty="0" err="1"/>
              <a:t>trong</a:t>
            </a:r>
            <a:r>
              <a:rPr lang="en-US" altLang="ko-KR" sz="2000" dirty="0"/>
              <a:t> </a:t>
            </a:r>
            <a:r>
              <a:rPr lang="en-US" altLang="ko-KR" sz="2000" dirty="0" err="1"/>
              <a:t>một</a:t>
            </a:r>
            <a:r>
              <a:rPr lang="en-US" altLang="ko-KR" sz="2000" dirty="0"/>
              <a:t> </a:t>
            </a:r>
            <a:r>
              <a:rPr lang="en-US" altLang="ko-KR" sz="2000" dirty="0" err="1"/>
              <a:t>mảng</a:t>
            </a:r>
            <a:r>
              <a:rPr lang="en-US" altLang="ko-KR" sz="2000" dirty="0"/>
              <a:t> </a:t>
            </a:r>
            <a:r>
              <a:rPr lang="en-US" altLang="ko-KR" sz="2000" dirty="0" err="1"/>
              <a:t>được</a:t>
            </a:r>
            <a:r>
              <a:rPr lang="en-US" altLang="ko-KR" sz="2000" dirty="0"/>
              <a:t> </a:t>
            </a:r>
            <a:r>
              <a:rPr lang="en-US" altLang="ko-KR" sz="2000" dirty="0" err="1"/>
              <a:t>sắp</a:t>
            </a:r>
            <a:r>
              <a:rPr lang="en-US" altLang="ko-KR" sz="2000" dirty="0"/>
              <a:t> </a:t>
            </a:r>
            <a:r>
              <a:rPr lang="en-US" altLang="ko-KR" sz="2000" dirty="0" err="1"/>
              <a:t>xếp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sẽ</a:t>
            </a:r>
            <a:r>
              <a:rPr lang="en-US" altLang="ko-KR" sz="2000" dirty="0"/>
              <a:t> </a:t>
            </a:r>
            <a:r>
              <a:rPr lang="en-US" altLang="ko-KR" sz="2000" dirty="0" err="1"/>
              <a:t>báo</a:t>
            </a:r>
            <a:r>
              <a:rPr lang="en-US" altLang="ko-KR" sz="2000" dirty="0"/>
              <a:t> </a:t>
            </a:r>
            <a:r>
              <a:rPr lang="en-US" altLang="ko-KR" sz="2000" dirty="0" err="1"/>
              <a:t>lỗi</a:t>
            </a:r>
            <a:r>
              <a:rPr lang="en-US" altLang="ko-KR" sz="2000" dirty="0"/>
              <a:t> </a:t>
            </a:r>
            <a:r>
              <a:rPr lang="en-US" altLang="ko-KR" sz="2000" dirty="0" err="1"/>
              <a:t>nếu</a:t>
            </a:r>
            <a:r>
              <a:rPr lang="en-US" altLang="ko-KR" sz="2000" dirty="0"/>
              <a:t> </a:t>
            </a:r>
            <a:r>
              <a:rPr lang="en-US" altLang="ko-KR" sz="2000" dirty="0" err="1"/>
              <a:t>mảng</a:t>
            </a:r>
            <a:r>
              <a:rPr lang="en-US" altLang="ko-KR" sz="2000" dirty="0"/>
              <a:t> </a:t>
            </a:r>
            <a:r>
              <a:rPr lang="en-US" altLang="ko-KR" sz="2000" dirty="0" err="1"/>
              <a:t>chưa</a:t>
            </a:r>
            <a:r>
              <a:rPr lang="en-US" altLang="ko-KR" sz="2000" dirty="0"/>
              <a:t> </a:t>
            </a:r>
            <a:r>
              <a:rPr lang="en-US" altLang="ko-KR" sz="2000" dirty="0" err="1"/>
              <a:t>được</a:t>
            </a:r>
            <a:r>
              <a:rPr lang="en-US" altLang="ko-KR" sz="2000" dirty="0"/>
              <a:t> </a:t>
            </a:r>
            <a:r>
              <a:rPr lang="en-US" altLang="ko-KR" sz="2000" dirty="0" err="1"/>
              <a:t>săp</a:t>
            </a:r>
            <a:r>
              <a:rPr lang="en-US" altLang="ko-KR" sz="2000" dirty="0"/>
              <a:t> </a:t>
            </a:r>
            <a:r>
              <a:rPr lang="en-US" altLang="ko-KR" sz="2000" dirty="0" err="1"/>
              <a:t>xếp</a:t>
            </a:r>
            <a:endParaRPr lang="en-US" altLang="ko-KR" sz="2000" noProof="1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925E-34A2-49F3-ACC5-152235581A2E}" type="datetime1">
              <a:rPr lang="en-US" smtClean="0"/>
              <a:t>11/18/2021</a:t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Hạn</a:t>
            </a:r>
            <a:r>
              <a:rPr lang="en-US" dirty="0"/>
              <a:t> </a:t>
            </a:r>
            <a:r>
              <a:rPr lang="en-US" dirty="0" err="1"/>
              <a:t>chế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mảng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Cấu trúc dữ liệu trong Java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Page </a:t>
            </a:r>
            <a:fld id="{28FA58D4-2E12-4D25-96AC-B435ACC5BDB5}" type="slidenum">
              <a:rPr lang="en-US" altLang="ko-KR"/>
              <a:pPr>
                <a:defRPr/>
              </a:pPr>
              <a:t>23</a:t>
            </a:fld>
            <a:endParaRPr lang="en-US" altLang="ko-KR"/>
          </a:p>
        </p:txBody>
      </p:sp>
      <p:sp>
        <p:nvSpPr>
          <p:cNvPr id="24581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endParaRPr lang="en-US" altLang="en-US" sz="1800" dirty="0"/>
          </a:p>
          <a:p>
            <a:pPr>
              <a:spcBef>
                <a:spcPts val="600"/>
              </a:spcBef>
            </a:pPr>
            <a:endParaRPr lang="en-US" altLang="en-US" sz="1800" dirty="0"/>
          </a:p>
          <a:p>
            <a:pPr>
              <a:spcBef>
                <a:spcPts val="600"/>
              </a:spcBef>
            </a:pPr>
            <a:endParaRPr lang="en-US" altLang="en-US" sz="1800" dirty="0"/>
          </a:p>
          <a:p>
            <a:pPr>
              <a:spcBef>
                <a:spcPts val="600"/>
              </a:spcBef>
            </a:pPr>
            <a:endParaRPr lang="en-US" altLang="en-US" sz="1800" dirty="0"/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en-US" sz="2400" dirty="0" err="1"/>
              <a:t>Cần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biết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chính</a:t>
            </a:r>
            <a:r>
              <a:rPr lang="en-US" altLang="en-US" sz="2400" dirty="0"/>
              <a:t> </a:t>
            </a:r>
            <a:r>
              <a:rPr lang="en-US" altLang="en-US" sz="2400" dirty="0" err="1"/>
              <a:t>xác</a:t>
            </a:r>
            <a:r>
              <a:rPr lang="en-US" altLang="en-US" sz="2400" dirty="0"/>
              <a:t> </a:t>
            </a:r>
            <a:r>
              <a:rPr lang="en-US" altLang="en-US" sz="2400" dirty="0" err="1"/>
              <a:t>số</a:t>
            </a:r>
            <a:r>
              <a:rPr lang="en-US" altLang="en-US" sz="2400" dirty="0"/>
              <a:t> </a:t>
            </a:r>
            <a:r>
              <a:rPr lang="en-US" altLang="en-US" sz="2400" dirty="0" err="1"/>
              <a:t>phần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tử</a:t>
            </a:r>
            <a:r>
              <a:rPr lang="en-US" altLang="en-US" sz="2400" dirty="0"/>
              <a:t> </a:t>
            </a:r>
            <a:r>
              <a:rPr lang="en-US" altLang="en-US" sz="2400" dirty="0" err="1"/>
              <a:t>sẽ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dùng</a:t>
            </a:r>
            <a:r>
              <a:rPr lang="en-US" altLang="en-US" sz="2400" dirty="0"/>
              <a:t> </a:t>
            </a:r>
            <a:r>
              <a:rPr lang="en-US" altLang="en-US" sz="2400" dirty="0" err="1"/>
              <a:t>khi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khởi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tạo</a:t>
            </a:r>
            <a:r>
              <a:rPr lang="en-US" altLang="en-US" sz="2400" dirty="0"/>
              <a:t> </a:t>
            </a:r>
            <a:r>
              <a:rPr lang="en-US" altLang="en-US" sz="2400" dirty="0" err="1"/>
              <a:t>mảng</a:t>
            </a:r>
            <a:r>
              <a:rPr lang="en-US" altLang="en-US" sz="2400" dirty="0"/>
              <a:t> (</a:t>
            </a:r>
            <a:r>
              <a:rPr lang="en-US" altLang="en-US" sz="2400" dirty="0" err="1"/>
              <a:t>trước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cả</a:t>
            </a:r>
            <a:r>
              <a:rPr lang="en-US" altLang="en-US" sz="2400" dirty="0"/>
              <a:t> </a:t>
            </a:r>
            <a:r>
              <a:rPr lang="en-US" altLang="en-US" sz="2400" dirty="0" err="1"/>
              <a:t>khi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sử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dụng</a:t>
            </a:r>
            <a:r>
              <a:rPr lang="en-US" altLang="en-US" sz="2400" dirty="0"/>
              <a:t> </a:t>
            </a:r>
            <a:r>
              <a:rPr lang="en-US" altLang="en-US" sz="2400" dirty="0" err="1"/>
              <a:t>mạng</a:t>
            </a:r>
            <a:r>
              <a:rPr lang="en-US" altLang="en-US" sz="2400" dirty="0"/>
              <a:t> </a:t>
            </a:r>
            <a:r>
              <a:rPr lang="en-US" altLang="en-US" sz="2400" dirty="0" err="1"/>
              <a:t>đó</a:t>
            </a:r>
            <a:r>
              <a:rPr lang="en-US" altLang="en-US" sz="2400" dirty="0"/>
              <a:t>)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en-US" sz="2400" dirty="0" err="1">
                <a:solidFill>
                  <a:srgbClr val="C00000"/>
                </a:solidFill>
                <a:latin typeface="Bookman Old Style" pitchFamily="18" charset="0"/>
              </a:rPr>
              <a:t>Một</a:t>
            </a:r>
            <a:r>
              <a:rPr lang="en-US" altLang="en-US" sz="2400" dirty="0">
                <a:solidFill>
                  <a:srgbClr val="C00000"/>
                </a:solidFill>
                <a:latin typeface="Bookman Old Style" pitchFamily="18" charset="0"/>
              </a:rPr>
              <a:t> </a:t>
            </a:r>
            <a:r>
              <a:rPr lang="en-US" altLang="en-US" sz="2400" dirty="0" err="1">
                <a:solidFill>
                  <a:srgbClr val="C00000"/>
                </a:solidFill>
                <a:latin typeface="Bookman Old Style" pitchFamily="18" charset="0"/>
              </a:rPr>
              <a:t>khi</a:t>
            </a:r>
            <a:r>
              <a:rPr lang="en-US" altLang="en-US" sz="2400" dirty="0">
                <a:solidFill>
                  <a:srgbClr val="C00000"/>
                </a:solidFill>
                <a:latin typeface="Bookman Old Style" pitchFamily="18" charset="0"/>
              </a:rPr>
              <a:t> </a:t>
            </a:r>
            <a:r>
              <a:rPr lang="en-US" altLang="en-US" sz="2400" dirty="0" err="1">
                <a:solidFill>
                  <a:srgbClr val="C00000"/>
                </a:solidFill>
                <a:latin typeface="Bookman Old Style" pitchFamily="18" charset="0"/>
              </a:rPr>
              <a:t>đã</a:t>
            </a:r>
            <a:r>
              <a:rPr lang="en-US" altLang="en-US" sz="2400" dirty="0"/>
              <a:t> </a:t>
            </a:r>
            <a:r>
              <a:rPr lang="en-US" altLang="en-US" sz="2400" dirty="0" err="1"/>
              <a:t>khởi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tạo</a:t>
            </a:r>
            <a:r>
              <a:rPr lang="en-US" altLang="en-US" sz="2400" dirty="0"/>
              <a:t> </a:t>
            </a:r>
            <a:r>
              <a:rPr lang="en-US" altLang="en-US" sz="2400" dirty="0" err="1"/>
              <a:t>mảng</a:t>
            </a:r>
            <a:r>
              <a:rPr lang="en-US" altLang="en-US" sz="2400" dirty="0"/>
              <a:t> </a:t>
            </a:r>
            <a:r>
              <a:rPr lang="en-US" altLang="en-US" sz="2400" dirty="0" err="1"/>
              <a:t>với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số</a:t>
            </a:r>
            <a:r>
              <a:rPr lang="en-US" altLang="en-US" sz="2400" dirty="0"/>
              <a:t> </a:t>
            </a:r>
            <a:r>
              <a:rPr lang="en-US" altLang="en-US" sz="2400" dirty="0" err="1"/>
              <a:t>lượng</a:t>
            </a:r>
            <a:r>
              <a:rPr lang="en-US" altLang="en-US" sz="2400" dirty="0"/>
              <a:t> </a:t>
            </a:r>
            <a:r>
              <a:rPr lang="en-US" altLang="en-US" sz="2400" dirty="0" err="1"/>
              <a:t>xác</a:t>
            </a:r>
            <a:r>
              <a:rPr lang="en-US" altLang="en-US" sz="2400" dirty="0"/>
              <a:t> </a:t>
            </a:r>
            <a:r>
              <a:rPr lang="en-US" altLang="en-US" sz="2400" dirty="0" err="1"/>
              <a:t>định</a:t>
            </a:r>
            <a:r>
              <a:rPr lang="en-US" altLang="en-US" sz="2400" dirty="0"/>
              <a:t> </a:t>
            </a:r>
            <a:r>
              <a:rPr lang="en-US" altLang="en-US" sz="2400" dirty="0" err="1"/>
              <a:t>sẽ</a:t>
            </a:r>
            <a:r>
              <a:rPr lang="en-US" altLang="en-US" sz="2400" dirty="0"/>
              <a:t> </a:t>
            </a:r>
            <a:r>
              <a:rPr lang="en-US" altLang="en-US" sz="2400" dirty="0" err="1"/>
              <a:t>không</a:t>
            </a:r>
            <a:r>
              <a:rPr lang="en-US" altLang="en-US" sz="2400" dirty="0"/>
              <a:t> </a:t>
            </a:r>
            <a:r>
              <a:rPr lang="en-US" altLang="en-US" sz="2400" dirty="0" err="1"/>
              <a:t>được</a:t>
            </a:r>
            <a:r>
              <a:rPr lang="en-US" altLang="en-US" sz="2400" dirty="0"/>
              <a:t> </a:t>
            </a:r>
            <a:r>
              <a:rPr lang="en-US" altLang="en-US" sz="2400" dirty="0" err="1"/>
              <a:t>phép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thêm</a:t>
            </a:r>
            <a:r>
              <a:rPr lang="en-US" altLang="en-US" sz="2400" dirty="0"/>
              <a:t> hay </a:t>
            </a:r>
            <a:r>
              <a:rPr lang="en-US" altLang="en-US" sz="2400" dirty="0" err="1"/>
              <a:t>xóa</a:t>
            </a:r>
            <a:r>
              <a:rPr lang="en-US" altLang="en-US" sz="2400" dirty="0"/>
              <a:t> </a:t>
            </a:r>
            <a:r>
              <a:rPr lang="en-US" altLang="en-US" sz="2400" dirty="0" err="1"/>
              <a:t>phần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tử</a:t>
            </a:r>
            <a:r>
              <a:rPr lang="en-US" altLang="en-US" sz="2400" dirty="0"/>
              <a:t> </a:t>
            </a:r>
            <a:r>
              <a:rPr lang="en-US" altLang="en-US" sz="2400" dirty="0" err="1"/>
              <a:t>đi</a:t>
            </a:r>
            <a:endParaRPr lang="en-US" altLang="en-US" sz="2400" dirty="0"/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n-US" altLang="en-US" sz="2400" dirty="0" err="1"/>
              <a:t>Vd</a:t>
            </a:r>
            <a:r>
              <a:rPr lang="en-US" altLang="en-US" sz="2400" dirty="0"/>
              <a:t>. </a:t>
            </a:r>
            <a:r>
              <a:rPr lang="en-US" altLang="en-US" sz="2400" dirty="0" err="1"/>
              <a:t>có</a:t>
            </a:r>
            <a:r>
              <a:rPr lang="en-US" altLang="en-US" sz="2400" dirty="0"/>
              <a:t> </a:t>
            </a:r>
            <a:r>
              <a:rPr lang="en-US" altLang="en-US" sz="2400" dirty="0" err="1"/>
              <a:t>lỗi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khi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chạy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chương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trình</a:t>
            </a:r>
            <a:r>
              <a:rPr lang="en-US" altLang="en-US" sz="2400" dirty="0"/>
              <a:t>: </a:t>
            </a:r>
            <a:r>
              <a:rPr lang="en-US" altLang="en-US" sz="2400" dirty="0">
                <a:solidFill>
                  <a:srgbClr val="FF0000"/>
                </a:solidFill>
              </a:rPr>
              <a:t>names[100]= “Mike”;</a:t>
            </a:r>
            <a:endParaRPr lang="en-US" altLang="en-US" sz="2400" b="1" dirty="0">
              <a:solidFill>
                <a:srgbClr val="FF0000"/>
              </a:solidFill>
            </a:endParaRPr>
          </a:p>
        </p:txBody>
      </p:sp>
      <p:pic>
        <p:nvPicPr>
          <p:cNvPr id="2458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15642" y="1428751"/>
            <a:ext cx="7584281" cy="1501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2113B-B2A6-4D3D-A81A-60E4AA023650}" type="datetime1">
              <a:rPr lang="en-US" smtClean="0"/>
              <a:t>11/18/2021</a:t>
            </a:fld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Hạn</a:t>
            </a:r>
            <a:r>
              <a:rPr lang="en-US" dirty="0"/>
              <a:t> </a:t>
            </a:r>
            <a:r>
              <a:rPr lang="en-US" dirty="0" err="1"/>
              <a:t>chế</a:t>
            </a:r>
            <a:r>
              <a:rPr lang="en-US" dirty="0"/>
              <a:t>…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Cấu trúc dữ liệu trong Java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Page </a:t>
            </a:r>
            <a:fld id="{B34FD094-38C0-40CA-B848-00F2DF7B8466}" type="slidenum">
              <a:rPr lang="en-US" altLang="ko-KR"/>
              <a:pPr>
                <a:defRPr/>
              </a:pPr>
              <a:t>24</a:t>
            </a:fld>
            <a:endParaRPr lang="en-US" altLang="ko-KR"/>
          </a:p>
        </p:txBody>
      </p:sp>
      <p:sp>
        <p:nvSpPr>
          <p:cNvPr id="25605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en-US" altLang="en-US" sz="2400" dirty="0" err="1"/>
              <a:t>Khi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đã</a:t>
            </a:r>
            <a:r>
              <a:rPr lang="en-US" altLang="en-US" sz="2400" dirty="0"/>
              <a:t> </a:t>
            </a:r>
            <a:r>
              <a:rPr lang="en-US" altLang="en-US" sz="2400" dirty="0" err="1"/>
              <a:t>gán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giá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trị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cho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các</a:t>
            </a:r>
            <a:r>
              <a:rPr lang="en-US" altLang="en-US" sz="2400" dirty="0"/>
              <a:t> </a:t>
            </a:r>
            <a:r>
              <a:rPr lang="en-US" altLang="en-US" sz="2400" dirty="0" err="1"/>
              <a:t>phần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tử</a:t>
            </a:r>
            <a:r>
              <a:rPr lang="en-US" altLang="en-US" sz="2400" dirty="0"/>
              <a:t> </a:t>
            </a:r>
            <a:r>
              <a:rPr lang="en-US" altLang="en-US" sz="2400" dirty="0" err="1"/>
              <a:t>rồi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sẽ</a:t>
            </a:r>
            <a:r>
              <a:rPr lang="en-US" altLang="en-US" sz="2400" dirty="0"/>
              <a:t> </a:t>
            </a:r>
            <a:r>
              <a:rPr lang="en-US" altLang="en-US" sz="2400" dirty="0" err="1"/>
              <a:t>không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thể</a:t>
            </a:r>
            <a:r>
              <a:rPr lang="en-US" altLang="en-US" sz="2400" dirty="0"/>
              <a:t> </a:t>
            </a:r>
            <a:r>
              <a:rPr lang="en-US" altLang="en-US" sz="2400" dirty="0" err="1"/>
              <a:t>đưa</a:t>
            </a:r>
            <a:r>
              <a:rPr lang="en-US" altLang="en-US" sz="2400" dirty="0"/>
              <a:t> </a:t>
            </a:r>
            <a:r>
              <a:rPr lang="en-US" altLang="en-US" sz="2400" dirty="0" err="1"/>
              <a:t>giá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trị</a:t>
            </a:r>
            <a:r>
              <a:rPr lang="en-US" altLang="en-US" sz="2400" dirty="0"/>
              <a:t> </a:t>
            </a:r>
            <a:r>
              <a:rPr lang="en-US" altLang="en-US" sz="2400" dirty="0" err="1"/>
              <a:t>mới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mà</a:t>
            </a:r>
            <a:r>
              <a:rPr lang="en-US" altLang="en-US" sz="2400" dirty="0"/>
              <a:t> </a:t>
            </a:r>
            <a:r>
              <a:rPr lang="en-US" altLang="en-US" sz="2400" dirty="0" err="1"/>
              <a:t>không</a:t>
            </a:r>
            <a:r>
              <a:rPr lang="en-US" altLang="en-US" sz="2400" dirty="0"/>
              <a:t> </a:t>
            </a:r>
            <a:r>
              <a:rPr lang="en-US" altLang="en-US" sz="2400" dirty="0" err="1"/>
              <a:t>phải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thay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thế</a:t>
            </a:r>
            <a:r>
              <a:rPr lang="en-US" altLang="en-US" sz="2400" dirty="0"/>
              <a:t> </a:t>
            </a:r>
            <a:r>
              <a:rPr lang="en-US" altLang="en-US" sz="2400" dirty="0" err="1"/>
              <a:t>giá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trị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cũ</a:t>
            </a:r>
            <a:endParaRPr lang="en-US" altLang="en-US" sz="2400" dirty="0"/>
          </a:p>
          <a:p>
            <a:pPr>
              <a:spcBef>
                <a:spcPts val="600"/>
              </a:spcBef>
            </a:pPr>
            <a:endParaRPr lang="en-US" altLang="en-US" sz="2400" dirty="0"/>
          </a:p>
          <a:p>
            <a:pPr>
              <a:spcBef>
                <a:spcPts val="600"/>
              </a:spcBef>
            </a:pPr>
            <a:endParaRPr lang="en-US" altLang="en-US" sz="2400" dirty="0"/>
          </a:p>
          <a:p>
            <a:pPr>
              <a:spcBef>
                <a:spcPts val="600"/>
              </a:spcBef>
            </a:pPr>
            <a:endParaRPr lang="en-US" altLang="en-US" sz="2400" dirty="0"/>
          </a:p>
          <a:p>
            <a:pPr>
              <a:spcBef>
                <a:spcPts val="600"/>
              </a:spcBef>
            </a:pPr>
            <a:endParaRPr lang="en-US" altLang="en-US" sz="2400" dirty="0"/>
          </a:p>
          <a:p>
            <a:pPr>
              <a:spcBef>
                <a:spcPts val="600"/>
              </a:spcBef>
            </a:pPr>
            <a:r>
              <a:rPr lang="en-US" altLang="en-US" sz="2400" dirty="0" err="1"/>
              <a:t>Khi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xóa</a:t>
            </a:r>
            <a:r>
              <a:rPr lang="en-US" altLang="en-US" sz="2400" dirty="0"/>
              <a:t> </a:t>
            </a:r>
            <a:r>
              <a:rPr lang="en-US" altLang="en-US" sz="2400" dirty="0" err="1"/>
              <a:t>giá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trị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của</a:t>
            </a:r>
            <a:r>
              <a:rPr lang="en-US" altLang="en-US" sz="2400" dirty="0"/>
              <a:t> </a:t>
            </a:r>
            <a:r>
              <a:rPr lang="en-US" altLang="en-US" sz="2400" dirty="0" err="1"/>
              <a:t>phần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tử</a:t>
            </a:r>
            <a:r>
              <a:rPr lang="en-US" altLang="en-US" sz="2400" dirty="0"/>
              <a:t> </a:t>
            </a:r>
            <a:r>
              <a:rPr lang="en-US" altLang="en-US" sz="2400" dirty="0" err="1"/>
              <a:t>đi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sẽ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tao</a:t>
            </a:r>
            <a:r>
              <a:rPr lang="en-US" altLang="en-US" sz="2400" dirty="0"/>
              <a:t> </a:t>
            </a:r>
            <a:r>
              <a:rPr lang="en-US" altLang="en-US" sz="2400" dirty="0" err="1"/>
              <a:t>ra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các</a:t>
            </a:r>
            <a:r>
              <a:rPr lang="en-US" altLang="en-US" sz="2400" dirty="0"/>
              <a:t> </a:t>
            </a:r>
            <a:r>
              <a:rPr lang="en-US" altLang="en-US" sz="2400" dirty="0" err="1"/>
              <a:t>lỗ</a:t>
            </a:r>
            <a:r>
              <a:rPr lang="en-US" altLang="en-US" sz="2400" dirty="0"/>
              <a:t> </a:t>
            </a:r>
            <a:r>
              <a:rPr lang="en-US" altLang="en-US" sz="2400" dirty="0" err="1"/>
              <a:t>hổng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trong</a:t>
            </a:r>
            <a:r>
              <a:rPr lang="en-US" altLang="en-US" sz="2400" dirty="0"/>
              <a:t> </a:t>
            </a:r>
            <a:r>
              <a:rPr lang="en-US" altLang="en-US" sz="2400" dirty="0" err="1"/>
              <a:t>mảng</a:t>
            </a:r>
            <a:r>
              <a:rPr lang="en-US" altLang="en-US" sz="2400" dirty="0"/>
              <a:t>, </a:t>
            </a:r>
            <a:r>
              <a:rPr lang="en-US" altLang="en-US" sz="2400" dirty="0" err="1"/>
              <a:t>cần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phải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thực</a:t>
            </a:r>
            <a:r>
              <a:rPr lang="en-US" altLang="en-US" sz="2400" dirty="0"/>
              <a:t> </a:t>
            </a:r>
            <a:r>
              <a:rPr lang="en-US" altLang="en-US" sz="2400" dirty="0" err="1"/>
              <a:t>hiện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dịch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chuyển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thủ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công</a:t>
            </a:r>
            <a:r>
              <a:rPr lang="en-US" altLang="en-US" sz="2400" dirty="0"/>
              <a:t> </a:t>
            </a:r>
            <a:r>
              <a:rPr lang="en-US" altLang="en-US" sz="2400" dirty="0" err="1"/>
              <a:t>để</a:t>
            </a:r>
            <a:r>
              <a:rPr lang="en-US" altLang="en-US" sz="2400" dirty="0"/>
              <a:t> </a:t>
            </a:r>
            <a:r>
              <a:rPr lang="en-US" altLang="en-US" sz="2400" dirty="0" err="1"/>
              <a:t>lấp</a:t>
            </a:r>
            <a:r>
              <a:rPr lang="en-US" altLang="en-US" sz="2400" dirty="0"/>
              <a:t> </a:t>
            </a:r>
            <a:r>
              <a:rPr lang="en-US" altLang="en-US" sz="2400" dirty="0" err="1"/>
              <a:t>đầy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chỗ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trống</a:t>
            </a:r>
            <a:r>
              <a:rPr lang="en-US" altLang="en-US" sz="2400" dirty="0"/>
              <a:t>   </a:t>
            </a:r>
          </a:p>
        </p:txBody>
      </p:sp>
      <p:pic>
        <p:nvPicPr>
          <p:cNvPr id="25607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71600" y="2514600"/>
            <a:ext cx="7352110" cy="12001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25608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625204" y="4997450"/>
            <a:ext cx="7360708" cy="11826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56324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620044" y="5026025"/>
            <a:ext cx="7369308" cy="12065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C125C-109C-4499-9E74-AF3ED6071002}" type="datetime1">
              <a:rPr lang="en-US" smtClean="0"/>
              <a:t>11/18/2021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56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(collections)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US" altLang="en-US" dirty="0" err="1"/>
              <a:t>Bao</a:t>
            </a:r>
            <a:r>
              <a:rPr lang="en-US" altLang="en-US" dirty="0"/>
              <a:t> </a:t>
            </a:r>
            <a:r>
              <a:rPr lang="en-US" altLang="en-US" dirty="0" err="1"/>
              <a:t>gồm</a:t>
            </a:r>
            <a:r>
              <a:rPr lang="en-US" altLang="en-US" dirty="0"/>
              <a:t> </a:t>
            </a:r>
            <a:r>
              <a:rPr lang="en-US" altLang="en-US" dirty="0" err="1"/>
              <a:t>một</a:t>
            </a:r>
            <a:r>
              <a:rPr lang="en-US" altLang="en-US" dirty="0"/>
              <a:t> </a:t>
            </a:r>
            <a:r>
              <a:rPr lang="en-US" altLang="en-US" dirty="0" err="1"/>
              <a:t>số</a:t>
            </a:r>
            <a:r>
              <a:rPr lang="en-US" altLang="en-US" dirty="0"/>
              <a:t> </a:t>
            </a:r>
            <a:r>
              <a:rPr lang="en-US" altLang="en-US" dirty="0" err="1"/>
              <a:t>các</a:t>
            </a:r>
            <a:r>
              <a:rPr lang="en-US" altLang="en-US" dirty="0"/>
              <a:t> </a:t>
            </a:r>
            <a:r>
              <a:rPr lang="en-US" altLang="en-US" dirty="0" err="1"/>
              <a:t>lớp</a:t>
            </a:r>
            <a:r>
              <a:rPr lang="en-US" altLang="en-US" dirty="0"/>
              <a:t> </a:t>
            </a:r>
            <a:r>
              <a:rPr lang="en-US" altLang="en-US" dirty="0" err="1"/>
              <a:t>và</a:t>
            </a:r>
            <a:r>
              <a:rPr lang="en-US" altLang="en-US" dirty="0"/>
              <a:t> </a:t>
            </a:r>
            <a:r>
              <a:rPr lang="en-US" altLang="en-US" dirty="0" err="1"/>
              <a:t>giao</a:t>
            </a:r>
            <a:r>
              <a:rPr lang="en-US" altLang="en-US" dirty="0"/>
              <a:t> </a:t>
            </a:r>
            <a:r>
              <a:rPr lang="en-US" altLang="en-US" dirty="0" err="1"/>
              <a:t>diện</a:t>
            </a:r>
            <a:r>
              <a:rPr lang="en-US" altLang="en-US" dirty="0"/>
              <a:t> </a:t>
            </a:r>
            <a:r>
              <a:rPr lang="en-US" altLang="en-US" dirty="0" err="1"/>
              <a:t>mà</a:t>
            </a:r>
            <a:r>
              <a:rPr lang="en-US" altLang="en-US" dirty="0"/>
              <a:t> Java </a:t>
            </a:r>
            <a:r>
              <a:rPr lang="en-US" altLang="en-US" dirty="0" err="1"/>
              <a:t>cung</a:t>
            </a:r>
            <a:r>
              <a:rPr lang="en-US" altLang="en-US" dirty="0"/>
              <a:t> </a:t>
            </a:r>
            <a:r>
              <a:rPr lang="en-US" altLang="en-US" dirty="0" err="1"/>
              <a:t>cấp</a:t>
            </a:r>
            <a:r>
              <a:rPr lang="en-US" altLang="en-US" dirty="0"/>
              <a:t> </a:t>
            </a:r>
            <a:r>
              <a:rPr lang="en-US" altLang="en-US" dirty="0" err="1"/>
              <a:t>để</a:t>
            </a:r>
            <a:r>
              <a:rPr lang="en-US" altLang="en-US" dirty="0"/>
              <a:t> </a:t>
            </a:r>
            <a:r>
              <a:rPr lang="en-US" altLang="en-US" dirty="0" err="1"/>
              <a:t>bạn</a:t>
            </a:r>
            <a:r>
              <a:rPr lang="en-US" altLang="en-US" dirty="0"/>
              <a:t> </a:t>
            </a:r>
            <a:r>
              <a:rPr lang="en-US" altLang="en-US" dirty="0" err="1"/>
              <a:t>xử</a:t>
            </a:r>
            <a:r>
              <a:rPr lang="en-US" altLang="en-US" dirty="0"/>
              <a:t> </a:t>
            </a:r>
            <a:r>
              <a:rPr lang="en-US" altLang="en-US" dirty="0" err="1"/>
              <a:t>lý</a:t>
            </a:r>
            <a:r>
              <a:rPr lang="en-US" altLang="en-US" dirty="0"/>
              <a:t> </a:t>
            </a:r>
            <a:r>
              <a:rPr lang="en-US" altLang="en-US" dirty="0" err="1"/>
              <a:t>nhiều</a:t>
            </a:r>
            <a:r>
              <a:rPr lang="en-US" altLang="en-US" dirty="0"/>
              <a:t> </a:t>
            </a:r>
            <a:r>
              <a:rPr lang="en-US" altLang="en-US" dirty="0" err="1"/>
              <a:t>phần</a:t>
            </a:r>
            <a:r>
              <a:rPr lang="en-US" altLang="en-US" dirty="0"/>
              <a:t> </a:t>
            </a:r>
            <a:r>
              <a:rPr lang="en-US" altLang="en-US" dirty="0" err="1"/>
              <a:t>tử</a:t>
            </a:r>
            <a:r>
              <a:rPr lang="en-US" altLang="en-US" dirty="0"/>
              <a:t> </a:t>
            </a:r>
            <a:r>
              <a:rPr lang="en-US" altLang="en-US" dirty="0" err="1"/>
              <a:t>cùng</a:t>
            </a:r>
            <a:r>
              <a:rPr lang="en-US" altLang="en-US" dirty="0"/>
              <a:t> </a:t>
            </a:r>
            <a:r>
              <a:rPr lang="en-US" altLang="en-US" dirty="0" err="1"/>
              <a:t>kiểu</a:t>
            </a:r>
            <a:r>
              <a:rPr lang="en-US" altLang="en-US" dirty="0"/>
              <a:t> </a:t>
            </a:r>
            <a:r>
              <a:rPr lang="en-US" altLang="en-US" dirty="0" err="1"/>
              <a:t>đơn</a:t>
            </a:r>
            <a:r>
              <a:rPr lang="en-US" altLang="en-US" dirty="0"/>
              <a:t> </a:t>
            </a:r>
            <a:r>
              <a:rPr lang="en-US" altLang="en-US" dirty="0" err="1"/>
              <a:t>giản</a:t>
            </a:r>
            <a:r>
              <a:rPr lang="en-US" altLang="en-US" dirty="0"/>
              <a:t> </a:t>
            </a:r>
            <a:r>
              <a:rPr lang="en-US" altLang="en-US" dirty="0" err="1"/>
              <a:t>hơn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Cấu trúc dữ liệu trong Java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Page </a:t>
            </a:r>
            <a:fld id="{BA2306D1-7AA2-4024-BA70-03DBA15A1DCB}" type="slidenum">
              <a:rPr lang="en-US" altLang="ko-KR"/>
              <a:pPr>
                <a:defRPr/>
              </a:pPr>
              <a:t>25</a:t>
            </a:fld>
            <a:endParaRPr lang="en-US" altLang="ko-KR"/>
          </a:p>
        </p:txBody>
      </p:sp>
      <p:pic>
        <p:nvPicPr>
          <p:cNvPr id="2663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57375" y="3214689"/>
            <a:ext cx="6738144" cy="26955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5DC2E-141C-4674-B341-AB10064FD0EA}" type="datetime1">
              <a:rPr lang="en-US" smtClean="0"/>
              <a:t>11/18/2021</a:t>
            </a:fld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Phả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Java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Data structures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Page </a:t>
            </a:r>
            <a:fld id="{21141271-7761-4FD6-A916-6E88F0900BD8}" type="slidenum">
              <a:rPr lang="en-US" altLang="ko-KR" smtClean="0"/>
              <a:pPr>
                <a:defRPr/>
              </a:pPr>
              <a:t>26</a:t>
            </a:fld>
            <a:endParaRPr lang="en-US" altLang="ko-KR"/>
          </a:p>
        </p:txBody>
      </p:sp>
      <p:sp>
        <p:nvSpPr>
          <p:cNvPr id="27653" name="Text Box 5"/>
          <p:cNvSpPr txBox="1">
            <a:spLocks noChangeArrowheads="1"/>
          </p:cNvSpPr>
          <p:nvPr/>
        </p:nvSpPr>
        <p:spPr bwMode="auto">
          <a:xfrm>
            <a:off x="7570523" y="3722686"/>
            <a:ext cx="1398191" cy="45243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CN" sz="1400">
                <a:latin typeface="Times New Roman" pitchFamily="18" charset="0"/>
                <a:ea typeface="SimSun" pitchFamily="2" charset="-122"/>
                <a:cs typeface="Arial" charset="0"/>
              </a:rPr>
              <a:t>Tree Map</a:t>
            </a:r>
            <a:endParaRPr lang="en-US" sz="1400" noProof="1">
              <a:ea typeface="SimSun" pitchFamily="2" charset="-122"/>
              <a:cs typeface="Arial" charset="0"/>
            </a:endParaRPr>
          </a:p>
        </p:txBody>
      </p:sp>
      <p:sp>
        <p:nvSpPr>
          <p:cNvPr id="27654" name="Text Box 6"/>
          <p:cNvSpPr txBox="1">
            <a:spLocks noChangeArrowheads="1"/>
          </p:cNvSpPr>
          <p:nvPr/>
        </p:nvSpPr>
        <p:spPr bwMode="auto">
          <a:xfrm>
            <a:off x="1387873" y="4546599"/>
            <a:ext cx="1288123" cy="4508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ts val="300"/>
              </a:spcBef>
            </a:pPr>
            <a:r>
              <a:rPr lang="en-US" altLang="zh-CN" sz="1400">
                <a:latin typeface="Times New Roman" pitchFamily="18" charset="0"/>
                <a:ea typeface="SimSun" pitchFamily="2" charset="-122"/>
                <a:cs typeface="Arial" charset="0"/>
              </a:rPr>
              <a:t>HashSet</a:t>
            </a:r>
            <a:endParaRPr lang="en-US" sz="1400" noProof="1">
              <a:ea typeface="SimSun" pitchFamily="2" charset="-122"/>
              <a:cs typeface="Arial" charset="0"/>
            </a:endParaRPr>
          </a:p>
        </p:txBody>
      </p:sp>
      <p:sp>
        <p:nvSpPr>
          <p:cNvPr id="27655" name="Text Box 7"/>
          <p:cNvSpPr txBox="1">
            <a:spLocks noChangeArrowheads="1"/>
          </p:cNvSpPr>
          <p:nvPr/>
        </p:nvSpPr>
        <p:spPr bwMode="auto">
          <a:xfrm>
            <a:off x="2817019" y="4567237"/>
            <a:ext cx="1551252" cy="6254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CN" sz="1400">
                <a:latin typeface="Times New Roman" pitchFamily="18" charset="0"/>
                <a:ea typeface="SimSun" pitchFamily="2" charset="-122"/>
                <a:cs typeface="Arial" charset="0"/>
              </a:rPr>
              <a:t>&lt;&lt; interface&gt;&gt;</a:t>
            </a:r>
          </a:p>
          <a:p>
            <a:pPr algn="ctr"/>
            <a:r>
              <a:rPr lang="en-US" altLang="zh-CN" sz="1400">
                <a:latin typeface="Times New Roman" pitchFamily="18" charset="0"/>
                <a:ea typeface="SimSun" pitchFamily="2" charset="-122"/>
                <a:cs typeface="Arial" charset="0"/>
              </a:rPr>
              <a:t>Sorted Set</a:t>
            </a:r>
            <a:endParaRPr lang="en-US" sz="1400" noProof="1">
              <a:ea typeface="SimSun" pitchFamily="2" charset="-122"/>
              <a:cs typeface="Arial" charset="0"/>
            </a:endParaRPr>
          </a:p>
        </p:txBody>
      </p:sp>
      <p:sp>
        <p:nvSpPr>
          <p:cNvPr id="27656" name="Text Box 8"/>
          <p:cNvSpPr txBox="1">
            <a:spLocks noChangeArrowheads="1"/>
          </p:cNvSpPr>
          <p:nvPr/>
        </p:nvSpPr>
        <p:spPr bwMode="auto">
          <a:xfrm>
            <a:off x="4557449" y="4589462"/>
            <a:ext cx="1133343" cy="44926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ts val="300"/>
              </a:spcBef>
            </a:pPr>
            <a:r>
              <a:rPr lang="en-US" altLang="zh-CN" sz="1400">
                <a:latin typeface="Times New Roman" pitchFamily="18" charset="0"/>
                <a:ea typeface="SimSun" pitchFamily="2" charset="-122"/>
                <a:cs typeface="Arial" charset="0"/>
              </a:rPr>
              <a:t>Array List</a:t>
            </a:r>
            <a:endParaRPr lang="en-US" sz="1400" noProof="1">
              <a:ea typeface="SimSun" pitchFamily="2" charset="-122"/>
              <a:cs typeface="Arial" charset="0"/>
            </a:endParaRPr>
          </a:p>
        </p:txBody>
      </p:sp>
      <p:sp>
        <p:nvSpPr>
          <p:cNvPr id="27657" name="Text Box 9"/>
          <p:cNvSpPr txBox="1">
            <a:spLocks noChangeArrowheads="1"/>
          </p:cNvSpPr>
          <p:nvPr/>
        </p:nvSpPr>
        <p:spPr bwMode="auto">
          <a:xfrm>
            <a:off x="5807737" y="4589462"/>
            <a:ext cx="1119584" cy="44926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ts val="300"/>
              </a:spcBef>
            </a:pPr>
            <a:r>
              <a:rPr lang="en-US" altLang="zh-CN" sz="1400">
                <a:latin typeface="Times New Roman" pitchFamily="18" charset="0"/>
                <a:ea typeface="SimSun" pitchFamily="2" charset="-122"/>
                <a:cs typeface="Arial" charset="0"/>
              </a:rPr>
              <a:t>Vector</a:t>
            </a:r>
            <a:endParaRPr lang="en-US" sz="1400" noProof="1">
              <a:ea typeface="SimSun" pitchFamily="2" charset="-122"/>
              <a:cs typeface="Arial" charset="0"/>
            </a:endParaRPr>
          </a:p>
        </p:txBody>
      </p:sp>
      <p:sp>
        <p:nvSpPr>
          <p:cNvPr id="27658" name="Text Box 10"/>
          <p:cNvSpPr txBox="1">
            <a:spLocks noChangeArrowheads="1"/>
          </p:cNvSpPr>
          <p:nvPr/>
        </p:nvSpPr>
        <p:spPr bwMode="auto">
          <a:xfrm>
            <a:off x="7030508" y="4589462"/>
            <a:ext cx="1135063" cy="44926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ts val="300"/>
              </a:spcBef>
            </a:pPr>
            <a:r>
              <a:rPr lang="en-US" altLang="zh-CN" sz="1400">
                <a:latin typeface="Times New Roman" pitchFamily="18" charset="0"/>
                <a:ea typeface="SimSun" pitchFamily="2" charset="-122"/>
                <a:cs typeface="Arial" charset="0"/>
              </a:rPr>
              <a:t>LinkedList</a:t>
            </a:r>
            <a:endParaRPr lang="en-US" sz="1400" noProof="1">
              <a:ea typeface="SimSun" pitchFamily="2" charset="-122"/>
              <a:cs typeface="Arial" charset="0"/>
            </a:endParaRPr>
          </a:p>
        </p:txBody>
      </p: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2160059" y="3025774"/>
            <a:ext cx="1994958" cy="298450"/>
            <a:chOff x="2341" y="2807"/>
            <a:chExt cx="1860" cy="269"/>
          </a:xfrm>
        </p:grpSpPr>
        <p:sp>
          <p:nvSpPr>
            <p:cNvPr id="27702" name="Line 12"/>
            <p:cNvSpPr>
              <a:spLocks noChangeShapeType="1"/>
            </p:cNvSpPr>
            <p:nvPr/>
          </p:nvSpPr>
          <p:spPr bwMode="auto">
            <a:xfrm>
              <a:off x="2341" y="2807"/>
              <a:ext cx="184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703" name="Line 13"/>
            <p:cNvSpPr>
              <a:spLocks noChangeShapeType="1"/>
            </p:cNvSpPr>
            <p:nvPr/>
          </p:nvSpPr>
          <p:spPr bwMode="auto">
            <a:xfrm>
              <a:off x="2341" y="2807"/>
              <a:ext cx="1" cy="2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704" name="Line 14"/>
            <p:cNvSpPr>
              <a:spLocks noChangeShapeType="1"/>
            </p:cNvSpPr>
            <p:nvPr/>
          </p:nvSpPr>
          <p:spPr bwMode="auto">
            <a:xfrm>
              <a:off x="4200" y="2816"/>
              <a:ext cx="1" cy="2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15"/>
          <p:cNvGrpSpPr>
            <a:grpSpLocks/>
          </p:cNvGrpSpPr>
          <p:nvPr/>
        </p:nvGrpSpPr>
        <p:grpSpPr bwMode="auto">
          <a:xfrm>
            <a:off x="3019954" y="2408236"/>
            <a:ext cx="159941" cy="617538"/>
            <a:chOff x="3127" y="2254"/>
            <a:chExt cx="150" cy="553"/>
          </a:xfrm>
        </p:grpSpPr>
        <p:sp>
          <p:nvSpPr>
            <p:cNvPr id="27700" name="AutoShape 16"/>
            <p:cNvSpPr>
              <a:spLocks noChangeArrowheads="1"/>
            </p:cNvSpPr>
            <p:nvPr/>
          </p:nvSpPr>
          <p:spPr bwMode="auto">
            <a:xfrm>
              <a:off x="3127" y="2254"/>
              <a:ext cx="150" cy="176"/>
            </a:xfrm>
            <a:prstGeom prst="flowChartExtra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701" name="Line 17"/>
            <p:cNvSpPr>
              <a:spLocks noChangeShapeType="1"/>
            </p:cNvSpPr>
            <p:nvPr/>
          </p:nvSpPr>
          <p:spPr bwMode="auto">
            <a:xfrm>
              <a:off x="3186" y="2430"/>
              <a:ext cx="0" cy="37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7661" name="Text Box 18"/>
          <p:cNvSpPr txBox="1">
            <a:spLocks noChangeArrowheads="1"/>
          </p:cNvSpPr>
          <p:nvPr/>
        </p:nvSpPr>
        <p:spPr bwMode="auto">
          <a:xfrm>
            <a:off x="7174972" y="1447800"/>
            <a:ext cx="1565010" cy="6254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CN" sz="1400">
                <a:latin typeface="Times New Roman" pitchFamily="18" charset="0"/>
                <a:ea typeface="SimSun" pitchFamily="2" charset="-122"/>
                <a:cs typeface="Arial" charset="0"/>
              </a:rPr>
              <a:t>&lt;&lt; interface&gt;&gt;</a:t>
            </a:r>
          </a:p>
          <a:p>
            <a:pPr algn="ctr"/>
            <a:r>
              <a:rPr lang="en-US" altLang="zh-CN" sz="1400">
                <a:latin typeface="Times New Roman" pitchFamily="18" charset="0"/>
                <a:ea typeface="SimSun" pitchFamily="2" charset="-122"/>
                <a:cs typeface="Arial" charset="0"/>
              </a:rPr>
              <a:t>Map</a:t>
            </a:r>
            <a:endParaRPr lang="en-US" sz="1400" noProof="1">
              <a:ea typeface="SimSun" pitchFamily="2" charset="-122"/>
              <a:cs typeface="Arial" charset="0"/>
            </a:endParaRPr>
          </a:p>
        </p:txBody>
      </p:sp>
      <p:sp>
        <p:nvSpPr>
          <p:cNvPr id="27662" name="AutoShape 19"/>
          <p:cNvSpPr>
            <a:spLocks noChangeArrowheads="1"/>
          </p:cNvSpPr>
          <p:nvPr/>
        </p:nvSpPr>
        <p:spPr bwMode="auto">
          <a:xfrm rot="-5400000">
            <a:off x="6958410" y="1668727"/>
            <a:ext cx="188913" cy="220133"/>
          </a:xfrm>
          <a:prstGeom prst="flowChartMerge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7" name="Group 20"/>
          <p:cNvGrpSpPr>
            <a:grpSpLocks/>
          </p:cNvGrpSpPr>
          <p:nvPr/>
        </p:nvGrpSpPr>
        <p:grpSpPr bwMode="auto">
          <a:xfrm>
            <a:off x="7950598" y="2087561"/>
            <a:ext cx="161660" cy="560388"/>
            <a:chOff x="7637" y="1968"/>
            <a:chExt cx="150" cy="501"/>
          </a:xfrm>
        </p:grpSpPr>
        <p:sp>
          <p:nvSpPr>
            <p:cNvPr id="27698" name="AutoShape 21"/>
            <p:cNvSpPr>
              <a:spLocks noChangeArrowheads="1"/>
            </p:cNvSpPr>
            <p:nvPr/>
          </p:nvSpPr>
          <p:spPr bwMode="auto">
            <a:xfrm>
              <a:off x="7637" y="1968"/>
              <a:ext cx="150" cy="176"/>
            </a:xfrm>
            <a:prstGeom prst="flowChartExtra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99" name="Line 22"/>
            <p:cNvSpPr>
              <a:spLocks noChangeShapeType="1"/>
            </p:cNvSpPr>
            <p:nvPr/>
          </p:nvSpPr>
          <p:spPr bwMode="auto">
            <a:xfrm>
              <a:off x="7709" y="2144"/>
              <a:ext cx="1" cy="3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7664" name="Text Box 23"/>
          <p:cNvSpPr txBox="1">
            <a:spLocks noChangeArrowheads="1"/>
          </p:cNvSpPr>
          <p:nvPr/>
        </p:nvSpPr>
        <p:spPr bwMode="auto">
          <a:xfrm>
            <a:off x="7570523" y="2651124"/>
            <a:ext cx="1398191" cy="6270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zh-CN" sz="1400">
                <a:latin typeface="Times New Roman" pitchFamily="18" charset="0"/>
                <a:ea typeface="SimSun" pitchFamily="2" charset="-122"/>
                <a:cs typeface="Arial" charset="0"/>
              </a:rPr>
              <a:t>&lt;&lt; interface&gt;&gt;</a:t>
            </a:r>
          </a:p>
          <a:p>
            <a:pPr algn="ctr"/>
            <a:r>
              <a:rPr lang="en-US" altLang="zh-CN" sz="1400">
                <a:latin typeface="Times New Roman" pitchFamily="18" charset="0"/>
                <a:ea typeface="SimSun" pitchFamily="2" charset="-122"/>
                <a:cs typeface="Arial" charset="0"/>
              </a:rPr>
              <a:t>Sorted Map</a:t>
            </a:r>
            <a:endParaRPr lang="en-US" sz="1400" noProof="1">
              <a:ea typeface="SimSun" pitchFamily="2" charset="-122"/>
              <a:cs typeface="Arial" charset="0"/>
            </a:endParaRPr>
          </a:p>
        </p:txBody>
      </p:sp>
      <p:sp>
        <p:nvSpPr>
          <p:cNvPr id="27665" name="Text Box 24"/>
          <p:cNvSpPr txBox="1">
            <a:spLocks noChangeArrowheads="1"/>
          </p:cNvSpPr>
          <p:nvPr/>
        </p:nvSpPr>
        <p:spPr bwMode="auto">
          <a:xfrm>
            <a:off x="3252127" y="3319462"/>
            <a:ext cx="1563290" cy="6254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CN" sz="1400">
                <a:latin typeface="Times New Roman" pitchFamily="18" charset="0"/>
                <a:ea typeface="SimSun" pitchFamily="2" charset="-122"/>
                <a:cs typeface="Arial" charset="0"/>
              </a:rPr>
              <a:t>&lt;&lt; interface&gt;&gt;</a:t>
            </a:r>
          </a:p>
          <a:p>
            <a:pPr algn="ctr"/>
            <a:r>
              <a:rPr lang="en-US" altLang="zh-CN" sz="1400">
                <a:latin typeface="Times New Roman" pitchFamily="18" charset="0"/>
                <a:ea typeface="SimSun" pitchFamily="2" charset="-122"/>
                <a:cs typeface="Arial" charset="0"/>
              </a:rPr>
              <a:t>List</a:t>
            </a:r>
            <a:endParaRPr lang="en-US" sz="1400" noProof="1">
              <a:ea typeface="SimSun" pitchFamily="2" charset="-122"/>
              <a:cs typeface="Arial" charset="0"/>
            </a:endParaRPr>
          </a:p>
        </p:txBody>
      </p:sp>
      <p:sp>
        <p:nvSpPr>
          <p:cNvPr id="27666" name="Text Box 25"/>
          <p:cNvSpPr txBox="1">
            <a:spLocks noChangeArrowheads="1"/>
          </p:cNvSpPr>
          <p:nvPr/>
        </p:nvSpPr>
        <p:spPr bwMode="auto">
          <a:xfrm>
            <a:off x="5334000" y="2024061"/>
            <a:ext cx="1367234" cy="4540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ts val="300"/>
              </a:spcBef>
            </a:pPr>
            <a:r>
              <a:rPr lang="en-US" altLang="zh-CN" sz="1400">
                <a:latin typeface="Times New Roman" pitchFamily="18" charset="0"/>
                <a:ea typeface="SimSun" pitchFamily="2" charset="-122"/>
                <a:cs typeface="Arial" charset="0"/>
              </a:rPr>
              <a:t>HashMap</a:t>
            </a:r>
            <a:endParaRPr lang="en-US" sz="1400" noProof="1">
              <a:ea typeface="SimSun" pitchFamily="2" charset="-122"/>
              <a:cs typeface="Arial" charset="0"/>
            </a:endParaRPr>
          </a:p>
        </p:txBody>
      </p:sp>
      <p:sp>
        <p:nvSpPr>
          <p:cNvPr id="27667" name="Text Box 26"/>
          <p:cNvSpPr txBox="1">
            <a:spLocks noChangeArrowheads="1"/>
          </p:cNvSpPr>
          <p:nvPr/>
        </p:nvSpPr>
        <p:spPr bwMode="auto">
          <a:xfrm>
            <a:off x="5271162" y="2709861"/>
            <a:ext cx="1367234" cy="45243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ts val="300"/>
              </a:spcBef>
            </a:pPr>
            <a:r>
              <a:rPr lang="en-US" altLang="zh-CN" sz="1400">
                <a:latin typeface="Times New Roman" pitchFamily="18" charset="0"/>
                <a:ea typeface="SimSun" pitchFamily="2" charset="-122"/>
                <a:cs typeface="Arial" charset="0"/>
              </a:rPr>
              <a:t>HashTable</a:t>
            </a:r>
            <a:endParaRPr lang="en-US" sz="1400" noProof="1">
              <a:ea typeface="SimSun" pitchFamily="2" charset="-122"/>
              <a:cs typeface="Arial" charset="0"/>
            </a:endParaRPr>
          </a:p>
        </p:txBody>
      </p:sp>
      <p:grpSp>
        <p:nvGrpSpPr>
          <p:cNvPr id="8" name="Group 27"/>
          <p:cNvGrpSpPr>
            <a:grpSpLocks/>
          </p:cNvGrpSpPr>
          <p:nvPr/>
        </p:nvGrpSpPr>
        <p:grpSpPr bwMode="auto">
          <a:xfrm>
            <a:off x="5996914" y="1779586"/>
            <a:ext cx="920088" cy="247650"/>
            <a:chOff x="5850" y="1692"/>
            <a:chExt cx="858" cy="221"/>
          </a:xfrm>
        </p:grpSpPr>
        <p:sp>
          <p:nvSpPr>
            <p:cNvPr id="27696" name="Line 28"/>
            <p:cNvSpPr>
              <a:spLocks noChangeShapeType="1"/>
            </p:cNvSpPr>
            <p:nvPr/>
          </p:nvSpPr>
          <p:spPr bwMode="auto">
            <a:xfrm>
              <a:off x="5850" y="1698"/>
              <a:ext cx="858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97" name="Line 29"/>
            <p:cNvSpPr>
              <a:spLocks noChangeShapeType="1"/>
            </p:cNvSpPr>
            <p:nvPr/>
          </p:nvSpPr>
          <p:spPr bwMode="auto">
            <a:xfrm>
              <a:off x="5850" y="1692"/>
              <a:ext cx="0" cy="22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7669" name="AutoShape 30"/>
          <p:cNvSpPr>
            <a:spLocks noChangeArrowheads="1"/>
          </p:cNvSpPr>
          <p:nvPr/>
        </p:nvSpPr>
        <p:spPr bwMode="auto">
          <a:xfrm>
            <a:off x="7169813" y="2078036"/>
            <a:ext cx="159940" cy="196850"/>
          </a:xfrm>
          <a:prstGeom prst="flowChartExtra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9" name="Group 31"/>
          <p:cNvGrpSpPr>
            <a:grpSpLocks/>
          </p:cNvGrpSpPr>
          <p:nvPr/>
        </p:nvGrpSpPr>
        <p:grpSpPr bwMode="auto">
          <a:xfrm>
            <a:off x="6679671" y="2281236"/>
            <a:ext cx="584729" cy="623888"/>
            <a:chOff x="6474" y="2141"/>
            <a:chExt cx="546" cy="559"/>
          </a:xfrm>
        </p:grpSpPr>
        <p:sp>
          <p:nvSpPr>
            <p:cNvPr id="27694" name="Line 32"/>
            <p:cNvSpPr>
              <a:spLocks noChangeShapeType="1"/>
            </p:cNvSpPr>
            <p:nvPr/>
          </p:nvSpPr>
          <p:spPr bwMode="auto">
            <a:xfrm>
              <a:off x="6994" y="2141"/>
              <a:ext cx="1" cy="55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95" name="Line 33"/>
            <p:cNvSpPr>
              <a:spLocks noChangeShapeType="1"/>
            </p:cNvSpPr>
            <p:nvPr/>
          </p:nvSpPr>
          <p:spPr bwMode="auto">
            <a:xfrm>
              <a:off x="6474" y="2687"/>
              <a:ext cx="546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7671" name="Text Box 34"/>
          <p:cNvSpPr txBox="1">
            <a:spLocks noChangeArrowheads="1"/>
          </p:cNvSpPr>
          <p:nvPr/>
        </p:nvSpPr>
        <p:spPr bwMode="auto">
          <a:xfrm>
            <a:off x="1405071" y="3333749"/>
            <a:ext cx="1565010" cy="6270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CN" sz="1400">
                <a:latin typeface="Times New Roman" pitchFamily="18" charset="0"/>
                <a:ea typeface="SimSun" pitchFamily="2" charset="-122"/>
                <a:cs typeface="Arial" charset="0"/>
              </a:rPr>
              <a:t>&lt;&lt; interface&gt;&gt;</a:t>
            </a:r>
          </a:p>
          <a:p>
            <a:pPr algn="ctr"/>
            <a:r>
              <a:rPr lang="en-US" altLang="zh-CN" sz="1400">
                <a:latin typeface="Times New Roman" pitchFamily="18" charset="0"/>
                <a:ea typeface="SimSun" pitchFamily="2" charset="-122"/>
                <a:cs typeface="Arial" charset="0"/>
              </a:rPr>
              <a:t>Set</a:t>
            </a:r>
            <a:endParaRPr lang="en-US" sz="1400" noProof="1">
              <a:ea typeface="SimSun" pitchFamily="2" charset="-122"/>
              <a:cs typeface="Arial" charset="0"/>
            </a:endParaRPr>
          </a:p>
        </p:txBody>
      </p:sp>
      <p:grpSp>
        <p:nvGrpSpPr>
          <p:cNvPr id="10" name="Group 35"/>
          <p:cNvGrpSpPr>
            <a:grpSpLocks/>
          </p:cNvGrpSpPr>
          <p:nvPr/>
        </p:nvGrpSpPr>
        <p:grpSpPr bwMode="auto">
          <a:xfrm>
            <a:off x="7950598" y="3284537"/>
            <a:ext cx="147902" cy="434975"/>
            <a:chOff x="7637" y="3039"/>
            <a:chExt cx="137" cy="390"/>
          </a:xfrm>
        </p:grpSpPr>
        <p:sp>
          <p:nvSpPr>
            <p:cNvPr id="27692" name="AutoShape 36"/>
            <p:cNvSpPr>
              <a:spLocks noChangeArrowheads="1"/>
            </p:cNvSpPr>
            <p:nvPr/>
          </p:nvSpPr>
          <p:spPr bwMode="auto">
            <a:xfrm>
              <a:off x="7637" y="3039"/>
              <a:ext cx="137" cy="150"/>
            </a:xfrm>
            <a:prstGeom prst="flowChartExtra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93" name="Line 37"/>
            <p:cNvSpPr>
              <a:spLocks noChangeShapeType="1"/>
            </p:cNvSpPr>
            <p:nvPr/>
          </p:nvSpPr>
          <p:spPr bwMode="auto">
            <a:xfrm flipH="1">
              <a:off x="7709" y="3195"/>
              <a:ext cx="1" cy="23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" name="Group 38"/>
          <p:cNvGrpSpPr>
            <a:grpSpLocks/>
          </p:cNvGrpSpPr>
          <p:nvPr/>
        </p:nvGrpSpPr>
        <p:grpSpPr bwMode="auto">
          <a:xfrm>
            <a:off x="1976042" y="3979861"/>
            <a:ext cx="1757627" cy="585788"/>
            <a:chOff x="2172" y="3663"/>
            <a:chExt cx="1639" cy="524"/>
          </a:xfrm>
        </p:grpSpPr>
        <p:sp>
          <p:nvSpPr>
            <p:cNvPr id="27687" name="Line 39"/>
            <p:cNvSpPr>
              <a:spLocks noChangeShapeType="1"/>
            </p:cNvSpPr>
            <p:nvPr/>
          </p:nvSpPr>
          <p:spPr bwMode="auto">
            <a:xfrm>
              <a:off x="2172" y="4028"/>
              <a:ext cx="1638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88" name="AutoShape 40"/>
            <p:cNvSpPr>
              <a:spLocks noChangeArrowheads="1"/>
            </p:cNvSpPr>
            <p:nvPr/>
          </p:nvSpPr>
          <p:spPr bwMode="auto">
            <a:xfrm>
              <a:off x="2412" y="3663"/>
              <a:ext cx="137" cy="150"/>
            </a:xfrm>
            <a:prstGeom prst="flowChartExtra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89" name="Line 41"/>
            <p:cNvSpPr>
              <a:spLocks noChangeShapeType="1"/>
            </p:cNvSpPr>
            <p:nvPr/>
          </p:nvSpPr>
          <p:spPr bwMode="auto">
            <a:xfrm>
              <a:off x="2484" y="3829"/>
              <a:ext cx="1" cy="20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90" name="Line 42"/>
            <p:cNvSpPr>
              <a:spLocks noChangeShapeType="1"/>
            </p:cNvSpPr>
            <p:nvPr/>
          </p:nvSpPr>
          <p:spPr bwMode="auto">
            <a:xfrm flipH="1">
              <a:off x="3810" y="4035"/>
              <a:ext cx="1" cy="15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91" name="Line 43"/>
            <p:cNvSpPr>
              <a:spLocks noChangeShapeType="1"/>
            </p:cNvSpPr>
            <p:nvPr/>
          </p:nvSpPr>
          <p:spPr bwMode="auto">
            <a:xfrm>
              <a:off x="2172" y="4031"/>
              <a:ext cx="1" cy="14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" name="Group 44"/>
          <p:cNvGrpSpPr>
            <a:grpSpLocks/>
          </p:cNvGrpSpPr>
          <p:nvPr/>
        </p:nvGrpSpPr>
        <p:grpSpPr bwMode="auto">
          <a:xfrm>
            <a:off x="4619361" y="3946525"/>
            <a:ext cx="2648479" cy="642937"/>
            <a:chOff x="4589" y="3633"/>
            <a:chExt cx="2471" cy="576"/>
          </a:xfrm>
        </p:grpSpPr>
        <p:sp>
          <p:nvSpPr>
            <p:cNvPr id="27682" name="Line 45"/>
            <p:cNvSpPr>
              <a:spLocks noChangeShapeType="1"/>
            </p:cNvSpPr>
            <p:nvPr/>
          </p:nvSpPr>
          <p:spPr bwMode="auto">
            <a:xfrm>
              <a:off x="4589" y="4015"/>
              <a:ext cx="2471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3" name="Group 46"/>
            <p:cNvGrpSpPr>
              <a:grpSpLocks/>
            </p:cNvGrpSpPr>
            <p:nvPr/>
          </p:nvGrpSpPr>
          <p:grpSpPr bwMode="auto">
            <a:xfrm>
              <a:off x="4604" y="3643"/>
              <a:ext cx="137" cy="374"/>
              <a:chOff x="4829" y="3702"/>
              <a:chExt cx="137" cy="374"/>
            </a:xfrm>
          </p:grpSpPr>
          <p:sp>
            <p:nvSpPr>
              <p:cNvPr id="27685" name="AutoShape 47"/>
              <p:cNvSpPr>
                <a:spLocks noChangeArrowheads="1"/>
              </p:cNvSpPr>
              <p:nvPr/>
            </p:nvSpPr>
            <p:spPr bwMode="auto">
              <a:xfrm>
                <a:off x="4829" y="3702"/>
                <a:ext cx="137" cy="150"/>
              </a:xfrm>
              <a:prstGeom prst="flowChartExtra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86" name="Line 48"/>
              <p:cNvSpPr>
                <a:spLocks noChangeShapeType="1"/>
              </p:cNvSpPr>
              <p:nvPr/>
            </p:nvSpPr>
            <p:spPr bwMode="auto">
              <a:xfrm>
                <a:off x="4901" y="3868"/>
                <a:ext cx="1" cy="20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7684" name="Line 49"/>
            <p:cNvSpPr>
              <a:spLocks noChangeShapeType="1"/>
            </p:cNvSpPr>
            <p:nvPr/>
          </p:nvSpPr>
          <p:spPr bwMode="auto">
            <a:xfrm>
              <a:off x="6045" y="4022"/>
              <a:ext cx="1" cy="18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7675" name="Text Box 50"/>
          <p:cNvSpPr txBox="1">
            <a:spLocks noChangeArrowheads="1"/>
          </p:cNvSpPr>
          <p:nvPr/>
        </p:nvSpPr>
        <p:spPr bwMode="auto">
          <a:xfrm>
            <a:off x="2959762" y="5726111"/>
            <a:ext cx="1174617" cy="5222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ts val="300"/>
              </a:spcBef>
            </a:pPr>
            <a:r>
              <a:rPr lang="en-US" altLang="zh-CN" sz="1400">
                <a:latin typeface="Times New Roman" pitchFamily="18" charset="0"/>
                <a:ea typeface="SimSun" pitchFamily="2" charset="-122"/>
                <a:cs typeface="Arial" charset="0"/>
              </a:rPr>
              <a:t>TreeSet</a:t>
            </a:r>
            <a:endParaRPr lang="en-US" sz="1400" noProof="1">
              <a:ea typeface="SimSun" pitchFamily="2" charset="-122"/>
              <a:cs typeface="Arial" charset="0"/>
            </a:endParaRPr>
          </a:p>
        </p:txBody>
      </p:sp>
      <p:grpSp>
        <p:nvGrpSpPr>
          <p:cNvPr id="14" name="Group 51"/>
          <p:cNvGrpSpPr>
            <a:grpSpLocks/>
          </p:cNvGrpSpPr>
          <p:nvPr/>
        </p:nvGrpSpPr>
        <p:grpSpPr bwMode="auto">
          <a:xfrm>
            <a:off x="3460222" y="5191125"/>
            <a:ext cx="161660" cy="528637"/>
            <a:chOff x="3530" y="4747"/>
            <a:chExt cx="150" cy="475"/>
          </a:xfrm>
        </p:grpSpPr>
        <p:sp>
          <p:nvSpPr>
            <p:cNvPr id="27680" name="AutoShape 52"/>
            <p:cNvSpPr>
              <a:spLocks noChangeArrowheads="1"/>
            </p:cNvSpPr>
            <p:nvPr/>
          </p:nvSpPr>
          <p:spPr bwMode="auto">
            <a:xfrm>
              <a:off x="3530" y="4747"/>
              <a:ext cx="150" cy="176"/>
            </a:xfrm>
            <a:prstGeom prst="flowChartExtra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81" name="Line 53"/>
            <p:cNvSpPr>
              <a:spLocks noChangeShapeType="1"/>
            </p:cNvSpPr>
            <p:nvPr/>
          </p:nvSpPr>
          <p:spPr bwMode="auto">
            <a:xfrm>
              <a:off x="3602" y="4923"/>
              <a:ext cx="1" cy="29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7677" name="Text Box 54"/>
          <p:cNvSpPr txBox="1">
            <a:spLocks noChangeArrowheads="1"/>
          </p:cNvSpPr>
          <p:nvPr/>
        </p:nvSpPr>
        <p:spPr bwMode="auto">
          <a:xfrm>
            <a:off x="2362995" y="1768475"/>
            <a:ext cx="1565010" cy="6254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CN" sz="1400">
                <a:latin typeface="Times New Roman" pitchFamily="18" charset="0"/>
                <a:ea typeface="SimSun" pitchFamily="2" charset="-122"/>
                <a:cs typeface="Arial" charset="0"/>
              </a:rPr>
              <a:t>&lt;&lt; interface&gt;&gt;</a:t>
            </a:r>
          </a:p>
          <a:p>
            <a:pPr algn="ctr"/>
            <a:r>
              <a:rPr lang="en-US" altLang="zh-CN" sz="1400">
                <a:latin typeface="Times New Roman" pitchFamily="18" charset="0"/>
                <a:ea typeface="SimSun" pitchFamily="2" charset="-122"/>
                <a:cs typeface="Arial" charset="0"/>
              </a:rPr>
              <a:t>Collection</a:t>
            </a:r>
            <a:endParaRPr lang="en-US" sz="1400" noProof="1">
              <a:ea typeface="SimSun" pitchFamily="2" charset="-122"/>
              <a:cs typeface="Arial" charset="0"/>
            </a:endParaRPr>
          </a:p>
        </p:txBody>
      </p:sp>
      <p:sp>
        <p:nvSpPr>
          <p:cNvPr id="27678" name="Line 55"/>
          <p:cNvSpPr>
            <a:spLocks noChangeShapeType="1"/>
          </p:cNvSpPr>
          <p:nvPr/>
        </p:nvSpPr>
        <p:spPr bwMode="auto">
          <a:xfrm>
            <a:off x="4581525" y="4371974"/>
            <a:ext cx="1720" cy="207962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679" name="Line 56"/>
          <p:cNvSpPr>
            <a:spLocks noChangeShapeType="1"/>
          </p:cNvSpPr>
          <p:nvPr/>
        </p:nvSpPr>
        <p:spPr bwMode="auto">
          <a:xfrm>
            <a:off x="7319434" y="4373562"/>
            <a:ext cx="1720" cy="207963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(List)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>
          <a:xfrm>
            <a:off x="796264" y="1557339"/>
            <a:ext cx="8915400" cy="4086225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US" altLang="en-US" sz="2400" b="1" dirty="0">
                <a:solidFill>
                  <a:srgbClr val="C00000"/>
                </a:solidFill>
              </a:rPr>
              <a:t>List </a:t>
            </a:r>
            <a:r>
              <a:rPr lang="en-US" altLang="en-US" sz="2400" dirty="0" err="1"/>
              <a:t>trong</a:t>
            </a:r>
            <a:r>
              <a:rPr lang="en-US" altLang="en-US" sz="2400" dirty="0"/>
              <a:t> Java </a:t>
            </a:r>
            <a:r>
              <a:rPr lang="en-US" altLang="en-US" sz="2400" dirty="0" err="1"/>
              <a:t>là</a:t>
            </a:r>
            <a:r>
              <a:rPr lang="en-US" altLang="en-US" sz="2400" dirty="0"/>
              <a:t> </a:t>
            </a:r>
            <a:r>
              <a:rPr lang="en-US" altLang="en-US" sz="2400" dirty="0" err="1"/>
              <a:t>một</a:t>
            </a:r>
            <a:r>
              <a:rPr lang="en-US" altLang="en-US" sz="2400" dirty="0"/>
              <a:t> </a:t>
            </a:r>
            <a:r>
              <a:rPr lang="en-US" altLang="en-US" sz="2400" b="1" dirty="0">
                <a:latin typeface="Bookman Old Style" pitchFamily="18" charset="0"/>
              </a:rPr>
              <a:t>interface </a:t>
            </a:r>
            <a:r>
              <a:rPr lang="en-US" altLang="en-US" sz="2400" dirty="0" err="1">
                <a:latin typeface="Bookman Old Style" pitchFamily="18" charset="0"/>
              </a:rPr>
              <a:t>hoạt</a:t>
            </a:r>
            <a:r>
              <a:rPr lang="en-US" altLang="en-US" sz="2400" dirty="0">
                <a:latin typeface="Bookman Old Style" pitchFamily="18" charset="0"/>
              </a:rPr>
              <a:t> </a:t>
            </a:r>
            <a:r>
              <a:rPr lang="en-US" altLang="en-US" sz="2400" dirty="0" err="1">
                <a:latin typeface="Bookman Old Style" pitchFamily="18" charset="0"/>
              </a:rPr>
              <a:t>động</a:t>
            </a:r>
            <a:r>
              <a:rPr lang="en-US" altLang="en-US" sz="2400" dirty="0">
                <a:latin typeface="Bookman Old Style" pitchFamily="18" charset="0"/>
              </a:rPr>
              <a:t> </a:t>
            </a:r>
            <a:r>
              <a:rPr lang="en-US" altLang="en-US" sz="2400" dirty="0" err="1">
                <a:latin typeface="Bookman Old Style" pitchFamily="18" charset="0"/>
              </a:rPr>
              <a:t>tương</a:t>
            </a:r>
            <a:r>
              <a:rPr lang="en-US" altLang="en-US" sz="2400" dirty="0">
                <a:latin typeface="Bookman Old Style" pitchFamily="18" charset="0"/>
              </a:rPr>
              <a:t> </a:t>
            </a:r>
            <a:r>
              <a:rPr lang="en-US" altLang="en-US" sz="2400" dirty="0" err="1">
                <a:latin typeface="Bookman Old Style" pitchFamily="18" charset="0"/>
              </a:rPr>
              <a:t>tự</a:t>
            </a:r>
            <a:r>
              <a:rPr lang="en-US" altLang="en-US" sz="2400" dirty="0">
                <a:latin typeface="Bookman Old Style" pitchFamily="18" charset="0"/>
              </a:rPr>
              <a:t> </a:t>
            </a:r>
            <a:r>
              <a:rPr lang="en-US" altLang="en-US" sz="2400" dirty="0" err="1">
                <a:latin typeface="Bookman Old Style" pitchFamily="18" charset="0"/>
              </a:rPr>
              <a:t>như</a:t>
            </a:r>
            <a:r>
              <a:rPr lang="en-US" altLang="en-US" sz="2400" dirty="0">
                <a:latin typeface="Bookman Old Style" pitchFamily="18" charset="0"/>
              </a:rPr>
              <a:t> </a:t>
            </a:r>
            <a:r>
              <a:rPr lang="en-US" altLang="en-US" sz="2400" dirty="0" err="1">
                <a:latin typeface="Bookman Old Style" pitchFamily="18" charset="0"/>
              </a:rPr>
              <a:t>mảng</a:t>
            </a:r>
            <a:endParaRPr lang="en-US" altLang="en-US" sz="2400" dirty="0"/>
          </a:p>
          <a:p>
            <a:pPr lvl="1">
              <a:spcBef>
                <a:spcPts val="600"/>
              </a:spcBef>
            </a:pPr>
            <a:r>
              <a:rPr lang="en-US" altLang="en-US" sz="2000" dirty="0" err="1"/>
              <a:t>Là</a:t>
            </a:r>
            <a:r>
              <a:rPr lang="en-US" altLang="en-US" sz="2000" dirty="0"/>
              <a:t> </a:t>
            </a:r>
            <a:r>
              <a:rPr lang="en-US" altLang="en-US" sz="2000" dirty="0" err="1"/>
              <a:t>một</a:t>
            </a:r>
            <a:r>
              <a:rPr lang="en-US" altLang="en-US" sz="2000" dirty="0"/>
              <a:t> </a:t>
            </a:r>
            <a:r>
              <a:rPr lang="en-US" altLang="en-US" sz="2000" dirty="0" err="1"/>
              <a:t>tập</a:t>
            </a:r>
            <a:r>
              <a:rPr lang="en-US" altLang="en-US" sz="2000" dirty="0"/>
              <a:t> </a:t>
            </a:r>
            <a:r>
              <a:rPr lang="en-US" altLang="en-US" sz="2000" dirty="0" err="1"/>
              <a:t>có</a:t>
            </a:r>
            <a:r>
              <a:rPr lang="en-US" altLang="en-US" sz="2000" dirty="0"/>
              <a:t> </a:t>
            </a:r>
            <a:r>
              <a:rPr lang="en-US" altLang="en-US" sz="2000" dirty="0" err="1"/>
              <a:t>thứ</a:t>
            </a:r>
            <a:r>
              <a:rPr lang="en-US" altLang="en-US" sz="2000" dirty="0"/>
              <a:t> </a:t>
            </a:r>
            <a:r>
              <a:rPr lang="en-US" altLang="en-US" sz="2000" dirty="0" err="1"/>
              <a:t>tự</a:t>
            </a:r>
            <a:r>
              <a:rPr lang="en-US" altLang="en-US" sz="2000" dirty="0"/>
              <a:t> (</a:t>
            </a:r>
            <a:r>
              <a:rPr lang="en-US" altLang="en-US" sz="2000" dirty="0" err="1"/>
              <a:t>xem</a:t>
            </a:r>
            <a:r>
              <a:rPr lang="en-US" altLang="en-US" sz="2000" dirty="0"/>
              <a:t> </a:t>
            </a:r>
            <a:r>
              <a:rPr lang="en-US" altLang="en-US" sz="2000" dirty="0" err="1"/>
              <a:t>như</a:t>
            </a:r>
            <a:r>
              <a:rPr lang="en-US" altLang="en-US" sz="2000" dirty="0"/>
              <a:t> </a:t>
            </a:r>
            <a:r>
              <a:rPr lang="en-US" altLang="en-US" sz="2000" dirty="0" err="1"/>
              <a:t>chuỗn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tuần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tự</a:t>
            </a:r>
            <a:r>
              <a:rPr lang="en-US" altLang="en-US" sz="2000" dirty="0"/>
              <a:t>)</a:t>
            </a:r>
          </a:p>
          <a:p>
            <a:pPr lvl="1">
              <a:spcBef>
                <a:spcPts val="600"/>
              </a:spcBef>
            </a:pPr>
            <a:r>
              <a:rPr lang="en-US" altLang="en-US" sz="2000" dirty="0" err="1"/>
              <a:t>Người</a:t>
            </a:r>
            <a:r>
              <a:rPr lang="en-US" altLang="en-US" sz="2000" dirty="0"/>
              <a:t> </a:t>
            </a:r>
            <a:r>
              <a:rPr lang="en-US" altLang="en-US" sz="2000" dirty="0" err="1"/>
              <a:t>dùng</a:t>
            </a:r>
            <a:r>
              <a:rPr lang="en-US" altLang="en-US" sz="2000" dirty="0"/>
              <a:t> </a:t>
            </a:r>
            <a:r>
              <a:rPr lang="en-US" altLang="en-US" sz="2000" dirty="0" err="1"/>
              <a:t>điều</a:t>
            </a:r>
            <a:r>
              <a:rPr lang="en-US" altLang="en-US" sz="2000" dirty="0"/>
              <a:t> </a:t>
            </a:r>
            <a:r>
              <a:rPr lang="en-US" altLang="en-US" sz="2000" dirty="0" err="1"/>
              <a:t>khiển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chính</a:t>
            </a:r>
            <a:r>
              <a:rPr lang="en-US" altLang="en-US" sz="2000" dirty="0"/>
              <a:t> </a:t>
            </a:r>
            <a:r>
              <a:rPr lang="en-US" altLang="en-US" sz="2000" dirty="0" err="1"/>
              <a:t>xác</a:t>
            </a:r>
            <a:r>
              <a:rPr lang="en-US" altLang="en-US" sz="2000" dirty="0"/>
              <a:t> </a:t>
            </a:r>
            <a:r>
              <a:rPr lang="en-US" altLang="en-US" sz="2000" dirty="0" err="1"/>
              <a:t>được</a:t>
            </a:r>
            <a:r>
              <a:rPr lang="en-US" altLang="en-US" sz="2000" dirty="0"/>
              <a:t> </a:t>
            </a:r>
            <a:r>
              <a:rPr lang="en-US" altLang="en-US" sz="2000" dirty="0" err="1"/>
              <a:t>phần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tử</a:t>
            </a:r>
            <a:r>
              <a:rPr lang="en-US" altLang="en-US" sz="2000" dirty="0"/>
              <a:t> </a:t>
            </a:r>
            <a:r>
              <a:rPr lang="en-US" altLang="en-US" sz="2000" dirty="0" err="1"/>
              <a:t>được</a:t>
            </a:r>
            <a:r>
              <a:rPr lang="en-US" altLang="en-US" sz="2000" dirty="0"/>
              <a:t> </a:t>
            </a:r>
            <a:r>
              <a:rPr lang="en-US" altLang="en-US" sz="2000" dirty="0" err="1"/>
              <a:t>chèn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vào</a:t>
            </a:r>
            <a:r>
              <a:rPr lang="en-US" altLang="en-US" sz="2000" dirty="0"/>
              <a:t> </a:t>
            </a:r>
            <a:r>
              <a:rPr lang="en-US" altLang="en-US" sz="2000" dirty="0" err="1"/>
              <a:t>đâu</a:t>
            </a:r>
            <a:r>
              <a:rPr lang="en-US" altLang="en-US" sz="2000" dirty="0"/>
              <a:t> </a:t>
            </a:r>
            <a:r>
              <a:rPr lang="en-US" altLang="en-US" sz="2000" dirty="0" err="1"/>
              <a:t>trong</a:t>
            </a:r>
            <a:r>
              <a:rPr lang="en-US" altLang="en-US" sz="2000" dirty="0"/>
              <a:t> </a:t>
            </a:r>
            <a:r>
              <a:rPr lang="en-US" altLang="en-US" sz="2000" dirty="0" err="1"/>
              <a:t>danh</a:t>
            </a:r>
            <a:r>
              <a:rPr lang="en-US" altLang="en-US" sz="2000" dirty="0"/>
              <a:t> </a:t>
            </a:r>
            <a:r>
              <a:rPr lang="en-US" altLang="en-US" sz="2000" dirty="0" err="1"/>
              <a:t>sách</a:t>
            </a:r>
            <a:endParaRPr lang="en-US" altLang="en-US" sz="2000" dirty="0"/>
          </a:p>
          <a:p>
            <a:pPr lvl="1">
              <a:spcBef>
                <a:spcPts val="600"/>
              </a:spcBef>
            </a:pPr>
            <a:r>
              <a:rPr lang="en-US" altLang="en-US" sz="2000" dirty="0" err="1"/>
              <a:t>có</a:t>
            </a:r>
            <a:r>
              <a:rPr lang="en-US" altLang="en-US" sz="2000" dirty="0"/>
              <a:t> </a:t>
            </a:r>
            <a:r>
              <a:rPr lang="en-US" altLang="en-US" sz="2000" dirty="0" err="1"/>
              <a:t>thể</a:t>
            </a:r>
            <a:r>
              <a:rPr lang="en-US" altLang="en-US" sz="2000" dirty="0"/>
              <a:t> </a:t>
            </a:r>
            <a:r>
              <a:rPr lang="en-US" altLang="en-US" sz="2000" dirty="0" err="1"/>
              <a:t>truy</a:t>
            </a:r>
            <a:r>
              <a:rPr lang="en-US" altLang="en-US" sz="2000" dirty="0"/>
              <a:t> </a:t>
            </a:r>
            <a:r>
              <a:rPr lang="en-US" altLang="en-US" sz="2000" dirty="0" err="1"/>
              <a:t>cập</a:t>
            </a:r>
            <a:r>
              <a:rPr lang="en-US" altLang="en-US" sz="2000" dirty="0"/>
              <a:t> </a:t>
            </a:r>
            <a:r>
              <a:rPr lang="en-US" altLang="en-US" sz="2000" dirty="0" err="1"/>
              <a:t>phần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tử</a:t>
            </a:r>
            <a:r>
              <a:rPr lang="en-US" altLang="en-US" sz="2000" dirty="0"/>
              <a:t> </a:t>
            </a:r>
            <a:r>
              <a:rPr lang="en-US" altLang="en-US" sz="2000" dirty="0" err="1"/>
              <a:t>bằng</a:t>
            </a:r>
            <a:r>
              <a:rPr lang="en-US" altLang="en-US" sz="2000" dirty="0"/>
              <a:t> </a:t>
            </a:r>
            <a:r>
              <a:rPr lang="en-US" altLang="en-US" sz="2000" dirty="0" err="1"/>
              <a:t>chỉ</a:t>
            </a:r>
            <a:r>
              <a:rPr lang="en-US" altLang="en-US" sz="2000" dirty="0"/>
              <a:t> </a:t>
            </a:r>
            <a:r>
              <a:rPr lang="en-US" altLang="en-US" sz="2000" dirty="0" err="1"/>
              <a:t>mục</a:t>
            </a:r>
            <a:endParaRPr lang="en-US" altLang="en-US" sz="2000" dirty="0"/>
          </a:p>
          <a:p>
            <a:pPr lvl="1">
              <a:spcBef>
                <a:spcPts val="600"/>
              </a:spcBef>
            </a:pPr>
            <a:r>
              <a:rPr lang="en-US" altLang="en-US" sz="2000" dirty="0" err="1"/>
              <a:t>và</a:t>
            </a:r>
            <a:r>
              <a:rPr lang="en-US" altLang="en-US" sz="2000" dirty="0"/>
              <a:t> </a:t>
            </a:r>
            <a:r>
              <a:rPr lang="en-US" altLang="en-US" sz="2000" dirty="0" err="1"/>
              <a:t>tìm</a:t>
            </a:r>
            <a:r>
              <a:rPr lang="en-US" altLang="en-US" sz="2000" dirty="0"/>
              <a:t> </a:t>
            </a:r>
            <a:r>
              <a:rPr lang="en-US" altLang="en-US" sz="2000" dirty="0" err="1"/>
              <a:t>kiếm</a:t>
            </a:r>
            <a:r>
              <a:rPr lang="en-US" altLang="en-US" sz="2000" dirty="0"/>
              <a:t> </a:t>
            </a:r>
            <a:r>
              <a:rPr lang="en-US" altLang="en-US" sz="2000" dirty="0" err="1"/>
              <a:t>phần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tử</a:t>
            </a:r>
            <a:r>
              <a:rPr lang="en-US" altLang="en-US" sz="2000" dirty="0"/>
              <a:t> </a:t>
            </a:r>
            <a:r>
              <a:rPr lang="en-US" altLang="en-US" sz="2000" dirty="0" err="1"/>
              <a:t>trong</a:t>
            </a:r>
            <a:r>
              <a:rPr lang="en-US" altLang="en-US" sz="2000" dirty="0"/>
              <a:t> </a:t>
            </a:r>
            <a:r>
              <a:rPr lang="en-US" altLang="en-US" sz="2000" dirty="0" err="1"/>
              <a:t>mảng</a:t>
            </a:r>
            <a:r>
              <a:rPr lang="en-US" altLang="en-US" sz="2000" dirty="0"/>
              <a:t> </a:t>
            </a:r>
            <a:r>
              <a:rPr lang="en-US" altLang="en-US" sz="2000" dirty="0" err="1"/>
              <a:t>bằng</a:t>
            </a:r>
            <a:r>
              <a:rPr lang="en-US" altLang="en-US" sz="2000" dirty="0"/>
              <a:t> </a:t>
            </a:r>
            <a:r>
              <a:rPr lang="en-US" altLang="en-US" sz="2000" dirty="0" err="1"/>
              <a:t>vòng</a:t>
            </a:r>
            <a:r>
              <a:rPr lang="en-US" altLang="en-US" sz="2000" dirty="0"/>
              <a:t> </a:t>
            </a:r>
            <a:r>
              <a:rPr lang="en-US" altLang="en-US" sz="2000" dirty="0" err="1"/>
              <a:t>lặp</a:t>
            </a:r>
            <a:endParaRPr lang="en-US" altLang="en-US" sz="2000" dirty="0"/>
          </a:p>
          <a:p>
            <a:pPr lvl="1">
              <a:spcBef>
                <a:spcPts val="600"/>
              </a:spcBef>
            </a:pPr>
            <a:endParaRPr lang="en-US" altLang="en-US" sz="2400" dirty="0"/>
          </a:p>
          <a:p>
            <a:pPr>
              <a:spcBef>
                <a:spcPts val="600"/>
              </a:spcBef>
            </a:pPr>
            <a:r>
              <a:rPr lang="en-US" altLang="en-US" sz="2400" dirty="0" err="1">
                <a:solidFill>
                  <a:srgbClr val="C00000"/>
                </a:solidFill>
              </a:rPr>
              <a:t>ArrayList</a:t>
            </a:r>
            <a:r>
              <a:rPr lang="en-US" altLang="en-US" sz="2400" dirty="0">
                <a:solidFill>
                  <a:srgbClr val="C00000"/>
                </a:solidFill>
              </a:rPr>
              <a:t> </a:t>
            </a:r>
            <a:r>
              <a:rPr lang="en-US" altLang="en-US" sz="2400" dirty="0" err="1"/>
              <a:t>là</a:t>
            </a:r>
            <a:r>
              <a:rPr lang="en-US" altLang="en-US" sz="2400" dirty="0"/>
              <a:t> </a:t>
            </a:r>
            <a:r>
              <a:rPr lang="en-US" altLang="en-US" sz="2400" dirty="0" err="1"/>
              <a:t>một</a:t>
            </a:r>
            <a:r>
              <a:rPr lang="en-US" altLang="en-US" sz="2400" dirty="0"/>
              <a:t> </a:t>
            </a:r>
            <a:r>
              <a:rPr lang="en-US" altLang="en-US" sz="2400" dirty="0" err="1"/>
              <a:t>lớp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cài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đặt</a:t>
            </a:r>
            <a:r>
              <a:rPr lang="en-US" altLang="en-US" sz="2400" dirty="0"/>
              <a:t> </a:t>
            </a:r>
            <a:r>
              <a:rPr lang="en-US" altLang="en-US" sz="2400" dirty="0" err="1"/>
              <a:t>giao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diện</a:t>
            </a:r>
            <a:r>
              <a:rPr lang="en-US" altLang="en-US" sz="2400" dirty="0"/>
              <a:t> </a:t>
            </a:r>
            <a:r>
              <a:rPr lang="en-US" altLang="en-US" sz="2400" b="1" dirty="0">
                <a:solidFill>
                  <a:srgbClr val="C00000"/>
                </a:solidFill>
              </a:rPr>
              <a:t>List</a:t>
            </a:r>
            <a:endParaRPr lang="en-US" altLang="en-US" sz="2400" b="1" dirty="0">
              <a:latin typeface="Bookman Old Style" pitchFamily="18" charset="0"/>
            </a:endParaRPr>
          </a:p>
          <a:p>
            <a:pPr lvl="1">
              <a:spcBef>
                <a:spcPts val="600"/>
              </a:spcBef>
            </a:pPr>
            <a:r>
              <a:rPr lang="en-US" altLang="en-US" sz="2400" b="1" dirty="0" err="1">
                <a:latin typeface="Bookman Old Style" pitchFamily="18" charset="0"/>
              </a:rPr>
              <a:t>Nó</a:t>
            </a:r>
            <a:r>
              <a:rPr lang="en-US" altLang="en-US" sz="2400" b="1" dirty="0">
                <a:latin typeface="Bookman Old Style" pitchFamily="18" charset="0"/>
              </a:rPr>
              <a:t> </a:t>
            </a:r>
            <a:r>
              <a:rPr lang="en-US" altLang="en-US" sz="2400" b="1" dirty="0" err="1">
                <a:latin typeface="Bookman Old Style" pitchFamily="18" charset="0"/>
              </a:rPr>
              <a:t>có</a:t>
            </a:r>
            <a:r>
              <a:rPr lang="en-US" altLang="en-US" sz="2400" b="1" dirty="0">
                <a:latin typeface="Bookman Old Style" pitchFamily="18" charset="0"/>
              </a:rPr>
              <a:t> </a:t>
            </a:r>
            <a:r>
              <a:rPr lang="en-US" altLang="en-US" sz="2400" b="1" dirty="0" err="1">
                <a:latin typeface="Bookman Old Style" pitchFamily="18" charset="0"/>
              </a:rPr>
              <a:t>một</a:t>
            </a:r>
            <a:r>
              <a:rPr lang="en-US" altLang="en-US" sz="2400" b="1" dirty="0">
                <a:latin typeface="Bookman Old Style" pitchFamily="18" charset="0"/>
              </a:rPr>
              <a:t> </a:t>
            </a:r>
            <a:r>
              <a:rPr lang="en-US" altLang="en-US" sz="2400" b="1" dirty="0" err="1">
                <a:latin typeface="Bookman Old Style" pitchFamily="18" charset="0"/>
              </a:rPr>
              <a:t>mảng</a:t>
            </a:r>
            <a:r>
              <a:rPr lang="en-US" altLang="en-US" sz="2400" b="1" dirty="0">
                <a:latin typeface="Bookman Old Style" pitchFamily="18" charset="0"/>
              </a:rPr>
              <a:t> ở </a:t>
            </a:r>
            <a:r>
              <a:rPr lang="en-US" altLang="en-US" sz="2400" b="1" dirty="0" err="1">
                <a:latin typeface="Bookman Old Style" pitchFamily="18" charset="0"/>
              </a:rPr>
              <a:t>bên</a:t>
            </a:r>
            <a:r>
              <a:rPr lang="en-US" altLang="en-US" sz="2400" b="1" dirty="0">
                <a:latin typeface="Bookman Old Style" pitchFamily="18" charset="0"/>
              </a:rPr>
              <a:t> </a:t>
            </a:r>
            <a:r>
              <a:rPr lang="en-US" altLang="en-US" sz="2400" b="1" dirty="0" err="1">
                <a:latin typeface="Bookman Old Style" pitchFamily="18" charset="0"/>
              </a:rPr>
              <a:t>trong</a:t>
            </a:r>
            <a:r>
              <a:rPr lang="en-US" altLang="en-US" sz="2400" b="1" dirty="0">
                <a:latin typeface="Bookman Old Style" pitchFamily="18" charset="0"/>
              </a:rPr>
              <a:t> </a:t>
            </a:r>
            <a:endParaRPr lang="en-US" altLang="en-US" sz="2400" dirty="0">
              <a:solidFill>
                <a:srgbClr val="C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Cấu trúc dữ liệu trong Java</a:t>
            </a:r>
            <a:endParaRPr lang="en-US" altLang="ko-K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Page </a:t>
            </a:r>
            <a:fld id="{9BE55292-985B-4E18-A164-70AE6933899B}" type="slidenum">
              <a:rPr lang="en-US" altLang="ko-KR"/>
              <a:pPr>
                <a:defRPr/>
              </a:pPr>
              <a:t>27</a:t>
            </a:fld>
            <a:endParaRPr lang="en-US" altLang="ko-K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2E987-5215-4AA5-B062-BE79F2B879B3}" type="datetime1">
              <a:rPr lang="en-US" smtClean="0"/>
              <a:t>11/18/2021</a:t>
            </a:fld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57200"/>
            <a:ext cx="8696987" cy="530225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3200" b="1" dirty="0" err="1"/>
              <a:t>ArrayList</a:t>
            </a:r>
            <a:endParaRPr lang="en-US" sz="3200" b="1" dirty="0"/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>
          <a:xfrm>
            <a:off x="796265" y="1447800"/>
            <a:ext cx="9109736" cy="4500563"/>
          </a:xfrm>
          <a:solidFill>
            <a:schemeClr val="bg1"/>
          </a:solidFill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altLang="en-US" sz="1800" dirty="0" err="1"/>
              <a:t>Đơn</a:t>
            </a:r>
            <a:r>
              <a:rPr lang="en-US" altLang="en-US" sz="1800" dirty="0"/>
              <a:t> </a:t>
            </a:r>
            <a:r>
              <a:rPr lang="en-US" altLang="en-US" sz="1800" dirty="0" err="1"/>
              <a:t>giản</a:t>
            </a:r>
            <a:r>
              <a:rPr lang="en-US" altLang="en-US" sz="1800" dirty="0"/>
              <a:t> </a:t>
            </a:r>
            <a:r>
              <a:rPr lang="en-US" altLang="en-US" sz="1800" dirty="0" err="1"/>
              <a:t>là</a:t>
            </a:r>
            <a:r>
              <a:rPr lang="en-US" altLang="en-US" sz="1800" dirty="0"/>
              <a:t> </a:t>
            </a:r>
            <a:r>
              <a:rPr lang="en-US" altLang="en-US" sz="1800" dirty="0" err="1"/>
              <a:t>gói</a:t>
            </a:r>
            <a:r>
              <a:rPr lang="en-US" altLang="en-US" sz="1800" dirty="0"/>
              <a:t> </a:t>
            </a:r>
            <a:r>
              <a:rPr lang="en-US" altLang="en-US" sz="1800" dirty="0" err="1"/>
              <a:t>bao</a:t>
            </a:r>
            <a:r>
              <a:rPr lang="en-US" altLang="en-US" sz="1800" dirty="0"/>
              <a:t> </a:t>
            </a:r>
            <a:r>
              <a:rPr lang="en-US" altLang="en-US" sz="1800" dirty="0" err="1"/>
              <a:t>bọc</a:t>
            </a:r>
            <a:r>
              <a:rPr lang="en-US" altLang="en-US" sz="1800" dirty="0"/>
              <a:t> </a:t>
            </a:r>
            <a:r>
              <a:rPr lang="en-US" altLang="en-US" sz="1800" dirty="0" err="1"/>
              <a:t>bên</a:t>
            </a:r>
            <a:r>
              <a:rPr lang="en-US" altLang="en-US" sz="1800" dirty="0"/>
              <a:t> </a:t>
            </a:r>
            <a:r>
              <a:rPr lang="en-US" altLang="en-US" sz="1800" dirty="0" err="1"/>
              <a:t>ngoài</a:t>
            </a:r>
            <a:r>
              <a:rPr lang="en-US" altLang="en-US" sz="1800" dirty="0"/>
              <a:t> </a:t>
            </a:r>
            <a:r>
              <a:rPr lang="en-US" altLang="en-US" sz="1800" dirty="0" err="1"/>
              <a:t>một</a:t>
            </a:r>
            <a:r>
              <a:rPr lang="en-US" altLang="en-US" sz="1800" dirty="0"/>
              <a:t> </a:t>
            </a:r>
            <a:r>
              <a:rPr lang="en-US" altLang="en-US" sz="1800" dirty="0" err="1"/>
              <a:t>mảng</a:t>
            </a:r>
            <a:endParaRPr lang="en-US" altLang="en-US" sz="1800" dirty="0"/>
          </a:p>
          <a:p>
            <a:pPr>
              <a:spcBef>
                <a:spcPts val="600"/>
              </a:spcBef>
            </a:pPr>
            <a:r>
              <a:rPr lang="en-US" altLang="en-US" sz="1800" dirty="0"/>
              <a:t>Cho </a:t>
            </a:r>
            <a:r>
              <a:rPr lang="en-US" altLang="en-US" sz="1800" dirty="0" err="1"/>
              <a:t>phép</a:t>
            </a:r>
            <a:r>
              <a:rPr lang="en-US" altLang="en-US" sz="1800" dirty="0"/>
              <a:t> </a:t>
            </a:r>
            <a:r>
              <a:rPr lang="en-US" altLang="en-US" sz="1800" dirty="0" err="1"/>
              <a:t>bạn</a:t>
            </a:r>
            <a:r>
              <a:rPr lang="en-US" altLang="en-US" sz="1800" dirty="0"/>
              <a:t> </a:t>
            </a:r>
            <a:r>
              <a:rPr lang="en-US" altLang="en-US" sz="1800" dirty="0" err="1"/>
              <a:t>khởi</a:t>
            </a:r>
            <a:r>
              <a:rPr lang="en-US" altLang="en-US" sz="1800" dirty="0"/>
              <a:t> </a:t>
            </a:r>
            <a:r>
              <a:rPr lang="en-US" altLang="en-US" sz="1800" dirty="0" err="1"/>
              <a:t>tạo</a:t>
            </a:r>
            <a:r>
              <a:rPr lang="en-US" altLang="en-US" sz="1800" dirty="0"/>
              <a:t> </a:t>
            </a:r>
            <a:r>
              <a:rPr lang="en-US" altLang="en-US" sz="1800" dirty="0" err="1"/>
              <a:t>một</a:t>
            </a:r>
            <a:r>
              <a:rPr lang="en-US" altLang="en-US" sz="1800" dirty="0"/>
              <a:t> </a:t>
            </a:r>
            <a:r>
              <a:rPr lang="en-US" altLang="en-US" sz="1800" dirty="0" err="1"/>
              <a:t>biến</a:t>
            </a:r>
            <a:r>
              <a:rPr lang="en-US" altLang="en-US" sz="1800" dirty="0"/>
              <a:t> </a:t>
            </a:r>
            <a:r>
              <a:rPr lang="en-US" altLang="en-US" sz="1800" dirty="0" err="1"/>
              <a:t>tập</a:t>
            </a:r>
            <a:r>
              <a:rPr lang="en-US" altLang="en-US" sz="1800" dirty="0"/>
              <a:t> </a:t>
            </a:r>
            <a:r>
              <a:rPr lang="en-US" altLang="en-US" sz="1800" dirty="0" err="1"/>
              <a:t>hợp</a:t>
            </a:r>
            <a:r>
              <a:rPr lang="en-US" altLang="en-US" sz="1800" dirty="0"/>
              <a:t> </a:t>
            </a:r>
            <a:r>
              <a:rPr lang="en-US" altLang="en-US" sz="1800" dirty="0" err="1"/>
              <a:t>xác</a:t>
            </a:r>
            <a:r>
              <a:rPr lang="en-US" altLang="en-US" sz="1800" dirty="0"/>
              <a:t> </a:t>
            </a:r>
            <a:r>
              <a:rPr lang="en-US" altLang="en-US" sz="1800" dirty="0" err="1"/>
              <a:t>định</a:t>
            </a:r>
            <a:r>
              <a:rPr lang="en-US" altLang="en-US" sz="1800" dirty="0"/>
              <a:t> </a:t>
            </a:r>
            <a:r>
              <a:rPr lang="en-US" altLang="en-US" sz="1800" dirty="0" err="1"/>
              <a:t>số</a:t>
            </a:r>
            <a:r>
              <a:rPr lang="en-US" altLang="en-US" sz="1800" dirty="0"/>
              <a:t> </a:t>
            </a:r>
            <a:r>
              <a:rPr lang="en-US" altLang="en-US" sz="1800" dirty="0" err="1"/>
              <a:t>lượng</a:t>
            </a:r>
            <a:r>
              <a:rPr lang="en-US" altLang="en-US" sz="1800" dirty="0"/>
              <a:t> </a:t>
            </a:r>
            <a:r>
              <a:rPr lang="en-US" altLang="en-US" sz="1800" dirty="0" err="1"/>
              <a:t>phần</a:t>
            </a:r>
            <a:r>
              <a:rPr lang="en-US" altLang="en-US" sz="1800" dirty="0"/>
              <a:t> </a:t>
            </a:r>
            <a:r>
              <a:rPr lang="en-US" altLang="en-US" sz="1800" dirty="0" err="1"/>
              <a:t>tử</a:t>
            </a:r>
            <a:r>
              <a:rPr lang="en-US" altLang="en-US" sz="1800" dirty="0"/>
              <a:t> </a:t>
            </a:r>
            <a:r>
              <a:rPr lang="en-US" altLang="en-US" sz="1800" dirty="0" err="1"/>
              <a:t>mà</a:t>
            </a:r>
            <a:r>
              <a:rPr lang="en-US" altLang="en-US" sz="1800" dirty="0"/>
              <a:t> </a:t>
            </a:r>
            <a:r>
              <a:rPr lang="en-US" altLang="en-US" sz="1800" dirty="0" err="1"/>
              <a:t>bạn</a:t>
            </a:r>
            <a:r>
              <a:rPr lang="en-US" altLang="en-US" sz="1800" dirty="0"/>
              <a:t> </a:t>
            </a:r>
            <a:r>
              <a:rPr lang="en-US" altLang="en-US" sz="1800" dirty="0" err="1"/>
              <a:t>cần</a:t>
            </a:r>
            <a:endParaRPr lang="en-US" altLang="en-US" sz="1800" dirty="0"/>
          </a:p>
          <a:p>
            <a:pPr lvl="1">
              <a:spcBef>
                <a:spcPct val="0"/>
              </a:spcBef>
            </a:pPr>
            <a:r>
              <a:rPr lang="en-US" altLang="en-US" sz="1600" dirty="0">
                <a:latin typeface="Bookman Old Style" pitchFamily="18" charset="0"/>
              </a:rPr>
              <a:t> </a:t>
            </a:r>
            <a:r>
              <a:rPr lang="en-US" altLang="en-US" sz="1600" dirty="0" err="1">
                <a:latin typeface="Bookman Old Style" pitchFamily="18" charset="0"/>
              </a:rPr>
              <a:t>ArrayList</a:t>
            </a:r>
            <a:r>
              <a:rPr lang="en-US" altLang="en-US" sz="1600" dirty="0">
                <a:latin typeface="Bookman Old Style" pitchFamily="18" charset="0"/>
              </a:rPr>
              <a:t> </a:t>
            </a:r>
            <a:r>
              <a:rPr lang="en-US" altLang="en-US" sz="1600" b="1" dirty="0">
                <a:solidFill>
                  <a:srgbClr val="660066"/>
                </a:solidFill>
                <a:latin typeface="Bookman Old Style" pitchFamily="18" charset="0"/>
              </a:rPr>
              <a:t>names</a:t>
            </a:r>
            <a:r>
              <a:rPr lang="en-US" altLang="en-US" sz="1600" dirty="0">
                <a:latin typeface="Bookman Old Style" pitchFamily="18" charset="0"/>
              </a:rPr>
              <a:t>= </a:t>
            </a:r>
            <a:r>
              <a:rPr lang="en-US" altLang="en-US" sz="1600" b="1" dirty="0">
                <a:latin typeface="Bookman Old Style" pitchFamily="18" charset="0"/>
              </a:rPr>
              <a:t>new</a:t>
            </a:r>
            <a:r>
              <a:rPr lang="en-US" altLang="en-US" sz="1600" dirty="0">
                <a:latin typeface="Bookman Old Style" pitchFamily="18" charset="0"/>
              </a:rPr>
              <a:t> </a:t>
            </a:r>
            <a:r>
              <a:rPr lang="en-US" altLang="en-US" sz="1600" dirty="0" err="1">
                <a:latin typeface="Bookman Old Style" pitchFamily="18" charset="0"/>
              </a:rPr>
              <a:t>ArrayList</a:t>
            </a:r>
            <a:r>
              <a:rPr lang="en-US" altLang="en-US" sz="1600" dirty="0">
                <a:latin typeface="Bookman Old Style" pitchFamily="18" charset="0"/>
              </a:rPr>
              <a:t>();</a:t>
            </a:r>
          </a:p>
          <a:p>
            <a:pPr lvl="1">
              <a:spcBef>
                <a:spcPct val="0"/>
              </a:spcBef>
            </a:pPr>
            <a:r>
              <a:rPr lang="en-US" altLang="en-US" sz="1600" dirty="0" err="1"/>
              <a:t>Mảng</a:t>
            </a:r>
            <a:r>
              <a:rPr lang="en-US" altLang="en-US" sz="1600" dirty="0"/>
              <a:t> </a:t>
            </a:r>
            <a:r>
              <a:rPr lang="en-US" altLang="en-US" sz="1600" b="1" dirty="0">
                <a:solidFill>
                  <a:srgbClr val="660066"/>
                </a:solidFill>
                <a:latin typeface="Bookman Old Style" pitchFamily="18" charset="0"/>
              </a:rPr>
              <a:t>names</a:t>
            </a:r>
            <a:r>
              <a:rPr lang="en-US" altLang="en-US" sz="1600" dirty="0"/>
              <a:t> </a:t>
            </a:r>
            <a:r>
              <a:rPr lang="en-US" altLang="en-US" sz="1600" dirty="0" err="1"/>
              <a:t>được</a:t>
            </a:r>
            <a:r>
              <a:rPr lang="en-US" altLang="en-US" sz="1600" dirty="0"/>
              <a:t> </a:t>
            </a:r>
            <a:r>
              <a:rPr lang="en-US" altLang="en-US" sz="1600" dirty="0" err="1"/>
              <a:t>tạo</a:t>
            </a:r>
            <a:r>
              <a:rPr lang="en-US" altLang="en-US" sz="1600" dirty="0"/>
              <a:t> </a:t>
            </a:r>
            <a:r>
              <a:rPr lang="en-US" altLang="en-US" sz="1600" dirty="0" err="1"/>
              <a:t>ra</a:t>
            </a:r>
            <a:r>
              <a:rPr lang="en-US" altLang="en-US" sz="1600" dirty="0"/>
              <a:t>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Cấu trúc dữ liệu trong Java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Page </a:t>
            </a:r>
            <a:fld id="{113EC2DD-E04A-40EC-85E4-2CD419C88A5D}" type="slidenum">
              <a:rPr lang="en-US" altLang="ko-KR"/>
              <a:pPr>
                <a:defRPr/>
              </a:pPr>
              <a:t>28</a:t>
            </a:fld>
            <a:endParaRPr lang="en-US" altLang="ko-KR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796265" y="2643188"/>
            <a:ext cx="6710627" cy="2286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130000"/>
              </a:lnSpc>
              <a:spcBef>
                <a:spcPts val="600"/>
              </a:spcBef>
              <a:buClr>
                <a:srgbClr val="33CCCC"/>
              </a:buClr>
              <a:buFont typeface="Wingdings" pitchFamily="2" charset="2"/>
              <a:buChar char="v"/>
              <a:defRPr/>
            </a:pPr>
            <a:r>
              <a:rPr kumimoji="1" lang="en-US" kern="0" dirty="0" err="1">
                <a:latin typeface="+mn-lt"/>
              </a:rPr>
              <a:t>Sử</a:t>
            </a:r>
            <a:r>
              <a:rPr kumimoji="1" lang="en-US" kern="0" dirty="0">
                <a:latin typeface="+mn-lt"/>
              </a:rPr>
              <a:t> </a:t>
            </a:r>
            <a:r>
              <a:rPr kumimoji="1" lang="en-US" kern="0" dirty="0" err="1">
                <a:latin typeface="+mn-lt"/>
              </a:rPr>
              <a:t>dụng</a:t>
            </a:r>
            <a:r>
              <a:rPr kumimoji="1" lang="en-US" kern="0" dirty="0">
                <a:latin typeface="+mn-lt"/>
              </a:rPr>
              <a:t> </a:t>
            </a:r>
            <a:r>
              <a:rPr kumimoji="1" lang="en-US" kern="0" dirty="0" err="1">
                <a:latin typeface="+mn-lt"/>
              </a:rPr>
              <a:t>phương</a:t>
            </a:r>
            <a:r>
              <a:rPr kumimoji="1" lang="en-US" kern="0" dirty="0">
                <a:latin typeface="+mn-lt"/>
              </a:rPr>
              <a:t> </a:t>
            </a:r>
            <a:r>
              <a:rPr kumimoji="1" lang="en-US" kern="0" dirty="0" err="1">
                <a:latin typeface="+mn-lt"/>
              </a:rPr>
              <a:t>thức</a:t>
            </a:r>
            <a:r>
              <a:rPr kumimoji="1" lang="en-US" kern="0" dirty="0">
                <a:latin typeface="+mn-lt"/>
              </a:rPr>
              <a:t> </a:t>
            </a:r>
            <a:r>
              <a:rPr kumimoji="1" lang="en-US" kern="0" dirty="0">
                <a:solidFill>
                  <a:srgbClr val="C00000"/>
                </a:solidFill>
                <a:latin typeface="Bookman Old Style" pitchFamily="18" charset="0"/>
              </a:rPr>
              <a:t>add() </a:t>
            </a:r>
            <a:r>
              <a:rPr kumimoji="1" lang="en-US" kern="0" dirty="0" err="1">
                <a:latin typeface="+mn-lt"/>
              </a:rPr>
              <a:t>của</a:t>
            </a:r>
            <a:r>
              <a:rPr kumimoji="1" lang="en-US" kern="0" dirty="0">
                <a:latin typeface="+mn-lt"/>
              </a:rPr>
              <a:t> </a:t>
            </a:r>
            <a:r>
              <a:rPr kumimoji="1" lang="en-US" kern="0" dirty="0" err="1">
                <a:latin typeface="+mn-lt"/>
              </a:rPr>
              <a:t>lớp</a:t>
            </a:r>
            <a:r>
              <a:rPr kumimoji="1" lang="en-US" kern="0" dirty="0">
                <a:latin typeface="+mn-lt"/>
              </a:rPr>
              <a:t> </a:t>
            </a:r>
            <a:r>
              <a:rPr kumimoji="1" lang="en-US" kern="0" dirty="0" err="1">
                <a:latin typeface="+mn-lt"/>
              </a:rPr>
              <a:t>ArrayList</a:t>
            </a:r>
            <a:r>
              <a:rPr kumimoji="1" lang="en-US" kern="0" dirty="0">
                <a:latin typeface="+mn-lt"/>
              </a:rPr>
              <a:t> </a:t>
            </a:r>
            <a:r>
              <a:rPr kumimoji="1" lang="en-US" kern="0" dirty="0" err="1">
                <a:latin typeface="+mn-lt"/>
              </a:rPr>
              <a:t>để</a:t>
            </a:r>
            <a:r>
              <a:rPr kumimoji="1" lang="en-US" kern="0" dirty="0">
                <a:latin typeface="+mn-lt"/>
              </a:rPr>
              <a:t> </a:t>
            </a:r>
            <a:r>
              <a:rPr kumimoji="1" lang="en-US" kern="0" dirty="0" err="1">
                <a:latin typeface="+mn-lt"/>
              </a:rPr>
              <a:t>tiếp</a:t>
            </a:r>
            <a:r>
              <a:rPr kumimoji="1" lang="en-US" kern="0" dirty="0">
                <a:latin typeface="+mn-lt"/>
              </a:rPr>
              <a:t> </a:t>
            </a:r>
            <a:r>
              <a:rPr kumimoji="1" lang="en-US" kern="0" dirty="0" err="1">
                <a:latin typeface="+mn-lt"/>
              </a:rPr>
              <a:t>tục</a:t>
            </a:r>
            <a:r>
              <a:rPr kumimoji="1" lang="en-US" kern="0" dirty="0">
                <a:latin typeface="+mn-lt"/>
              </a:rPr>
              <a:t> </a:t>
            </a:r>
            <a:r>
              <a:rPr kumimoji="1" lang="en-US" kern="0" dirty="0" err="1">
                <a:latin typeface="+mn-lt"/>
              </a:rPr>
              <a:t>đưa</a:t>
            </a:r>
            <a:r>
              <a:rPr kumimoji="1" lang="en-US" kern="0" dirty="0">
                <a:latin typeface="+mn-lt"/>
              </a:rPr>
              <a:t> </a:t>
            </a:r>
            <a:r>
              <a:rPr kumimoji="1" lang="en-US" kern="0" dirty="0" err="1">
                <a:latin typeface="+mn-lt"/>
              </a:rPr>
              <a:t>phần</a:t>
            </a:r>
            <a:r>
              <a:rPr kumimoji="1" lang="en-US" kern="0" dirty="0">
                <a:latin typeface="+mn-lt"/>
              </a:rPr>
              <a:t> </a:t>
            </a:r>
            <a:r>
              <a:rPr kumimoji="1" lang="en-US" kern="0" dirty="0" err="1">
                <a:latin typeface="+mn-lt"/>
              </a:rPr>
              <a:t>tử</a:t>
            </a:r>
            <a:r>
              <a:rPr kumimoji="1" lang="en-US" kern="0" dirty="0">
                <a:latin typeface="+mn-lt"/>
              </a:rPr>
              <a:t> </a:t>
            </a:r>
            <a:r>
              <a:rPr kumimoji="1" lang="en-US" kern="0" dirty="0" err="1">
                <a:latin typeface="+mn-lt"/>
              </a:rPr>
              <a:t>vào</a:t>
            </a:r>
            <a:r>
              <a:rPr kumimoji="1" lang="en-US" kern="0" dirty="0">
                <a:latin typeface="+mn-lt"/>
              </a:rPr>
              <a:t> </a:t>
            </a:r>
            <a:r>
              <a:rPr kumimoji="1" lang="en-US" kern="0" dirty="0" err="1">
                <a:latin typeface="+mn-lt"/>
              </a:rPr>
              <a:t>mà</a:t>
            </a:r>
            <a:r>
              <a:rPr kumimoji="1" lang="en-US" kern="0" dirty="0">
                <a:latin typeface="+mn-lt"/>
              </a:rPr>
              <a:t> </a:t>
            </a:r>
            <a:r>
              <a:rPr kumimoji="1" lang="en-US" kern="0" dirty="0" err="1">
                <a:latin typeface="+mn-lt"/>
              </a:rPr>
              <a:t>không</a:t>
            </a:r>
            <a:r>
              <a:rPr kumimoji="1" lang="en-US" kern="0" dirty="0">
                <a:latin typeface="+mn-lt"/>
              </a:rPr>
              <a:t> </a:t>
            </a:r>
            <a:r>
              <a:rPr kumimoji="1" lang="en-US" kern="0" dirty="0" err="1">
                <a:latin typeface="+mn-lt"/>
              </a:rPr>
              <a:t>cần</a:t>
            </a:r>
            <a:r>
              <a:rPr kumimoji="1" lang="en-US" kern="0" dirty="0">
                <a:latin typeface="+mn-lt"/>
              </a:rPr>
              <a:t> </a:t>
            </a:r>
            <a:r>
              <a:rPr kumimoji="1" lang="en-US" kern="0" dirty="0" err="1">
                <a:latin typeface="+mn-lt"/>
              </a:rPr>
              <a:t>chỉ</a:t>
            </a:r>
            <a:r>
              <a:rPr kumimoji="1" lang="en-US" kern="0" dirty="0">
                <a:latin typeface="+mn-lt"/>
              </a:rPr>
              <a:t> </a:t>
            </a:r>
            <a:r>
              <a:rPr kumimoji="1" lang="en-US" kern="0" dirty="0" err="1">
                <a:latin typeface="+mn-lt"/>
              </a:rPr>
              <a:t>mục</a:t>
            </a:r>
            <a:r>
              <a:rPr kumimoji="1" lang="en-US" kern="0" dirty="0">
                <a:latin typeface="+mn-lt"/>
              </a:rPr>
              <a:t> </a:t>
            </a:r>
            <a:r>
              <a:rPr kumimoji="1" lang="en-US" kern="0" dirty="0" err="1">
                <a:latin typeface="+mn-lt"/>
              </a:rPr>
              <a:t>hoặc</a:t>
            </a:r>
            <a:r>
              <a:rPr kumimoji="1" lang="en-US" kern="0" dirty="0">
                <a:latin typeface="+mn-lt"/>
              </a:rPr>
              <a:t> </a:t>
            </a:r>
            <a:r>
              <a:rPr kumimoji="1" lang="en-US" kern="0" dirty="0" err="1">
                <a:latin typeface="+mn-lt"/>
              </a:rPr>
              <a:t>cài</a:t>
            </a:r>
            <a:r>
              <a:rPr kumimoji="1" lang="en-US" kern="0" dirty="0">
                <a:latin typeface="+mn-lt"/>
              </a:rPr>
              <a:t> </a:t>
            </a:r>
            <a:r>
              <a:rPr kumimoji="1" lang="en-US" kern="0" dirty="0" err="1">
                <a:latin typeface="+mn-lt"/>
              </a:rPr>
              <a:t>đặt</a:t>
            </a:r>
            <a:r>
              <a:rPr kumimoji="1" lang="en-US" kern="0" dirty="0">
                <a:latin typeface="+mn-lt"/>
              </a:rPr>
              <a:t> </a:t>
            </a:r>
            <a:r>
              <a:rPr kumimoji="1" lang="en-US" kern="0" dirty="0" err="1">
                <a:latin typeface="+mn-lt"/>
              </a:rPr>
              <a:t>mảng</a:t>
            </a:r>
            <a:r>
              <a:rPr kumimoji="1" lang="en-US" kern="0" dirty="0">
                <a:latin typeface="+mn-lt"/>
              </a:rPr>
              <a:t> </a:t>
            </a:r>
            <a:r>
              <a:rPr kumimoji="1" lang="en-US" kern="0" dirty="0" err="1">
                <a:latin typeface="+mn-lt"/>
              </a:rPr>
              <a:t>như</a:t>
            </a:r>
            <a:r>
              <a:rPr kumimoji="1" lang="en-US" kern="0" dirty="0">
                <a:latin typeface="+mn-lt"/>
              </a:rPr>
              <a:t> </a:t>
            </a:r>
            <a:r>
              <a:rPr kumimoji="1" lang="en-US" kern="0" dirty="0" err="1">
                <a:latin typeface="+mn-lt"/>
              </a:rPr>
              <a:t>thế</a:t>
            </a:r>
            <a:r>
              <a:rPr kumimoji="1" lang="en-US" kern="0" dirty="0">
                <a:latin typeface="+mn-lt"/>
              </a:rPr>
              <a:t> </a:t>
            </a:r>
            <a:r>
              <a:rPr kumimoji="1" lang="en-US" kern="0" dirty="0" err="1">
                <a:latin typeface="+mn-lt"/>
              </a:rPr>
              <a:t>nào</a:t>
            </a:r>
            <a:endParaRPr kumimoji="1" lang="en-US" kern="0" dirty="0">
              <a:latin typeface="+mn-lt"/>
            </a:endParaRPr>
          </a:p>
          <a:p>
            <a:pPr marL="742950" lvl="1" indent="-285750">
              <a:lnSpc>
                <a:spcPct val="130000"/>
              </a:lnSpc>
              <a:spcBef>
                <a:spcPts val="600"/>
              </a:spcBef>
              <a:buClr>
                <a:srgbClr val="9999FF"/>
              </a:buClr>
              <a:buSzPct val="80000"/>
              <a:buFont typeface="Wingdings" pitchFamily="2" charset="2"/>
              <a:buChar char="l"/>
              <a:defRPr/>
            </a:pPr>
            <a:r>
              <a:rPr kumimoji="1" lang="en-US" sz="1600" kern="0" dirty="0" err="1">
                <a:latin typeface="+mn-lt"/>
              </a:rPr>
              <a:t>Vd</a:t>
            </a:r>
            <a:r>
              <a:rPr kumimoji="1" lang="en-US" sz="1600" kern="0" dirty="0">
                <a:latin typeface="+mn-lt"/>
              </a:rPr>
              <a:t>: </a:t>
            </a:r>
            <a:r>
              <a:rPr kumimoji="1" lang="en-US" sz="1600" kern="0" dirty="0" err="1">
                <a:latin typeface="Bookman Old Style" pitchFamily="18" charset="0"/>
              </a:rPr>
              <a:t>names.add</a:t>
            </a:r>
            <a:r>
              <a:rPr kumimoji="1" lang="en-US" sz="1600" kern="0" dirty="0">
                <a:latin typeface="Bookman Old Style" pitchFamily="18" charset="0"/>
              </a:rPr>
              <a:t>(“</a:t>
            </a:r>
            <a:r>
              <a:rPr kumimoji="1" lang="en-US" sz="1600" b="1" kern="0" dirty="0">
                <a:solidFill>
                  <a:srgbClr val="006600"/>
                </a:solidFill>
                <a:latin typeface="Bookman Old Style" pitchFamily="18" charset="0"/>
              </a:rPr>
              <a:t>John</a:t>
            </a:r>
            <a:r>
              <a:rPr kumimoji="1" lang="en-US" sz="1600" kern="0" dirty="0">
                <a:latin typeface="Bookman Old Style" pitchFamily="18" charset="0"/>
              </a:rPr>
              <a:t>”); </a:t>
            </a:r>
            <a:r>
              <a:rPr kumimoji="1" lang="en-US" sz="1600" kern="0" dirty="0" err="1">
                <a:latin typeface="Bookman Old Style" pitchFamily="18" charset="0"/>
              </a:rPr>
              <a:t>names.add</a:t>
            </a:r>
            <a:r>
              <a:rPr kumimoji="1" lang="en-US" sz="1600" kern="0" dirty="0">
                <a:latin typeface="Bookman Old Style" pitchFamily="18" charset="0"/>
              </a:rPr>
              <a:t>(“</a:t>
            </a:r>
            <a:r>
              <a:rPr kumimoji="1" lang="en-US" sz="1600" b="1" kern="0" dirty="0">
                <a:solidFill>
                  <a:srgbClr val="006600"/>
                </a:solidFill>
                <a:latin typeface="Bookman Old Style" pitchFamily="18" charset="0"/>
              </a:rPr>
              <a:t>Biff”</a:t>
            </a:r>
            <a:r>
              <a:rPr kumimoji="1" lang="en-US" sz="1600" kern="0" dirty="0">
                <a:latin typeface="Bookman Old Style" pitchFamily="18" charset="0"/>
              </a:rPr>
              <a:t>); </a:t>
            </a:r>
            <a:r>
              <a:rPr kumimoji="1" lang="en-US" sz="1600" kern="0" dirty="0" err="1">
                <a:latin typeface="Bookman Old Style" pitchFamily="18" charset="0"/>
              </a:rPr>
              <a:t>names.add</a:t>
            </a:r>
            <a:r>
              <a:rPr kumimoji="1" lang="en-US" sz="1600" kern="0" dirty="0">
                <a:latin typeface="Bookman Old Style" pitchFamily="18" charset="0"/>
              </a:rPr>
              <a:t>(“</a:t>
            </a:r>
            <a:r>
              <a:rPr kumimoji="1" lang="en-US" sz="1600" b="1" kern="0" dirty="0">
                <a:solidFill>
                  <a:srgbClr val="006600"/>
                </a:solidFill>
                <a:latin typeface="Bookman Old Style" pitchFamily="18" charset="0"/>
              </a:rPr>
              <a:t>Kipper</a:t>
            </a:r>
            <a:r>
              <a:rPr kumimoji="1" lang="en-US" sz="1600" kern="0" dirty="0">
                <a:latin typeface="Bookman Old Style" pitchFamily="18" charset="0"/>
              </a:rPr>
              <a:t>”);</a:t>
            </a:r>
          </a:p>
          <a:p>
            <a:pPr marL="342900" indent="-342900">
              <a:lnSpc>
                <a:spcPct val="130000"/>
              </a:lnSpc>
              <a:spcBef>
                <a:spcPts val="600"/>
              </a:spcBef>
              <a:buClr>
                <a:srgbClr val="33CCCC"/>
              </a:buClr>
              <a:buFont typeface="Wingdings" pitchFamily="2" charset="2"/>
              <a:buChar char="v"/>
              <a:defRPr/>
            </a:pPr>
            <a:endParaRPr kumimoji="1" lang="en-US" kern="0" dirty="0">
              <a:latin typeface="+mn-lt"/>
            </a:endParaRPr>
          </a:p>
        </p:txBody>
      </p:sp>
      <p:sp>
        <p:nvSpPr>
          <p:cNvPr id="28679" name="Cube 6"/>
          <p:cNvSpPr>
            <a:spLocks noChangeArrowheads="1"/>
          </p:cNvSpPr>
          <p:nvPr/>
        </p:nvSpPr>
        <p:spPr bwMode="auto">
          <a:xfrm>
            <a:off x="7889346" y="3005138"/>
            <a:ext cx="1238250" cy="500063"/>
          </a:xfrm>
          <a:prstGeom prst="cube">
            <a:avLst>
              <a:gd name="adj" fmla="val 25000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eaLnBrk="1" hangingPunct="1"/>
            <a:r>
              <a:rPr lang="en-US" altLang="en-US" b="1">
                <a:solidFill>
                  <a:srgbClr val="008000"/>
                </a:solidFill>
                <a:latin typeface="Bookman Old Style" pitchFamily="18" charset="0"/>
              </a:rPr>
              <a:t>John</a:t>
            </a:r>
          </a:p>
        </p:txBody>
      </p:sp>
      <p:sp>
        <p:nvSpPr>
          <p:cNvPr id="28680" name="TextBox 7"/>
          <p:cNvSpPr txBox="1">
            <a:spLocks noChangeArrowheads="1"/>
          </p:cNvSpPr>
          <p:nvPr/>
        </p:nvSpPr>
        <p:spPr bwMode="auto">
          <a:xfrm>
            <a:off x="8044128" y="2576512"/>
            <a:ext cx="116086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 b="1">
                <a:solidFill>
                  <a:srgbClr val="660066"/>
                </a:solidFill>
                <a:latin typeface="Bookman Old Style" pitchFamily="18" charset="0"/>
              </a:rPr>
              <a:t>names</a:t>
            </a:r>
          </a:p>
        </p:txBody>
      </p:sp>
      <p:sp>
        <p:nvSpPr>
          <p:cNvPr id="9" name="Cube 8"/>
          <p:cNvSpPr>
            <a:spLocks noChangeArrowheads="1"/>
          </p:cNvSpPr>
          <p:nvPr/>
        </p:nvSpPr>
        <p:spPr bwMode="auto">
          <a:xfrm>
            <a:off x="7772400" y="3505200"/>
            <a:ext cx="1238250" cy="500062"/>
          </a:xfrm>
          <a:prstGeom prst="cube">
            <a:avLst>
              <a:gd name="adj" fmla="val 25000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eaLnBrk="1" hangingPunct="1"/>
            <a:r>
              <a:rPr lang="en-US" altLang="en-US" b="1">
                <a:solidFill>
                  <a:srgbClr val="008000"/>
                </a:solidFill>
                <a:latin typeface="Bookman Old Style" pitchFamily="18" charset="0"/>
              </a:rPr>
              <a:t>Biff</a:t>
            </a:r>
          </a:p>
        </p:txBody>
      </p:sp>
      <p:sp>
        <p:nvSpPr>
          <p:cNvPr id="10" name="Cube 9"/>
          <p:cNvSpPr>
            <a:spLocks noChangeArrowheads="1"/>
          </p:cNvSpPr>
          <p:nvPr/>
        </p:nvSpPr>
        <p:spPr bwMode="auto">
          <a:xfrm>
            <a:off x="7629658" y="4005263"/>
            <a:ext cx="1238250" cy="500063"/>
          </a:xfrm>
          <a:prstGeom prst="cube">
            <a:avLst>
              <a:gd name="adj" fmla="val 25000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eaLnBrk="1" hangingPunct="1"/>
            <a:r>
              <a:rPr lang="en-US" altLang="en-US" b="1">
                <a:solidFill>
                  <a:srgbClr val="008000"/>
                </a:solidFill>
                <a:latin typeface="Bookman Old Style" pitchFamily="18" charset="0"/>
              </a:rPr>
              <a:t>Kipper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796264" y="4857750"/>
            <a:ext cx="8877565" cy="15001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130000"/>
              </a:lnSpc>
              <a:spcBef>
                <a:spcPts val="600"/>
              </a:spcBef>
              <a:buClr>
                <a:srgbClr val="33CCCC"/>
              </a:buClr>
              <a:buFont typeface="Wingdings" pitchFamily="2" charset="2"/>
              <a:buChar char="v"/>
              <a:defRPr/>
            </a:pPr>
            <a:r>
              <a:rPr kumimoji="1" lang="en-US" kern="0" dirty="0" err="1">
                <a:latin typeface="+mn-lt"/>
              </a:rPr>
              <a:t>Có</a:t>
            </a:r>
            <a:r>
              <a:rPr kumimoji="1" lang="en-US" kern="0" dirty="0">
                <a:latin typeface="+mn-lt"/>
              </a:rPr>
              <a:t> </a:t>
            </a:r>
            <a:r>
              <a:rPr kumimoji="1" lang="en-US" kern="0" dirty="0" err="1">
                <a:latin typeface="+mn-lt"/>
              </a:rPr>
              <a:t>thể</a:t>
            </a:r>
            <a:r>
              <a:rPr kumimoji="1" lang="en-US" kern="0" dirty="0">
                <a:latin typeface="+mn-lt"/>
              </a:rPr>
              <a:t> </a:t>
            </a:r>
            <a:r>
              <a:rPr kumimoji="1" lang="en-US" kern="0" dirty="0" err="1">
                <a:latin typeface="+mn-lt"/>
              </a:rPr>
              <a:t>dùng</a:t>
            </a:r>
            <a:r>
              <a:rPr kumimoji="1" lang="en-US" kern="0" dirty="0">
                <a:latin typeface="+mn-lt"/>
              </a:rPr>
              <a:t> </a:t>
            </a:r>
            <a:r>
              <a:rPr kumimoji="1" lang="en-US" kern="0" dirty="0">
                <a:solidFill>
                  <a:srgbClr val="C00000"/>
                </a:solidFill>
                <a:latin typeface="Bookman Old Style" pitchFamily="18" charset="0"/>
              </a:rPr>
              <a:t>remove() </a:t>
            </a:r>
            <a:r>
              <a:rPr kumimoji="1" lang="en-US" kern="0" dirty="0" err="1">
                <a:latin typeface="+mn-lt"/>
              </a:rPr>
              <a:t>để</a:t>
            </a:r>
            <a:r>
              <a:rPr kumimoji="1" lang="en-US" kern="0" dirty="0">
                <a:latin typeface="+mn-lt"/>
              </a:rPr>
              <a:t> </a:t>
            </a:r>
            <a:r>
              <a:rPr kumimoji="1" lang="en-US" kern="0" dirty="0" err="1">
                <a:latin typeface="+mn-lt"/>
              </a:rPr>
              <a:t>xóa</a:t>
            </a:r>
            <a:r>
              <a:rPr kumimoji="1" lang="en-US" kern="0" dirty="0">
                <a:latin typeface="+mn-lt"/>
              </a:rPr>
              <a:t> </a:t>
            </a:r>
            <a:r>
              <a:rPr kumimoji="1" lang="en-US" kern="0" dirty="0" err="1">
                <a:latin typeface="+mn-lt"/>
              </a:rPr>
              <a:t>phần</a:t>
            </a:r>
            <a:r>
              <a:rPr kumimoji="1" lang="en-US" kern="0" dirty="0">
                <a:latin typeface="+mn-lt"/>
              </a:rPr>
              <a:t> </a:t>
            </a:r>
            <a:r>
              <a:rPr kumimoji="1" lang="en-US" kern="0" dirty="0" err="1">
                <a:latin typeface="+mn-lt"/>
              </a:rPr>
              <a:t>tử</a:t>
            </a:r>
            <a:r>
              <a:rPr kumimoji="1" lang="en-US" kern="0" dirty="0">
                <a:latin typeface="+mn-lt"/>
              </a:rPr>
              <a:t> </a:t>
            </a:r>
            <a:r>
              <a:rPr kumimoji="1" lang="en-US" kern="0" dirty="0" err="1">
                <a:latin typeface="+mn-lt"/>
              </a:rPr>
              <a:t>và</a:t>
            </a:r>
            <a:r>
              <a:rPr kumimoji="1" lang="en-US" kern="0" dirty="0">
                <a:latin typeface="+mn-lt"/>
              </a:rPr>
              <a:t> </a:t>
            </a:r>
            <a:r>
              <a:rPr kumimoji="1" lang="en-US" kern="0" dirty="0" err="1">
                <a:latin typeface="+mn-lt"/>
              </a:rPr>
              <a:t>tự</a:t>
            </a:r>
            <a:r>
              <a:rPr kumimoji="1" lang="en-US" kern="0" dirty="0">
                <a:latin typeface="+mn-lt"/>
              </a:rPr>
              <a:t> </a:t>
            </a:r>
            <a:r>
              <a:rPr kumimoji="1" lang="en-US" kern="0" dirty="0" err="1">
                <a:latin typeface="+mn-lt"/>
              </a:rPr>
              <a:t>đồng</a:t>
            </a:r>
            <a:r>
              <a:rPr kumimoji="1" lang="en-US" kern="0" dirty="0">
                <a:latin typeface="+mn-lt"/>
              </a:rPr>
              <a:t> </a:t>
            </a:r>
            <a:r>
              <a:rPr kumimoji="1" lang="en-US" kern="0" dirty="0" err="1">
                <a:latin typeface="+mn-lt"/>
              </a:rPr>
              <a:t>dịch</a:t>
            </a:r>
            <a:r>
              <a:rPr kumimoji="1" lang="en-US" kern="0" dirty="0">
                <a:latin typeface="+mn-lt"/>
              </a:rPr>
              <a:t> </a:t>
            </a:r>
            <a:r>
              <a:rPr kumimoji="1" lang="en-US" kern="0" dirty="0" err="1">
                <a:latin typeface="+mn-lt"/>
              </a:rPr>
              <a:t>chuyển</a:t>
            </a:r>
            <a:r>
              <a:rPr kumimoji="1" lang="en-US" kern="0" dirty="0">
                <a:latin typeface="+mn-lt"/>
              </a:rPr>
              <a:t> </a:t>
            </a:r>
            <a:r>
              <a:rPr kumimoji="1" lang="en-US" kern="0" dirty="0" err="1">
                <a:latin typeface="+mn-lt"/>
              </a:rPr>
              <a:t>cũng</a:t>
            </a:r>
            <a:r>
              <a:rPr kumimoji="1" lang="en-US" kern="0" dirty="0">
                <a:latin typeface="+mn-lt"/>
              </a:rPr>
              <a:t> </a:t>
            </a:r>
            <a:r>
              <a:rPr kumimoji="1" lang="en-US" kern="0" dirty="0" err="1">
                <a:latin typeface="+mn-lt"/>
              </a:rPr>
              <a:t>như</a:t>
            </a:r>
            <a:r>
              <a:rPr kumimoji="1" lang="en-US" kern="0" dirty="0">
                <a:latin typeface="+mn-lt"/>
              </a:rPr>
              <a:t> </a:t>
            </a:r>
            <a:r>
              <a:rPr kumimoji="1" lang="en-US" kern="0" dirty="0" err="1">
                <a:latin typeface="+mn-lt"/>
              </a:rPr>
              <a:t>điều</a:t>
            </a:r>
            <a:r>
              <a:rPr kumimoji="1" lang="en-US" kern="0" dirty="0">
                <a:latin typeface="+mn-lt"/>
              </a:rPr>
              <a:t> </a:t>
            </a:r>
            <a:r>
              <a:rPr kumimoji="1" lang="en-US" kern="0" dirty="0" err="1">
                <a:latin typeface="+mn-lt"/>
              </a:rPr>
              <a:t>chỉnh</a:t>
            </a:r>
            <a:r>
              <a:rPr kumimoji="1" lang="en-US" kern="0" dirty="0">
                <a:latin typeface="+mn-lt"/>
              </a:rPr>
              <a:t> </a:t>
            </a:r>
            <a:r>
              <a:rPr kumimoji="1" lang="en-US" kern="0" dirty="0" err="1">
                <a:latin typeface="+mn-lt"/>
              </a:rPr>
              <a:t>chỉ</a:t>
            </a:r>
            <a:r>
              <a:rPr kumimoji="1" lang="en-US" kern="0" dirty="0">
                <a:latin typeface="+mn-lt"/>
              </a:rPr>
              <a:t> </a:t>
            </a:r>
            <a:r>
              <a:rPr kumimoji="1" lang="en-US" kern="0" dirty="0" err="1">
                <a:latin typeface="+mn-lt"/>
              </a:rPr>
              <a:t>mục</a:t>
            </a:r>
            <a:r>
              <a:rPr kumimoji="1" lang="en-US" kern="0" dirty="0">
                <a:latin typeface="+mn-lt"/>
              </a:rPr>
              <a:t>  </a:t>
            </a:r>
          </a:p>
          <a:p>
            <a:pPr marL="742950" lvl="1" indent="-285750">
              <a:lnSpc>
                <a:spcPct val="130000"/>
              </a:lnSpc>
              <a:spcBef>
                <a:spcPts val="600"/>
              </a:spcBef>
              <a:buClr>
                <a:srgbClr val="9999FF"/>
              </a:buClr>
              <a:buSzPct val="80000"/>
              <a:buFont typeface="Wingdings" pitchFamily="2" charset="2"/>
              <a:buChar char="l"/>
              <a:defRPr/>
            </a:pPr>
            <a:r>
              <a:rPr kumimoji="1" lang="en-US" sz="1600" kern="0" dirty="0" err="1">
                <a:latin typeface="Bookman Old Style" pitchFamily="18" charset="0"/>
              </a:rPr>
              <a:t>Vd</a:t>
            </a:r>
            <a:r>
              <a:rPr kumimoji="1" lang="en-US" sz="1600" kern="0" dirty="0">
                <a:latin typeface="Bookman Old Style" pitchFamily="18" charset="0"/>
              </a:rPr>
              <a:t>: </a:t>
            </a:r>
            <a:r>
              <a:rPr kumimoji="1" lang="en-US" sz="1600" kern="0" dirty="0" err="1">
                <a:latin typeface="Bookman Old Style" pitchFamily="18" charset="0"/>
              </a:rPr>
              <a:t>names.remove</a:t>
            </a:r>
            <a:r>
              <a:rPr kumimoji="1" lang="en-US" sz="1600" kern="0" dirty="0">
                <a:latin typeface="Bookman Old Style" pitchFamily="18" charset="0"/>
              </a:rPr>
              <a:t>(“</a:t>
            </a:r>
            <a:r>
              <a:rPr kumimoji="1" lang="en-US" sz="1600" b="1" kern="0" dirty="0">
                <a:solidFill>
                  <a:srgbClr val="008000"/>
                </a:solidFill>
                <a:latin typeface="Bookman Old Style" pitchFamily="18" charset="0"/>
              </a:rPr>
              <a:t>Biff”</a:t>
            </a:r>
            <a:r>
              <a:rPr kumimoji="1" lang="en-US" sz="1600" kern="0" dirty="0">
                <a:latin typeface="Bookman Old Style" pitchFamily="18" charset="0"/>
              </a:rPr>
              <a:t>);</a:t>
            </a:r>
          </a:p>
          <a:p>
            <a:pPr marL="342900" indent="-342900">
              <a:lnSpc>
                <a:spcPct val="130000"/>
              </a:lnSpc>
              <a:spcBef>
                <a:spcPts val="600"/>
              </a:spcBef>
              <a:buClr>
                <a:srgbClr val="33CCCC"/>
              </a:buClr>
              <a:buFont typeface="Wingdings" pitchFamily="2" charset="2"/>
              <a:buChar char="v"/>
              <a:defRPr/>
            </a:pPr>
            <a:endParaRPr kumimoji="1" lang="en-US" kern="0" dirty="0">
              <a:latin typeface="+mn-lt"/>
            </a:endParaRPr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46161-3E47-489D-8BFC-62D03ED0A59D}" type="datetime1">
              <a:rPr lang="en-US" smtClean="0"/>
              <a:t>11/18/2021</a:t>
            </a:fld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ArrayList</a:t>
            </a:r>
            <a:r>
              <a:rPr lang="en-US" dirty="0"/>
              <a:t>…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US" altLang="en-US" sz="2000" dirty="0" err="1"/>
              <a:t>Xem</a:t>
            </a:r>
            <a:r>
              <a:rPr lang="en-US" altLang="en-US" sz="2000" dirty="0"/>
              <a:t> </a:t>
            </a:r>
            <a:r>
              <a:rPr lang="en-US" altLang="en-US" sz="2000" dirty="0" err="1"/>
              <a:t>đường</a:t>
            </a:r>
            <a:r>
              <a:rPr lang="en-US" altLang="en-US" sz="2000" dirty="0"/>
              <a:t> </a:t>
            </a:r>
            <a:r>
              <a:rPr lang="en-US" altLang="en-US" sz="2000" b="1" dirty="0">
                <a:solidFill>
                  <a:srgbClr val="FF33CC"/>
                </a:solidFill>
                <a:hlinkClick r:id="rId3"/>
              </a:rPr>
              <a:t> link</a:t>
            </a:r>
            <a:r>
              <a:rPr lang="en-US" altLang="en-US" sz="2000" dirty="0">
                <a:solidFill>
                  <a:srgbClr val="FF33CC"/>
                </a:solidFill>
              </a:rPr>
              <a:t> </a:t>
            </a:r>
            <a:r>
              <a:rPr lang="en-US" altLang="en-US" sz="2000" dirty="0" err="1"/>
              <a:t>để</a:t>
            </a:r>
            <a:r>
              <a:rPr lang="en-US" altLang="en-US" sz="2000" dirty="0"/>
              <a:t> </a:t>
            </a:r>
            <a:r>
              <a:rPr lang="en-US" altLang="en-US" sz="2000" dirty="0" err="1"/>
              <a:t>biết</a:t>
            </a:r>
            <a:r>
              <a:rPr lang="en-US" altLang="en-US" sz="2000" dirty="0"/>
              <a:t> </a:t>
            </a:r>
            <a:r>
              <a:rPr lang="en-US" altLang="en-US" sz="2000" dirty="0" err="1"/>
              <a:t>thêm</a:t>
            </a:r>
            <a:r>
              <a:rPr lang="en-US" altLang="en-US" sz="2000" dirty="0"/>
              <a:t> chi </a:t>
            </a:r>
            <a:r>
              <a:rPr lang="en-US" altLang="en-US" sz="2000" dirty="0" err="1"/>
              <a:t>tiết</a:t>
            </a:r>
            <a:r>
              <a:rPr lang="en-US" altLang="en-US" sz="2000" dirty="0"/>
              <a:t> </a:t>
            </a:r>
          </a:p>
          <a:p>
            <a:pPr>
              <a:spcBef>
                <a:spcPts val="600"/>
              </a:spcBef>
            </a:pPr>
            <a:r>
              <a:rPr lang="en-US" altLang="en-US" sz="2000" dirty="0" err="1"/>
              <a:t>Vd</a:t>
            </a:r>
            <a:r>
              <a:rPr lang="en-US" altLang="en-US" sz="2000" dirty="0"/>
              <a:t>.,  </a:t>
            </a:r>
          </a:p>
          <a:p>
            <a:pPr lvl="1">
              <a:spcBef>
                <a:spcPts val="600"/>
              </a:spcBef>
            </a:pPr>
            <a:r>
              <a:rPr lang="en-US" altLang="en-US" sz="2000" b="1" dirty="0">
                <a:latin typeface="Bookman Old Style" pitchFamily="18" charset="0"/>
              </a:rPr>
              <a:t>add(E element</a:t>
            </a:r>
            <a:r>
              <a:rPr lang="en-US" altLang="en-US" sz="2000" dirty="0">
                <a:latin typeface="Bookman Old Style" pitchFamily="18" charset="0"/>
              </a:rPr>
              <a:t>): </a:t>
            </a:r>
            <a:r>
              <a:rPr lang="en-US" altLang="en-US" sz="2000" dirty="0" err="1">
                <a:latin typeface="Bookman Old Style" pitchFamily="18" charset="0"/>
              </a:rPr>
              <a:t>thêm</a:t>
            </a:r>
            <a:r>
              <a:rPr lang="en-US" altLang="en-US" sz="2000" dirty="0">
                <a:latin typeface="Bookman Old Style" pitchFamily="18" charset="0"/>
              </a:rPr>
              <a:t> </a:t>
            </a:r>
            <a:r>
              <a:rPr lang="en-US" altLang="en-US" sz="2000" dirty="0" err="1">
                <a:latin typeface="Bookman Old Style" pitchFamily="18" charset="0"/>
              </a:rPr>
              <a:t>phần</a:t>
            </a:r>
            <a:r>
              <a:rPr lang="en-US" altLang="en-US" sz="2000" dirty="0">
                <a:latin typeface="Bookman Old Style" pitchFamily="18" charset="0"/>
              </a:rPr>
              <a:t> </a:t>
            </a:r>
            <a:r>
              <a:rPr lang="en-US" altLang="en-US" sz="2000" dirty="0" err="1">
                <a:latin typeface="Bookman Old Style" pitchFamily="18" charset="0"/>
              </a:rPr>
              <a:t>tử</a:t>
            </a:r>
            <a:r>
              <a:rPr lang="en-US" altLang="en-US" sz="2000" dirty="0">
                <a:latin typeface="Bookman Old Style" pitchFamily="18" charset="0"/>
              </a:rPr>
              <a:t> </a:t>
            </a:r>
            <a:r>
              <a:rPr lang="en-US" altLang="en-US" sz="2000" dirty="0" err="1">
                <a:latin typeface="Bookman Old Style" pitchFamily="18" charset="0"/>
              </a:rPr>
              <a:t>vào</a:t>
            </a:r>
            <a:r>
              <a:rPr lang="en-US" altLang="en-US" sz="2000" dirty="0">
                <a:latin typeface="Bookman Old Style" pitchFamily="18" charset="0"/>
              </a:rPr>
              <a:t> </a:t>
            </a:r>
            <a:r>
              <a:rPr lang="en-US" altLang="en-US" sz="2000" dirty="0" err="1">
                <a:latin typeface="Bookman Old Style" pitchFamily="18" charset="0"/>
              </a:rPr>
              <a:t>cuối</a:t>
            </a:r>
            <a:r>
              <a:rPr lang="en-US" altLang="en-US" sz="2000" dirty="0">
                <a:latin typeface="Bookman Old Style" pitchFamily="18" charset="0"/>
              </a:rPr>
              <a:t> </a:t>
            </a:r>
            <a:r>
              <a:rPr lang="en-US" altLang="en-US" sz="2000" dirty="0" err="1">
                <a:latin typeface="Bookman Old Style" pitchFamily="18" charset="0"/>
              </a:rPr>
              <a:t>danh</a:t>
            </a:r>
            <a:r>
              <a:rPr lang="en-US" altLang="en-US" sz="2000" dirty="0">
                <a:latin typeface="Bookman Old Style" pitchFamily="18" charset="0"/>
              </a:rPr>
              <a:t> </a:t>
            </a:r>
            <a:r>
              <a:rPr lang="en-US" altLang="en-US" sz="2000" dirty="0" err="1">
                <a:latin typeface="Bookman Old Style" pitchFamily="18" charset="0"/>
              </a:rPr>
              <a:t>sách</a:t>
            </a:r>
            <a:endParaRPr lang="en-US" altLang="en-US" sz="2000" dirty="0"/>
          </a:p>
          <a:p>
            <a:pPr lvl="1">
              <a:spcBef>
                <a:spcPts val="600"/>
              </a:spcBef>
            </a:pPr>
            <a:r>
              <a:rPr lang="en-US" altLang="en-US" sz="2000" b="1" dirty="0">
                <a:latin typeface="Bookman Old Style" pitchFamily="18" charset="0"/>
              </a:rPr>
              <a:t>add(</a:t>
            </a:r>
            <a:r>
              <a:rPr lang="en-US" altLang="en-US" sz="2000" b="1" dirty="0" err="1">
                <a:latin typeface="Bookman Old Style" pitchFamily="18" charset="0"/>
              </a:rPr>
              <a:t>int</a:t>
            </a:r>
            <a:r>
              <a:rPr lang="en-US" altLang="en-US" sz="2000" b="1" dirty="0">
                <a:latin typeface="Bookman Old Style" pitchFamily="18" charset="0"/>
              </a:rPr>
              <a:t> index, E element</a:t>
            </a:r>
            <a:r>
              <a:rPr lang="en-US" altLang="en-US" sz="2000" b="1" dirty="0"/>
              <a:t>): </a:t>
            </a:r>
            <a:r>
              <a:rPr lang="en-US" altLang="en-US" sz="2000" dirty="0" err="1"/>
              <a:t>thêm</a:t>
            </a:r>
            <a:r>
              <a:rPr lang="en-US" altLang="en-US" sz="2000" dirty="0"/>
              <a:t> </a:t>
            </a:r>
            <a:r>
              <a:rPr lang="en-US" altLang="en-US" sz="2000" dirty="0" err="1"/>
              <a:t>phần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tử</a:t>
            </a:r>
            <a:r>
              <a:rPr lang="en-US" altLang="en-US" sz="2000" dirty="0"/>
              <a:t> </a:t>
            </a:r>
            <a:r>
              <a:rPr lang="en-US" altLang="en-US" sz="2000" dirty="0" err="1"/>
              <a:t>vào</a:t>
            </a:r>
            <a:r>
              <a:rPr lang="en-US" altLang="en-US" sz="2000" dirty="0"/>
              <a:t> </a:t>
            </a:r>
            <a:r>
              <a:rPr lang="en-US" altLang="en-US" sz="2000" dirty="0" err="1"/>
              <a:t>vị</a:t>
            </a:r>
            <a:r>
              <a:rPr lang="en-US" altLang="en-US" sz="2000" dirty="0"/>
              <a:t> </a:t>
            </a:r>
            <a:r>
              <a:rPr lang="en-US" altLang="en-US" sz="2000" dirty="0" err="1"/>
              <a:t>trí</a:t>
            </a:r>
            <a:r>
              <a:rPr lang="en-US" altLang="en-US" sz="2000" dirty="0"/>
              <a:t> </a:t>
            </a:r>
            <a:r>
              <a:rPr lang="en-US" altLang="en-US" sz="2000" dirty="0" err="1"/>
              <a:t>xác</a:t>
            </a:r>
            <a:r>
              <a:rPr lang="en-US" altLang="en-US" sz="2000" dirty="0"/>
              <a:t> </a:t>
            </a:r>
            <a:r>
              <a:rPr lang="en-US" altLang="en-US" sz="2000" dirty="0" err="1"/>
              <a:t>định</a:t>
            </a:r>
            <a:endParaRPr lang="en-US" altLang="en-US" sz="2000" dirty="0"/>
          </a:p>
          <a:p>
            <a:pPr lvl="1">
              <a:spcBef>
                <a:spcPts val="600"/>
              </a:spcBef>
            </a:pPr>
            <a:r>
              <a:rPr lang="en-US" altLang="en-US" sz="2000" b="1" dirty="0">
                <a:latin typeface="Bookman Old Style" pitchFamily="18" charset="0"/>
              </a:rPr>
              <a:t>get(</a:t>
            </a:r>
            <a:r>
              <a:rPr lang="en-US" altLang="en-US" sz="2000" b="1" dirty="0" err="1">
                <a:latin typeface="Bookman Old Style" pitchFamily="18" charset="0"/>
              </a:rPr>
              <a:t>int</a:t>
            </a:r>
            <a:r>
              <a:rPr lang="en-US" altLang="en-US" sz="2000" b="1" dirty="0">
                <a:latin typeface="Bookman Old Style" pitchFamily="18" charset="0"/>
              </a:rPr>
              <a:t> index</a:t>
            </a:r>
            <a:r>
              <a:rPr lang="en-US" altLang="en-US" sz="2000" b="1" dirty="0"/>
              <a:t>)</a:t>
            </a:r>
            <a:r>
              <a:rPr lang="en-US" altLang="en-US" sz="2000" dirty="0"/>
              <a:t>: </a:t>
            </a:r>
            <a:r>
              <a:rPr lang="en-US" altLang="en-US" sz="2000" dirty="0" err="1"/>
              <a:t>trả</a:t>
            </a:r>
            <a:r>
              <a:rPr lang="en-US" altLang="en-US" sz="2000" dirty="0"/>
              <a:t> </a:t>
            </a:r>
            <a:r>
              <a:rPr lang="en-US" altLang="en-US" sz="2000" dirty="0" err="1"/>
              <a:t>lại</a:t>
            </a:r>
            <a:r>
              <a:rPr lang="en-US" altLang="en-US" sz="2000" dirty="0"/>
              <a:t> </a:t>
            </a:r>
            <a:r>
              <a:rPr lang="en-US" altLang="en-US" sz="2000" dirty="0" err="1"/>
              <a:t>phần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tử</a:t>
            </a:r>
            <a:r>
              <a:rPr lang="en-US" altLang="en-US" sz="2000" dirty="0"/>
              <a:t> ở </a:t>
            </a:r>
            <a:r>
              <a:rPr lang="en-US" altLang="en-US" sz="2000" dirty="0" err="1"/>
              <a:t>vị</a:t>
            </a:r>
            <a:r>
              <a:rPr lang="en-US" altLang="en-US" sz="2000" dirty="0"/>
              <a:t> </a:t>
            </a:r>
            <a:r>
              <a:rPr lang="en-US" altLang="en-US" sz="2000" dirty="0" err="1"/>
              <a:t>trí</a:t>
            </a:r>
            <a:r>
              <a:rPr lang="en-US" altLang="en-US" sz="2000" dirty="0"/>
              <a:t> </a:t>
            </a:r>
            <a:r>
              <a:rPr lang="en-US" altLang="en-US" sz="2000" dirty="0" err="1"/>
              <a:t>xác</a:t>
            </a:r>
            <a:r>
              <a:rPr lang="en-US" altLang="en-US" sz="2000" dirty="0"/>
              <a:t> </a:t>
            </a:r>
            <a:r>
              <a:rPr lang="en-US" altLang="en-US" sz="2000" dirty="0" err="1"/>
              <a:t>định</a:t>
            </a:r>
            <a:r>
              <a:rPr lang="en-US" altLang="en-US" sz="2000" dirty="0"/>
              <a:t> </a:t>
            </a:r>
          </a:p>
          <a:p>
            <a:pPr lvl="1">
              <a:spcBef>
                <a:spcPts val="600"/>
              </a:spcBef>
            </a:pPr>
            <a:r>
              <a:rPr lang="en-US" altLang="en-US" sz="2000" b="1" dirty="0">
                <a:latin typeface="Bookman Old Style" pitchFamily="18" charset="0"/>
              </a:rPr>
              <a:t>contains(Object o): </a:t>
            </a:r>
            <a:r>
              <a:rPr lang="en-US" altLang="en-US" sz="2000" dirty="0" err="1"/>
              <a:t>tra</a:t>
            </a:r>
            <a:r>
              <a:rPr lang="en-US" altLang="en-US" sz="2000" dirty="0"/>
              <a:t> </a:t>
            </a:r>
            <a:r>
              <a:rPr lang="en-US" altLang="en-US" sz="2000" dirty="0" err="1"/>
              <a:t>giá</a:t>
            </a:r>
            <a:r>
              <a:rPr lang="en-US" altLang="en-US" sz="2000" dirty="0"/>
              <a:t> </a:t>
            </a:r>
            <a:r>
              <a:rPr lang="en-US" altLang="en-US" sz="2000" dirty="0" err="1"/>
              <a:t>trị</a:t>
            </a:r>
            <a:r>
              <a:rPr lang="en-US" altLang="en-US" sz="2000" dirty="0"/>
              <a:t> true </a:t>
            </a:r>
            <a:r>
              <a:rPr lang="en-US" altLang="en-US" sz="2000" dirty="0" err="1"/>
              <a:t>nếu</a:t>
            </a:r>
            <a:r>
              <a:rPr lang="en-US" altLang="en-US" sz="2000" dirty="0"/>
              <a:t> </a:t>
            </a:r>
            <a:r>
              <a:rPr lang="en-US" altLang="en-US" sz="2000" dirty="0" err="1"/>
              <a:t>danh</a:t>
            </a:r>
            <a:r>
              <a:rPr lang="en-US" altLang="en-US" sz="2000" dirty="0"/>
              <a:t> </a:t>
            </a:r>
            <a:r>
              <a:rPr lang="en-US" altLang="en-US" sz="2000" dirty="0" err="1"/>
              <a:t>sách</a:t>
            </a:r>
            <a:r>
              <a:rPr lang="en-US" altLang="en-US" sz="2000" dirty="0"/>
              <a:t> </a:t>
            </a:r>
            <a:r>
              <a:rPr lang="en-US" altLang="en-US" sz="2000" dirty="0" err="1"/>
              <a:t>chứa</a:t>
            </a:r>
            <a:r>
              <a:rPr lang="en-US" altLang="en-US" sz="2000" dirty="0"/>
              <a:t> </a:t>
            </a:r>
            <a:r>
              <a:rPr lang="en-US" altLang="en-US" sz="2000" dirty="0" err="1"/>
              <a:t>đối</a:t>
            </a:r>
            <a:r>
              <a:rPr lang="en-US" altLang="en-US" sz="2000" dirty="0"/>
              <a:t> </a:t>
            </a:r>
            <a:r>
              <a:rPr lang="en-US" altLang="en-US" sz="2000" dirty="0" err="1"/>
              <a:t>tượng</a:t>
            </a:r>
            <a:r>
              <a:rPr lang="en-US" altLang="en-US" sz="2000" dirty="0"/>
              <a:t> </a:t>
            </a:r>
            <a:r>
              <a:rPr lang="en-US" altLang="en-US" sz="2000" err="1"/>
              <a:t>xác</a:t>
            </a:r>
            <a:r>
              <a:rPr lang="en-US" altLang="en-US" sz="2000"/>
              <a:t> định (override Equals method)</a:t>
            </a:r>
            <a:endParaRPr lang="en-US" altLang="en-US" sz="2000" dirty="0"/>
          </a:p>
          <a:p>
            <a:pPr lvl="1">
              <a:spcBef>
                <a:spcPts val="600"/>
              </a:spcBef>
            </a:pPr>
            <a:r>
              <a:rPr lang="en-US" altLang="en-US" sz="2000" b="1" dirty="0">
                <a:latin typeface="Bookman Old Style" pitchFamily="18" charset="0"/>
              </a:rPr>
              <a:t>remove(</a:t>
            </a:r>
            <a:r>
              <a:rPr lang="en-US" altLang="en-US" sz="2000" b="1" dirty="0" err="1">
                <a:latin typeface="Bookman Old Style" pitchFamily="18" charset="0"/>
              </a:rPr>
              <a:t>int</a:t>
            </a:r>
            <a:r>
              <a:rPr lang="en-US" altLang="en-US" sz="2000" b="1" dirty="0">
                <a:latin typeface="Bookman Old Style" pitchFamily="18" charset="0"/>
              </a:rPr>
              <a:t> index)</a:t>
            </a:r>
            <a:r>
              <a:rPr lang="en-US" altLang="en-US" sz="2000" dirty="0">
                <a:latin typeface="Bookman Old Style" pitchFamily="18" charset="0"/>
              </a:rPr>
              <a:t>: </a:t>
            </a:r>
            <a:r>
              <a:rPr lang="en-US" altLang="en-US" sz="2000" dirty="0" err="1">
                <a:latin typeface="Bookman Old Style" pitchFamily="18" charset="0"/>
              </a:rPr>
              <a:t>xóa</a:t>
            </a:r>
            <a:r>
              <a:rPr lang="en-US" altLang="en-US" sz="2000" dirty="0">
                <a:latin typeface="Bookman Old Style" pitchFamily="18" charset="0"/>
              </a:rPr>
              <a:t> </a:t>
            </a:r>
            <a:r>
              <a:rPr lang="en-US" altLang="en-US" sz="2000" dirty="0" err="1">
                <a:latin typeface="Bookman Old Style" pitchFamily="18" charset="0"/>
              </a:rPr>
              <a:t>phần</a:t>
            </a:r>
            <a:r>
              <a:rPr lang="en-US" altLang="en-US" sz="2000" dirty="0">
                <a:latin typeface="Bookman Old Style" pitchFamily="18" charset="0"/>
              </a:rPr>
              <a:t> </a:t>
            </a:r>
            <a:r>
              <a:rPr lang="en-US" altLang="en-US" sz="2000" dirty="0" err="1">
                <a:latin typeface="Bookman Old Style" pitchFamily="18" charset="0"/>
              </a:rPr>
              <a:t>tử</a:t>
            </a:r>
            <a:r>
              <a:rPr lang="en-US" altLang="en-US" sz="2000" dirty="0">
                <a:latin typeface="Bookman Old Style" pitchFamily="18" charset="0"/>
              </a:rPr>
              <a:t> ở </a:t>
            </a:r>
            <a:r>
              <a:rPr lang="en-US" altLang="en-US" sz="2000" dirty="0" err="1">
                <a:latin typeface="Bookman Old Style" pitchFamily="18" charset="0"/>
              </a:rPr>
              <a:t>vị</a:t>
            </a:r>
            <a:r>
              <a:rPr lang="en-US" altLang="en-US" sz="2000" dirty="0">
                <a:latin typeface="Bookman Old Style" pitchFamily="18" charset="0"/>
              </a:rPr>
              <a:t> </a:t>
            </a:r>
            <a:r>
              <a:rPr lang="en-US" altLang="en-US" sz="2000" dirty="0" err="1">
                <a:latin typeface="Bookman Old Style" pitchFamily="18" charset="0"/>
              </a:rPr>
              <a:t>trí</a:t>
            </a:r>
            <a:r>
              <a:rPr lang="en-US" altLang="en-US" sz="2000" dirty="0">
                <a:latin typeface="Bookman Old Style" pitchFamily="18" charset="0"/>
              </a:rPr>
              <a:t> </a:t>
            </a:r>
            <a:r>
              <a:rPr lang="en-US" altLang="en-US" sz="2000" dirty="0" err="1">
                <a:latin typeface="Bookman Old Style" pitchFamily="18" charset="0"/>
              </a:rPr>
              <a:t>xác</a:t>
            </a:r>
            <a:r>
              <a:rPr lang="en-US" altLang="en-US" sz="2000" dirty="0">
                <a:latin typeface="Bookman Old Style" pitchFamily="18" charset="0"/>
              </a:rPr>
              <a:t> </a:t>
            </a:r>
            <a:r>
              <a:rPr lang="en-US" altLang="en-US" sz="2000" dirty="0" err="1">
                <a:latin typeface="Bookman Old Style" pitchFamily="18" charset="0"/>
              </a:rPr>
              <a:t>định</a:t>
            </a:r>
            <a:endParaRPr lang="en-US" altLang="en-US" sz="2000" dirty="0"/>
          </a:p>
          <a:p>
            <a:pPr lvl="1">
              <a:spcBef>
                <a:spcPts val="600"/>
              </a:spcBef>
            </a:pPr>
            <a:r>
              <a:rPr lang="en-US" altLang="en-US" sz="2000" b="1" dirty="0">
                <a:latin typeface="Bookman Old Style" pitchFamily="18" charset="0"/>
              </a:rPr>
              <a:t>size(): </a:t>
            </a:r>
            <a:r>
              <a:rPr lang="en-US" altLang="en-US" sz="2000" dirty="0"/>
              <a:t> </a:t>
            </a:r>
            <a:r>
              <a:rPr lang="en-US" altLang="en-US" sz="2000" dirty="0" err="1"/>
              <a:t>cho</a:t>
            </a:r>
            <a:r>
              <a:rPr lang="en-US" altLang="en-US" sz="2000" dirty="0"/>
              <a:t> </a:t>
            </a:r>
            <a:r>
              <a:rPr lang="en-US" altLang="en-US" sz="2000" dirty="0" err="1"/>
              <a:t>biết</a:t>
            </a:r>
            <a:r>
              <a:rPr lang="en-US" altLang="en-US" sz="2000" dirty="0"/>
              <a:t> </a:t>
            </a:r>
            <a:r>
              <a:rPr lang="en-US" altLang="en-US" sz="2000" dirty="0" err="1"/>
              <a:t>số</a:t>
            </a:r>
            <a:r>
              <a:rPr lang="en-US" altLang="en-US" sz="2000" dirty="0"/>
              <a:t> </a:t>
            </a:r>
            <a:r>
              <a:rPr lang="en-US" altLang="en-US" sz="2000" dirty="0" err="1"/>
              <a:t>phẩn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tử</a:t>
            </a:r>
            <a:r>
              <a:rPr lang="en-US" altLang="en-US" sz="2000" dirty="0"/>
              <a:t> </a:t>
            </a:r>
            <a:r>
              <a:rPr lang="en-US" altLang="en-US" sz="2000" dirty="0" err="1"/>
              <a:t>trong</a:t>
            </a:r>
            <a:r>
              <a:rPr lang="en-US" altLang="en-US" sz="2000" dirty="0"/>
              <a:t> </a:t>
            </a:r>
            <a:r>
              <a:rPr lang="en-US" altLang="en-US" sz="2000" dirty="0" err="1"/>
              <a:t>danh</a:t>
            </a:r>
            <a:r>
              <a:rPr lang="en-US" altLang="en-US" sz="2000" dirty="0"/>
              <a:t> </a:t>
            </a:r>
            <a:r>
              <a:rPr lang="en-US" altLang="en-US" sz="2000" dirty="0" err="1"/>
              <a:t>sách</a:t>
            </a:r>
            <a:endParaRPr lang="en-US" altLang="en-US" sz="2000" dirty="0"/>
          </a:p>
          <a:p>
            <a:pPr lvl="1">
              <a:spcBef>
                <a:spcPts val="600"/>
              </a:spcBef>
            </a:pPr>
            <a:r>
              <a:rPr lang="en-US" altLang="en-US" sz="2000" b="1" dirty="0">
                <a:latin typeface="Bookman Old Style" pitchFamily="18" charset="0"/>
              </a:rPr>
              <a:t>clear()</a:t>
            </a:r>
            <a:r>
              <a:rPr lang="en-US" altLang="en-US" sz="2000" dirty="0">
                <a:latin typeface="Bookman Old Style" pitchFamily="18" charset="0"/>
              </a:rPr>
              <a:t>: </a:t>
            </a:r>
            <a:r>
              <a:rPr lang="en-US" altLang="en-US" sz="2000" dirty="0" err="1">
                <a:latin typeface="Bookman Old Style" pitchFamily="18" charset="0"/>
              </a:rPr>
              <a:t>xóa</a:t>
            </a:r>
            <a:r>
              <a:rPr lang="en-US" altLang="en-US" sz="2000" dirty="0">
                <a:latin typeface="Bookman Old Style" pitchFamily="18" charset="0"/>
              </a:rPr>
              <a:t> </a:t>
            </a:r>
            <a:r>
              <a:rPr lang="en-US" altLang="en-US" sz="2000" dirty="0" err="1">
                <a:latin typeface="Bookman Old Style" pitchFamily="18" charset="0"/>
              </a:rPr>
              <a:t>sạch</a:t>
            </a:r>
            <a:r>
              <a:rPr lang="en-US" altLang="en-US" sz="2000" dirty="0">
                <a:latin typeface="Bookman Old Style" pitchFamily="18" charset="0"/>
              </a:rPr>
              <a:t> </a:t>
            </a:r>
            <a:r>
              <a:rPr lang="en-US" altLang="en-US" sz="2000" dirty="0" err="1">
                <a:latin typeface="Bookman Old Style" pitchFamily="18" charset="0"/>
              </a:rPr>
              <a:t>danh</a:t>
            </a:r>
            <a:r>
              <a:rPr lang="en-US" altLang="en-US" sz="2000" dirty="0">
                <a:latin typeface="Bookman Old Style" pitchFamily="18" charset="0"/>
              </a:rPr>
              <a:t> </a:t>
            </a:r>
            <a:r>
              <a:rPr lang="en-US" altLang="en-US" sz="2000" dirty="0" err="1">
                <a:latin typeface="Bookman Old Style" pitchFamily="18" charset="0"/>
              </a:rPr>
              <a:t>sách</a:t>
            </a:r>
            <a:r>
              <a:rPr lang="en-US" altLang="en-US" sz="2000" dirty="0"/>
              <a:t> 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Cấu trúc dữ liệu trong Java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Page </a:t>
            </a:r>
            <a:fld id="{3B80F5D7-EB5A-494C-8C67-58912CC87CBB}" type="slidenum">
              <a:rPr lang="en-US" altLang="ko-KR"/>
              <a:pPr>
                <a:defRPr/>
              </a:pPr>
              <a:t>29</a:t>
            </a:fld>
            <a:endParaRPr lang="en-US" altLang="ko-K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E082E-B65C-471A-982F-E9D03DB3B135}" type="datetime1">
              <a:rPr lang="en-US" smtClean="0"/>
              <a:t>11/18/2021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Nội</a:t>
            </a:r>
            <a:r>
              <a:rPr lang="en-US" dirty="0"/>
              <a:t> dung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Cấu trúc dữ liệu trong Java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Page </a:t>
            </a:r>
            <a:fld id="{A5B3A024-E60D-4D3B-85B9-16705FE0D3D0}" type="slidenum">
              <a:rPr lang="en-US" altLang="ko-KR"/>
              <a:pPr>
                <a:defRPr/>
              </a:pPr>
              <a:t>3</a:t>
            </a:fld>
            <a:endParaRPr lang="en-US" altLang="ko-KR"/>
          </a:p>
        </p:txBody>
      </p:sp>
      <p:sp>
        <p:nvSpPr>
          <p:cNvPr id="4101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ko-KR" dirty="0" err="1"/>
              <a:t>Kiểu</a:t>
            </a:r>
            <a:r>
              <a:rPr lang="en-US" altLang="ko-KR" dirty="0"/>
              <a:t> </a:t>
            </a:r>
            <a:r>
              <a:rPr lang="en-US" altLang="ko-KR" dirty="0" err="1"/>
              <a:t>dữ</a:t>
            </a:r>
            <a:r>
              <a:rPr lang="en-US" altLang="ko-KR" dirty="0"/>
              <a:t> </a:t>
            </a:r>
            <a:r>
              <a:rPr lang="en-US" altLang="ko-KR" dirty="0" err="1"/>
              <a:t>liệu</a:t>
            </a:r>
            <a:r>
              <a:rPr lang="en-US" altLang="ko-KR" dirty="0"/>
              <a:t> </a:t>
            </a:r>
            <a:r>
              <a:rPr lang="en-US" altLang="ko-KR" dirty="0" err="1"/>
              <a:t>nguyên</a:t>
            </a:r>
            <a:r>
              <a:rPr lang="en-US" altLang="ko-KR" dirty="0"/>
              <a:t> </a:t>
            </a:r>
            <a:r>
              <a:rPr lang="en-US" altLang="ko-KR" dirty="0" err="1"/>
              <a:t>thủy</a:t>
            </a:r>
            <a:r>
              <a:rPr lang="en-US" altLang="ko-KR" dirty="0"/>
              <a:t> </a:t>
            </a:r>
          </a:p>
          <a:p>
            <a:pPr eaLnBrk="1" hangingPunct="1">
              <a:spcBef>
                <a:spcPct val="0"/>
              </a:spcBef>
            </a:pPr>
            <a:r>
              <a:rPr lang="en-US" altLang="ko-KR" dirty="0"/>
              <a:t>String</a:t>
            </a:r>
          </a:p>
          <a:p>
            <a:pPr eaLnBrk="1" hangingPunct="1">
              <a:spcBef>
                <a:spcPct val="0"/>
              </a:spcBef>
            </a:pPr>
            <a:r>
              <a:rPr lang="en-US" altLang="ko-KR" dirty="0"/>
              <a:t>Math class</a:t>
            </a:r>
            <a:endParaRPr lang="en-US" altLang="en-US" dirty="0"/>
          </a:p>
          <a:p>
            <a:pPr>
              <a:spcBef>
                <a:spcPct val="0"/>
              </a:spcBef>
            </a:pPr>
            <a:r>
              <a:rPr lang="en-US" altLang="en-US" dirty="0"/>
              <a:t>Arrays </a:t>
            </a:r>
          </a:p>
          <a:p>
            <a:pPr>
              <a:spcBef>
                <a:spcPct val="0"/>
              </a:spcBef>
            </a:pPr>
            <a:r>
              <a:rPr lang="en-US" altLang="en-US" dirty="0" err="1"/>
              <a:t>Tập</a:t>
            </a:r>
            <a:r>
              <a:rPr lang="en-US" altLang="en-US" dirty="0"/>
              <a:t> </a:t>
            </a:r>
            <a:r>
              <a:rPr lang="en-US" altLang="en-US" dirty="0" err="1"/>
              <a:t>hợp</a:t>
            </a:r>
            <a:r>
              <a:rPr lang="en-US" altLang="en-US" dirty="0"/>
              <a:t>  (collection)</a:t>
            </a:r>
          </a:p>
          <a:p>
            <a:pPr lvl="1">
              <a:spcBef>
                <a:spcPct val="0"/>
              </a:spcBef>
            </a:pPr>
            <a:r>
              <a:rPr lang="en-US" altLang="en-US" dirty="0"/>
              <a:t>Lists</a:t>
            </a:r>
          </a:p>
          <a:p>
            <a:pPr lvl="1">
              <a:spcBef>
                <a:spcPct val="0"/>
              </a:spcBef>
            </a:pPr>
            <a:r>
              <a:rPr lang="en-US" altLang="en-US" dirty="0" err="1"/>
              <a:t>ArrayLists</a:t>
            </a:r>
            <a:r>
              <a:rPr lang="en-US" altLang="en-US" dirty="0"/>
              <a:t> </a:t>
            </a:r>
          </a:p>
          <a:p>
            <a:pPr lvl="1">
              <a:spcBef>
                <a:spcPct val="0"/>
              </a:spcBef>
            </a:pPr>
            <a:r>
              <a:rPr lang="en-US" altLang="en-US" dirty="0"/>
              <a:t>Stacks</a:t>
            </a:r>
          </a:p>
          <a:p>
            <a:pPr lvl="1">
              <a:spcBef>
                <a:spcPct val="0"/>
              </a:spcBef>
            </a:pPr>
            <a:r>
              <a:rPr lang="en-US" altLang="en-US" dirty="0"/>
              <a:t>Queues  </a:t>
            </a:r>
          </a:p>
          <a:p>
            <a:pPr>
              <a:spcBef>
                <a:spcPct val="0"/>
              </a:spcBef>
            </a:pPr>
            <a:r>
              <a:rPr lang="en-US" altLang="en-US" dirty="0" err="1"/>
              <a:t>HashMap</a:t>
            </a:r>
            <a:r>
              <a:rPr lang="en-US" altLang="en-US" dirty="0"/>
              <a:t> </a:t>
            </a:r>
          </a:p>
          <a:p>
            <a:pPr>
              <a:spcBef>
                <a:spcPct val="0"/>
              </a:spcBef>
            </a:pPr>
            <a:r>
              <a:rPr lang="en-US" altLang="en-US" dirty="0" err="1"/>
              <a:t>Tổng</a:t>
            </a:r>
            <a:r>
              <a:rPr lang="en-US" altLang="en-US" dirty="0"/>
              <a:t> </a:t>
            </a:r>
            <a:r>
              <a:rPr lang="en-US" altLang="en-US" dirty="0" err="1"/>
              <a:t>kết</a:t>
            </a:r>
            <a:r>
              <a:rPr lang="en-US" altLang="en-US" dirty="0"/>
              <a:t> 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0C475-799E-4283-BC73-142718A0F0E2}" type="datetime1">
              <a:rPr lang="en-US" smtClean="0"/>
              <a:t>11/18/2021</a:t>
            </a:fld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4400" dirty="0" err="1"/>
              <a:t>Duyệt</a:t>
            </a:r>
            <a:r>
              <a:rPr lang="en-US" sz="4400" dirty="0"/>
              <a:t> </a:t>
            </a:r>
            <a:r>
              <a:rPr lang="en-US" sz="4400" dirty="0" err="1"/>
              <a:t>danh</a:t>
            </a:r>
            <a:r>
              <a:rPr lang="en-US" sz="4400" dirty="0"/>
              <a:t> </a:t>
            </a:r>
            <a:r>
              <a:rPr lang="en-US" sz="4400" dirty="0" err="1"/>
              <a:t>sách</a:t>
            </a:r>
            <a:r>
              <a:rPr lang="en-US" sz="4400" dirty="0"/>
              <a:t> </a:t>
            </a:r>
            <a:r>
              <a:rPr lang="en-US" sz="4400" dirty="0" err="1"/>
              <a:t>bằng</a:t>
            </a:r>
            <a:r>
              <a:rPr lang="en-US" sz="4400" dirty="0"/>
              <a:t> </a:t>
            </a:r>
            <a:r>
              <a:rPr lang="en-US" sz="4400" dirty="0" err="1"/>
              <a:t>vòng</a:t>
            </a:r>
            <a:r>
              <a:rPr lang="en-US" sz="4400" dirty="0"/>
              <a:t> </a:t>
            </a:r>
            <a:r>
              <a:rPr lang="en-US" sz="4400" dirty="0" err="1"/>
              <a:t>lặp</a:t>
            </a:r>
            <a:endParaRPr lang="en-US" sz="44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Cấu trúc dữ liệu trong Java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Page </a:t>
            </a:r>
            <a:fld id="{99CAD776-A927-4ED3-A3BA-B76F3AB7B0F2}" type="slidenum">
              <a:rPr lang="en-US" altLang="ko-KR"/>
              <a:pPr>
                <a:defRPr/>
              </a:pPr>
              <a:t>30</a:t>
            </a:fld>
            <a:endParaRPr lang="en-US" altLang="ko-KR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796264" y="1557339"/>
            <a:ext cx="8915400" cy="4872037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800" dirty="0" err="1"/>
              <a:t>Giống</a:t>
            </a:r>
            <a:r>
              <a:rPr lang="en-US" sz="2800" dirty="0"/>
              <a:t> </a:t>
            </a:r>
            <a:r>
              <a:rPr lang="en-US" sz="2800" dirty="0" err="1"/>
              <a:t>với</a:t>
            </a:r>
            <a:r>
              <a:rPr lang="en-US" sz="2800" dirty="0"/>
              <a:t> </a:t>
            </a:r>
            <a:r>
              <a:rPr lang="en-US" sz="2800" dirty="0" err="1"/>
              <a:t>mảng</a:t>
            </a:r>
            <a:r>
              <a:rPr lang="en-US" sz="2800" dirty="0"/>
              <a:t>, </a:t>
            </a:r>
            <a:r>
              <a:rPr lang="en-US" sz="2800" dirty="0" err="1"/>
              <a:t>cách</a:t>
            </a:r>
            <a:r>
              <a:rPr lang="en-US" sz="2800" dirty="0"/>
              <a:t> </a:t>
            </a:r>
            <a:r>
              <a:rPr lang="en-US" sz="2800" dirty="0" err="1"/>
              <a:t>tốt</a:t>
            </a:r>
            <a:r>
              <a:rPr lang="en-US" sz="2800" dirty="0"/>
              <a:t> </a:t>
            </a:r>
            <a:r>
              <a:rPr lang="en-US" sz="2800" dirty="0" err="1"/>
              <a:t>nhất</a:t>
            </a:r>
            <a:r>
              <a:rPr lang="en-US" sz="2800" dirty="0"/>
              <a:t> </a:t>
            </a:r>
            <a:r>
              <a:rPr lang="en-US" sz="2800" dirty="0" err="1"/>
              <a:t>để</a:t>
            </a:r>
            <a:r>
              <a:rPr lang="en-US" sz="2800" dirty="0"/>
              <a:t> </a:t>
            </a:r>
            <a:r>
              <a:rPr lang="en-US" sz="2800" dirty="0" err="1"/>
              <a:t>truy</a:t>
            </a:r>
            <a:r>
              <a:rPr lang="en-US" sz="2800" dirty="0"/>
              <a:t> </a:t>
            </a:r>
            <a:r>
              <a:rPr lang="en-US" sz="2800" dirty="0" err="1"/>
              <a:t>cập</a:t>
            </a:r>
            <a:r>
              <a:rPr lang="en-US" sz="2800" dirty="0"/>
              <a:t> </a:t>
            </a:r>
            <a:r>
              <a:rPr lang="en-US" sz="2800" dirty="0" err="1"/>
              <a:t>phần</a:t>
            </a:r>
            <a:r>
              <a:rPr lang="en-US" sz="2800" dirty="0"/>
              <a:t> </a:t>
            </a:r>
            <a:r>
              <a:rPr lang="en-US" sz="2800" dirty="0" err="1"/>
              <a:t>tử</a:t>
            </a:r>
            <a:r>
              <a:rPr lang="en-US" sz="2800" dirty="0"/>
              <a:t> </a:t>
            </a:r>
            <a:r>
              <a:rPr lang="en-US" sz="2800" dirty="0" err="1"/>
              <a:t>trong</a:t>
            </a:r>
            <a:r>
              <a:rPr lang="en-US" sz="2800" dirty="0"/>
              <a:t> </a:t>
            </a:r>
            <a:r>
              <a:rPr lang="en-US" sz="2800" dirty="0" err="1"/>
              <a:t>một</a:t>
            </a:r>
            <a:r>
              <a:rPr lang="en-US" sz="2800" dirty="0"/>
              <a:t> </a:t>
            </a:r>
            <a:r>
              <a:rPr lang="en-US" sz="2800" dirty="0" err="1"/>
              <a:t>ArrayList</a:t>
            </a:r>
            <a:r>
              <a:rPr lang="en-US" sz="2800" dirty="0"/>
              <a:t> </a:t>
            </a:r>
            <a:r>
              <a:rPr lang="en-US" sz="2800" dirty="0" err="1"/>
              <a:t>là</a:t>
            </a:r>
            <a:r>
              <a:rPr lang="en-US" sz="2800" dirty="0"/>
              <a:t> </a:t>
            </a:r>
            <a:r>
              <a:rPr lang="en-US" sz="2800" dirty="0" err="1"/>
              <a:t>dùng</a:t>
            </a:r>
            <a:r>
              <a:rPr lang="en-US" sz="2800" dirty="0"/>
              <a:t> </a:t>
            </a:r>
            <a:r>
              <a:rPr lang="en-US" sz="2800" dirty="0" err="1"/>
              <a:t>vòng</a:t>
            </a:r>
            <a:r>
              <a:rPr lang="en-US" sz="2800" dirty="0"/>
              <a:t> </a:t>
            </a:r>
            <a:r>
              <a:rPr lang="en-US" sz="2800" dirty="0" err="1"/>
              <a:t>lặp</a:t>
            </a:r>
            <a:r>
              <a:rPr lang="en-US" sz="2800" dirty="0"/>
              <a:t> </a:t>
            </a:r>
            <a:r>
              <a:rPr lang="en-US" sz="2800" dirty="0" err="1"/>
              <a:t>và</a:t>
            </a:r>
            <a:r>
              <a:rPr lang="en-US" sz="2800" dirty="0"/>
              <a:t> </a:t>
            </a:r>
            <a:r>
              <a:rPr lang="en-US" sz="2800" dirty="0" err="1"/>
              <a:t>biến</a:t>
            </a:r>
            <a:r>
              <a:rPr lang="en-US" sz="2800" dirty="0"/>
              <a:t> </a:t>
            </a:r>
            <a:r>
              <a:rPr lang="en-US" sz="2800" dirty="0" err="1"/>
              <a:t>đếm</a:t>
            </a:r>
            <a:endParaRPr lang="en-US" sz="2800" dirty="0"/>
          </a:p>
          <a:p>
            <a:pPr>
              <a:defRPr/>
            </a:pPr>
            <a:endParaRPr lang="en-US" sz="2000" dirty="0"/>
          </a:p>
          <a:p>
            <a:pPr lvl="1">
              <a:buFont typeface="Wingdings" pitchFamily="2" charset="2"/>
              <a:buNone/>
              <a:defRPr/>
            </a:pPr>
            <a:r>
              <a:rPr lang="en-US" sz="2000" b="1" dirty="0" err="1">
                <a:latin typeface="Bookman Old Style" pitchFamily="18" charset="0"/>
              </a:rPr>
              <a:t>int</a:t>
            </a:r>
            <a:r>
              <a:rPr lang="en-US" sz="2000" dirty="0">
                <a:latin typeface="Bookman Old Style" pitchFamily="18" charset="0"/>
              </a:rPr>
              <a:t> size =</a:t>
            </a:r>
            <a:r>
              <a:rPr lang="en-US" sz="2000" dirty="0" err="1">
                <a:latin typeface="Bookman Old Style" pitchFamily="18" charset="0"/>
              </a:rPr>
              <a:t>list.size</a:t>
            </a:r>
            <a:r>
              <a:rPr lang="en-US" sz="2000" dirty="0">
                <a:latin typeface="Bookman Old Style" pitchFamily="18" charset="0"/>
              </a:rPr>
              <a:t>();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sz="2000" b="1" dirty="0">
                <a:latin typeface="Bookman Old Style" pitchFamily="18" charset="0"/>
              </a:rPr>
              <a:t>for</a:t>
            </a:r>
            <a:r>
              <a:rPr lang="en-US" sz="2000" dirty="0">
                <a:latin typeface="Bookman Old Style" pitchFamily="18" charset="0"/>
              </a:rPr>
              <a:t>(</a:t>
            </a:r>
            <a:r>
              <a:rPr lang="en-US" sz="2000" b="1" dirty="0" err="1">
                <a:latin typeface="Bookman Old Style" pitchFamily="18" charset="0"/>
              </a:rPr>
              <a:t>int</a:t>
            </a:r>
            <a:r>
              <a:rPr lang="en-US" sz="2000" dirty="0">
                <a:latin typeface="Bookman Old Style" pitchFamily="18" charset="0"/>
              </a:rPr>
              <a:t> </a:t>
            </a:r>
            <a:r>
              <a:rPr lang="en-US" sz="2000" dirty="0" err="1">
                <a:latin typeface="Bookman Old Style" pitchFamily="18" charset="0"/>
              </a:rPr>
              <a:t>i</a:t>
            </a:r>
            <a:r>
              <a:rPr lang="en-US" sz="2000" dirty="0">
                <a:latin typeface="Bookman Old Style" pitchFamily="18" charset="0"/>
              </a:rPr>
              <a:t>=0; </a:t>
            </a:r>
            <a:r>
              <a:rPr lang="en-US" sz="2000" dirty="0" err="1">
                <a:latin typeface="Bookman Old Style" pitchFamily="18" charset="0"/>
              </a:rPr>
              <a:t>i</a:t>
            </a:r>
            <a:r>
              <a:rPr lang="en-US" sz="2000" dirty="0">
                <a:latin typeface="Bookman Old Style" pitchFamily="18" charset="0"/>
              </a:rPr>
              <a:t>&lt;size; </a:t>
            </a:r>
            <a:r>
              <a:rPr lang="en-US" sz="2000" dirty="0" err="1">
                <a:latin typeface="Bookman Old Style" pitchFamily="18" charset="0"/>
              </a:rPr>
              <a:t>i</a:t>
            </a:r>
            <a:r>
              <a:rPr lang="en-US" sz="2000" dirty="0">
                <a:latin typeface="Bookman Old Style" pitchFamily="18" charset="0"/>
              </a:rPr>
              <a:t>++){</a:t>
            </a:r>
          </a:p>
          <a:p>
            <a:pPr lvl="2">
              <a:buFont typeface="Wingdings" pitchFamily="2" charset="2"/>
              <a:buNone/>
              <a:defRPr/>
            </a:pPr>
            <a:r>
              <a:rPr lang="en-US" sz="2000" dirty="0" err="1">
                <a:latin typeface="Bookman Old Style" pitchFamily="18" charset="0"/>
              </a:rPr>
              <a:t>System.out.prinltn</a:t>
            </a:r>
            <a:r>
              <a:rPr lang="en-US" sz="2000" dirty="0">
                <a:latin typeface="Bookman Old Style" pitchFamily="18" charset="0"/>
              </a:rPr>
              <a:t>(</a:t>
            </a:r>
            <a:r>
              <a:rPr lang="en-US" sz="2000" dirty="0" err="1">
                <a:latin typeface="Bookman Old Style" pitchFamily="18" charset="0"/>
              </a:rPr>
              <a:t>list.get</a:t>
            </a:r>
            <a:r>
              <a:rPr lang="en-US" sz="2000" dirty="0">
                <a:latin typeface="Bookman Old Style" pitchFamily="18" charset="0"/>
              </a:rPr>
              <a:t>(</a:t>
            </a:r>
            <a:r>
              <a:rPr lang="en-US" sz="2000" dirty="0" err="1">
                <a:latin typeface="Bookman Old Style" pitchFamily="18" charset="0"/>
              </a:rPr>
              <a:t>i</a:t>
            </a:r>
            <a:r>
              <a:rPr lang="en-US" sz="2000" dirty="0">
                <a:latin typeface="Bookman Old Style" pitchFamily="18" charset="0"/>
              </a:rPr>
              <a:t>));</a:t>
            </a:r>
            <a:endParaRPr lang="en-US" sz="2000" i="1" dirty="0">
              <a:solidFill>
                <a:schemeClr val="bg1">
                  <a:lumMod val="50000"/>
                </a:schemeClr>
              </a:solidFill>
              <a:latin typeface="Bookman Old Style" pitchFamily="18" charset="0"/>
            </a:endParaRPr>
          </a:p>
          <a:p>
            <a:pPr lvl="1">
              <a:buFont typeface="Wingdings" pitchFamily="2" charset="2"/>
              <a:buNone/>
              <a:defRPr/>
            </a:pPr>
            <a:r>
              <a:rPr lang="en-US" sz="2000" dirty="0">
                <a:latin typeface="Bookman Old Style" pitchFamily="18" charset="0"/>
              </a:rPr>
              <a:t>}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214DF-08A5-41A3-B6CB-8C55692C5814}" type="datetime1">
              <a:rPr lang="en-US" smtClean="0"/>
              <a:t>11/18/2021</a:t>
            </a:fld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Vòng</a:t>
            </a:r>
            <a:r>
              <a:rPr lang="en-US" dirty="0"/>
              <a:t> </a:t>
            </a:r>
            <a:r>
              <a:rPr lang="en-US" dirty="0" err="1"/>
              <a:t>lặp</a:t>
            </a:r>
            <a:r>
              <a:rPr lang="en-US" dirty="0"/>
              <a:t>...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Cấu trúc dữ liệu trong Java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Page </a:t>
            </a:r>
            <a:fld id="{162FFC25-2E5B-4D13-B1D8-E8205DA4BE78}" type="slidenum">
              <a:rPr lang="en-US" altLang="ko-KR"/>
              <a:pPr>
                <a:defRPr/>
              </a:pPr>
              <a:t>31</a:t>
            </a:fld>
            <a:endParaRPr lang="en-US" altLang="ko-KR"/>
          </a:p>
        </p:txBody>
      </p:sp>
      <p:sp>
        <p:nvSpPr>
          <p:cNvPr id="31749" name="Content Placeholder 6"/>
          <p:cNvSpPr>
            <a:spLocks noGrp="1"/>
          </p:cNvSpPr>
          <p:nvPr>
            <p:ph idx="1"/>
          </p:nvPr>
        </p:nvSpPr>
        <p:spPr>
          <a:xfrm>
            <a:off x="796264" y="1557339"/>
            <a:ext cx="8915400" cy="4872037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altLang="en-US" sz="2400"/>
              <a:t>Phương thức </a:t>
            </a:r>
            <a:r>
              <a:rPr lang="en-US" altLang="en-US" sz="2400">
                <a:solidFill>
                  <a:srgbClr val="C00000"/>
                </a:solidFill>
                <a:latin typeface="Bookman Old Style" pitchFamily="18" charset="0"/>
              </a:rPr>
              <a:t>indexOf(Object o)</a:t>
            </a:r>
            <a:r>
              <a:rPr lang="en-US" altLang="en-US" sz="2400">
                <a:solidFill>
                  <a:srgbClr val="C00000"/>
                </a:solidFill>
              </a:rPr>
              <a:t> </a:t>
            </a:r>
          </a:p>
          <a:p>
            <a:pPr lvl="1">
              <a:spcBef>
                <a:spcPts val="600"/>
              </a:spcBef>
            </a:pPr>
            <a:r>
              <a:rPr lang="en-US" altLang="en-US" sz="2000"/>
              <a:t>trả về chỉ mục của lần xuất hiện đầu tiên của một phần tử xác định trong danh sách</a:t>
            </a:r>
          </a:p>
          <a:p>
            <a:pPr lvl="1">
              <a:spcBef>
                <a:spcPts val="600"/>
              </a:spcBef>
            </a:pPr>
            <a:r>
              <a:rPr lang="en-US" altLang="en-US" sz="2000"/>
              <a:t>hoặc -1 nếu phần tử đó không có trong danh sách</a:t>
            </a:r>
          </a:p>
          <a:p>
            <a:pPr>
              <a:spcBef>
                <a:spcPts val="600"/>
              </a:spcBef>
            </a:pPr>
            <a:r>
              <a:rPr lang="en-US" altLang="en-US" sz="2400"/>
              <a:t>Vì thế, khi ta muốn tìm kiếm xem một đối tượng trong danh sách thay vì dùng vòng lặp, có thể sử dụng</a:t>
            </a:r>
          </a:p>
          <a:p>
            <a:pPr lvl="1">
              <a:spcBef>
                <a:spcPts val="600"/>
              </a:spcBef>
            </a:pPr>
            <a:r>
              <a:rPr lang="en-US" altLang="en-US" sz="2000">
                <a:latin typeface="Bookman Old Style" pitchFamily="18" charset="0"/>
              </a:rPr>
              <a:t>Vd. list.indexOf(“Biff”);</a:t>
            </a:r>
          </a:p>
          <a:p>
            <a:pPr lvl="1">
              <a:spcBef>
                <a:spcPts val="600"/>
              </a:spcBef>
            </a:pPr>
            <a:r>
              <a:rPr lang="en-US" altLang="en-US" sz="2000"/>
              <a:t>nếu trả về -1 tức là Biff không có trong danh sách </a:t>
            </a:r>
          </a:p>
          <a:p>
            <a:pPr>
              <a:spcBef>
                <a:spcPts val="600"/>
              </a:spcBef>
            </a:pPr>
            <a:endParaRPr lang="en-US" altLang="en-US" sz="4000"/>
          </a:p>
          <a:p>
            <a:pPr>
              <a:spcBef>
                <a:spcPts val="600"/>
              </a:spcBef>
            </a:pPr>
            <a:r>
              <a:rPr lang="en-US" altLang="en-US" sz="2400"/>
              <a:t>Xem thêm </a:t>
            </a:r>
            <a:r>
              <a:rPr lang="en-US" altLang="en-US" sz="2400">
                <a:hlinkClick r:id="rId3"/>
              </a:rPr>
              <a:t>link</a:t>
            </a:r>
            <a:r>
              <a:rPr lang="en-US" altLang="en-US" sz="2400"/>
              <a:t> về ArrayList class 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C8010-14E7-4920-925D-2EBDBC40407B}" type="datetime1">
              <a:rPr lang="en-US" smtClean="0"/>
              <a:t>11/18/2021</a:t>
            </a:fld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Ngăn</a:t>
            </a:r>
            <a:r>
              <a:rPr lang="en-US" dirty="0"/>
              <a:t> </a:t>
            </a:r>
            <a:r>
              <a:rPr lang="en-US" dirty="0" err="1"/>
              <a:t>xếp</a:t>
            </a:r>
            <a:r>
              <a:rPr lang="en-US" dirty="0"/>
              <a:t> (Stacks)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Cấu trúc dữ liệu trong Java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Page </a:t>
            </a:r>
            <a:fld id="{E49D9792-AFB6-45F6-98F7-138EA4A79189}" type="slidenum">
              <a:rPr lang="en-US" altLang="ko-KR"/>
              <a:pPr>
                <a:defRPr/>
              </a:pPr>
              <a:t>32</a:t>
            </a:fld>
            <a:endParaRPr lang="en-US" altLang="ko-KR"/>
          </a:p>
        </p:txBody>
      </p:sp>
      <p:sp>
        <p:nvSpPr>
          <p:cNvPr id="32773" name="Content Placeholder 8"/>
          <p:cNvSpPr>
            <a:spLocks noGrp="1"/>
          </p:cNvSpPr>
          <p:nvPr>
            <p:ph idx="1"/>
          </p:nvPr>
        </p:nvSpPr>
        <p:spPr>
          <a:xfrm>
            <a:off x="762000" y="2724150"/>
            <a:ext cx="5417344" cy="2000250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</a:pPr>
            <a:r>
              <a:rPr lang="en-US" altLang="en-US" sz="2400" b="1" dirty="0" err="1">
                <a:solidFill>
                  <a:srgbClr val="7030A0"/>
                </a:solidFill>
                <a:latin typeface="Bookman Old Style" pitchFamily="18" charset="0"/>
              </a:rPr>
              <a:t>Lớp</a:t>
            </a:r>
            <a:r>
              <a:rPr lang="en-US" altLang="en-US" sz="2400" b="1" dirty="0">
                <a:solidFill>
                  <a:srgbClr val="7030A0"/>
                </a:solidFill>
                <a:latin typeface="Bookman Old Style" pitchFamily="18" charset="0"/>
              </a:rPr>
              <a:t> Stack </a:t>
            </a:r>
            <a:r>
              <a:rPr lang="en-US" altLang="en-US" sz="2400" dirty="0" err="1"/>
              <a:t>có</a:t>
            </a:r>
            <a:r>
              <a:rPr lang="en-US" altLang="en-US" sz="2400" dirty="0"/>
              <a:t> 5 </a:t>
            </a:r>
            <a:r>
              <a:rPr lang="en-US" altLang="en-US" sz="2400" dirty="0" err="1"/>
              <a:t>phương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thức</a:t>
            </a:r>
            <a:endParaRPr lang="en-US" altLang="en-US" sz="2400" dirty="0"/>
          </a:p>
          <a:p>
            <a:pPr lvl="1">
              <a:spcBef>
                <a:spcPct val="0"/>
              </a:spcBef>
            </a:pPr>
            <a:r>
              <a:rPr lang="en-US" altLang="en-US" sz="2000" b="1" dirty="0">
                <a:latin typeface="Bookman Old Style" pitchFamily="18" charset="0"/>
              </a:rPr>
              <a:t>push(e Item):</a:t>
            </a:r>
            <a:r>
              <a:rPr lang="en-US" altLang="en-US" sz="2000" dirty="0">
                <a:latin typeface="Bookman Old Style" pitchFamily="18" charset="0"/>
              </a:rPr>
              <a:t> </a:t>
            </a:r>
            <a:r>
              <a:rPr lang="en-US" altLang="en-US" sz="2000" dirty="0" err="1">
                <a:latin typeface="Bookman Old Style" pitchFamily="18" charset="0"/>
              </a:rPr>
              <a:t>đưa</a:t>
            </a:r>
            <a:r>
              <a:rPr lang="en-US" altLang="en-US" sz="2000" dirty="0">
                <a:latin typeface="Bookman Old Style" pitchFamily="18" charset="0"/>
              </a:rPr>
              <a:t> </a:t>
            </a:r>
            <a:r>
              <a:rPr lang="en-US" altLang="en-US" sz="2000" dirty="0" err="1">
                <a:latin typeface="Bookman Old Style" pitchFamily="18" charset="0"/>
              </a:rPr>
              <a:t>đối</a:t>
            </a:r>
            <a:r>
              <a:rPr lang="en-US" altLang="en-US" sz="2000" dirty="0">
                <a:latin typeface="Bookman Old Style" pitchFamily="18" charset="0"/>
              </a:rPr>
              <a:t> </a:t>
            </a:r>
            <a:r>
              <a:rPr lang="en-US" altLang="en-US" sz="2000" dirty="0" err="1">
                <a:latin typeface="Bookman Old Style" pitchFamily="18" charset="0"/>
              </a:rPr>
              <a:t>tượng</a:t>
            </a:r>
            <a:r>
              <a:rPr lang="en-US" altLang="en-US" sz="2000" dirty="0">
                <a:latin typeface="Bookman Old Style" pitchFamily="18" charset="0"/>
              </a:rPr>
              <a:t> </a:t>
            </a:r>
            <a:r>
              <a:rPr lang="en-US" altLang="en-US" sz="2000" dirty="0" err="1">
                <a:latin typeface="Bookman Old Style" pitchFamily="18" charset="0"/>
              </a:rPr>
              <a:t>dữ</a:t>
            </a:r>
            <a:r>
              <a:rPr lang="en-US" altLang="en-US" sz="2000" dirty="0">
                <a:latin typeface="Bookman Old Style" pitchFamily="18" charset="0"/>
              </a:rPr>
              <a:t> </a:t>
            </a:r>
            <a:r>
              <a:rPr lang="en-US" altLang="en-US" sz="2000" dirty="0" err="1">
                <a:latin typeface="Bookman Old Style" pitchFamily="18" charset="0"/>
              </a:rPr>
              <a:t>liệu</a:t>
            </a:r>
            <a:r>
              <a:rPr lang="en-US" altLang="en-US" sz="2000" dirty="0">
                <a:latin typeface="Bookman Old Style" pitchFamily="18" charset="0"/>
              </a:rPr>
              <a:t> </a:t>
            </a:r>
            <a:r>
              <a:rPr lang="en-US" altLang="en-US" sz="2000" dirty="0" err="1">
                <a:latin typeface="Bookman Old Style" pitchFamily="18" charset="0"/>
              </a:rPr>
              <a:t>lên</a:t>
            </a:r>
            <a:r>
              <a:rPr lang="en-US" altLang="en-US" sz="2000" dirty="0">
                <a:latin typeface="Bookman Old Style" pitchFamily="18" charset="0"/>
              </a:rPr>
              <a:t> </a:t>
            </a:r>
            <a:r>
              <a:rPr lang="en-US" altLang="en-US" sz="2000" dirty="0" err="1">
                <a:latin typeface="Bookman Old Style" pitchFamily="18" charset="0"/>
              </a:rPr>
              <a:t>đầu</a:t>
            </a:r>
            <a:r>
              <a:rPr lang="en-US" altLang="en-US" sz="2000" dirty="0">
                <a:latin typeface="Bookman Old Style" pitchFamily="18" charset="0"/>
              </a:rPr>
              <a:t> </a:t>
            </a:r>
            <a:r>
              <a:rPr lang="en-US" altLang="en-US" sz="2000" dirty="0" err="1">
                <a:latin typeface="Bookman Old Style" pitchFamily="18" charset="0"/>
              </a:rPr>
              <a:t>ngăn</a:t>
            </a:r>
            <a:r>
              <a:rPr lang="en-US" altLang="en-US" sz="2000" dirty="0">
                <a:latin typeface="Bookman Old Style" pitchFamily="18" charset="0"/>
              </a:rPr>
              <a:t> </a:t>
            </a:r>
            <a:r>
              <a:rPr lang="en-US" altLang="en-US" sz="2000" dirty="0" err="1">
                <a:latin typeface="Bookman Old Style" pitchFamily="18" charset="0"/>
              </a:rPr>
              <a:t>xếp</a:t>
            </a:r>
            <a:endParaRPr lang="en-US" altLang="en-US" sz="2000" dirty="0"/>
          </a:p>
          <a:p>
            <a:pPr lvl="1">
              <a:spcBef>
                <a:spcPct val="0"/>
              </a:spcBef>
            </a:pPr>
            <a:r>
              <a:rPr lang="en-US" altLang="en-US" sz="2000" b="1" dirty="0">
                <a:latin typeface="Bookman Old Style" pitchFamily="18" charset="0"/>
              </a:rPr>
              <a:t>pop():</a:t>
            </a:r>
            <a:r>
              <a:rPr lang="en-US" altLang="en-US" sz="2000" dirty="0">
                <a:latin typeface="Bookman Old Style" pitchFamily="18" charset="0"/>
              </a:rPr>
              <a:t> </a:t>
            </a:r>
            <a:r>
              <a:rPr lang="en-US" altLang="en-US" sz="2000" dirty="0" err="1"/>
              <a:t>xóa</a:t>
            </a:r>
            <a:r>
              <a:rPr lang="en-US" altLang="en-US" sz="2000" dirty="0"/>
              <a:t>  </a:t>
            </a:r>
            <a:r>
              <a:rPr lang="en-US" altLang="en-US" sz="2000" dirty="0" err="1"/>
              <a:t>đối</a:t>
            </a:r>
            <a:r>
              <a:rPr lang="en-US" altLang="en-US" sz="2000" dirty="0"/>
              <a:t> </a:t>
            </a:r>
            <a:r>
              <a:rPr lang="en-US" altLang="en-US" sz="2000" dirty="0" err="1"/>
              <a:t>tượng</a:t>
            </a:r>
            <a:r>
              <a:rPr lang="en-US" altLang="en-US" sz="2000" dirty="0"/>
              <a:t> </a:t>
            </a:r>
            <a:r>
              <a:rPr lang="en-US" altLang="en-US" sz="2000" dirty="0" err="1"/>
              <a:t>dữ</a:t>
            </a:r>
            <a:r>
              <a:rPr lang="en-US" altLang="en-US" sz="2000" dirty="0"/>
              <a:t> </a:t>
            </a:r>
            <a:r>
              <a:rPr lang="en-US" altLang="en-US" sz="2000" dirty="0" err="1"/>
              <a:t>liệu</a:t>
            </a:r>
            <a:r>
              <a:rPr lang="en-US" altLang="en-US" sz="2000" dirty="0"/>
              <a:t> </a:t>
            </a:r>
            <a:r>
              <a:rPr lang="en-US" altLang="en-US" sz="2000" dirty="0" err="1"/>
              <a:t>khỏi</a:t>
            </a:r>
            <a:r>
              <a:rPr lang="en-US" altLang="en-US" sz="2000" dirty="0"/>
              <a:t> </a:t>
            </a:r>
            <a:r>
              <a:rPr lang="en-US" altLang="en-US" sz="2000" dirty="0" err="1"/>
              <a:t>đầu</a:t>
            </a:r>
            <a:r>
              <a:rPr lang="en-US" altLang="en-US" sz="2000" dirty="0"/>
              <a:t> </a:t>
            </a:r>
            <a:r>
              <a:rPr lang="en-US" altLang="en-US" sz="2000" dirty="0" err="1"/>
              <a:t>ngăn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xếp</a:t>
            </a:r>
            <a:r>
              <a:rPr lang="en-US" altLang="en-US" sz="2000" dirty="0"/>
              <a:t> </a:t>
            </a:r>
            <a:r>
              <a:rPr lang="en-US" altLang="en-US" sz="2000" dirty="0" err="1"/>
              <a:t>và</a:t>
            </a:r>
            <a:r>
              <a:rPr lang="en-US" altLang="en-US" sz="2000" dirty="0"/>
              <a:t> </a:t>
            </a:r>
            <a:r>
              <a:rPr lang="en-US" altLang="en-US" sz="2000" dirty="0" err="1"/>
              <a:t>trả</a:t>
            </a:r>
            <a:r>
              <a:rPr lang="en-US" altLang="en-US" sz="2000" dirty="0"/>
              <a:t> </a:t>
            </a:r>
            <a:r>
              <a:rPr lang="en-US" altLang="en-US" sz="2000" dirty="0" err="1"/>
              <a:t>về</a:t>
            </a:r>
            <a:r>
              <a:rPr lang="en-US" altLang="en-US" sz="2000" dirty="0"/>
              <a:t> </a:t>
            </a:r>
            <a:r>
              <a:rPr lang="en-US" altLang="en-US" sz="2000" dirty="0" err="1"/>
              <a:t>đối</a:t>
            </a:r>
            <a:r>
              <a:rPr lang="en-US" altLang="en-US" sz="2000" dirty="0"/>
              <a:t> </a:t>
            </a:r>
            <a:r>
              <a:rPr lang="en-US" altLang="en-US" sz="2000" dirty="0" err="1"/>
              <a:t>tượng</a:t>
            </a:r>
            <a:r>
              <a:rPr lang="en-US" altLang="en-US" sz="2000" dirty="0"/>
              <a:t> </a:t>
            </a:r>
            <a:r>
              <a:rPr lang="en-US" altLang="en-US" sz="2000" dirty="0" err="1"/>
              <a:t>xóa</a:t>
            </a:r>
            <a:r>
              <a:rPr lang="en-US" altLang="en-US" sz="2000" dirty="0"/>
              <a:t> </a:t>
            </a:r>
            <a:r>
              <a:rPr lang="en-US" altLang="en-US" sz="2000" dirty="0" err="1"/>
              <a:t>đó</a:t>
            </a:r>
            <a:endParaRPr lang="en-US" altLang="en-US" sz="2000" dirty="0"/>
          </a:p>
        </p:txBody>
      </p:sp>
      <p:sp>
        <p:nvSpPr>
          <p:cNvPr id="11" name="Content Placeholder 8"/>
          <p:cNvSpPr txBox="1">
            <a:spLocks/>
          </p:cNvSpPr>
          <p:nvPr/>
        </p:nvSpPr>
        <p:spPr bwMode="auto">
          <a:xfrm>
            <a:off x="773906" y="1643064"/>
            <a:ext cx="8915400" cy="1157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130000"/>
              </a:lnSpc>
              <a:spcBef>
                <a:spcPts val="0"/>
              </a:spcBef>
              <a:buClr>
                <a:srgbClr val="33CCCC"/>
              </a:buClr>
              <a:buFont typeface="Wingdings" pitchFamily="2" charset="2"/>
              <a:buChar char="v"/>
              <a:defRPr/>
            </a:pPr>
            <a:r>
              <a:rPr kumimoji="1" lang="en-US" sz="2400" kern="0" dirty="0" err="1">
                <a:latin typeface="+mn-lt"/>
              </a:rPr>
              <a:t>Biểu</a:t>
            </a:r>
            <a:r>
              <a:rPr kumimoji="1" lang="en-US" sz="2400" kern="0" dirty="0">
                <a:latin typeface="+mn-lt"/>
              </a:rPr>
              <a:t> </a:t>
            </a:r>
            <a:r>
              <a:rPr kumimoji="1" lang="en-US" sz="2400" kern="0" dirty="0" err="1">
                <a:latin typeface="+mn-lt"/>
              </a:rPr>
              <a:t>diễn</a:t>
            </a:r>
            <a:r>
              <a:rPr kumimoji="1" lang="en-US" sz="2400" kern="0" dirty="0">
                <a:latin typeface="+mn-lt"/>
              </a:rPr>
              <a:t> </a:t>
            </a:r>
            <a:r>
              <a:rPr kumimoji="1" lang="en-US" sz="2400" kern="0" dirty="0" err="1">
                <a:latin typeface="+mn-lt"/>
              </a:rPr>
              <a:t>một</a:t>
            </a:r>
            <a:r>
              <a:rPr kumimoji="1" lang="en-US" sz="2400" kern="0" dirty="0">
                <a:latin typeface="+mn-lt"/>
              </a:rPr>
              <a:t> </a:t>
            </a:r>
            <a:r>
              <a:rPr kumimoji="1" lang="en-US" sz="2400" kern="0" dirty="0" err="1">
                <a:latin typeface="+mn-lt"/>
              </a:rPr>
              <a:t>tập</a:t>
            </a:r>
            <a:r>
              <a:rPr kumimoji="1" lang="en-US" sz="2400" kern="0" dirty="0">
                <a:latin typeface="+mn-lt"/>
              </a:rPr>
              <a:t> </a:t>
            </a:r>
            <a:r>
              <a:rPr kumimoji="1" lang="en-US" sz="2400" kern="0" dirty="0" err="1">
                <a:latin typeface="+mn-lt"/>
              </a:rPr>
              <a:t>các</a:t>
            </a:r>
            <a:r>
              <a:rPr kumimoji="1" lang="en-US" sz="2400" kern="0" dirty="0">
                <a:latin typeface="+mn-lt"/>
              </a:rPr>
              <a:t> </a:t>
            </a:r>
            <a:r>
              <a:rPr kumimoji="1" lang="en-US" sz="2400" kern="0" dirty="0" err="1">
                <a:latin typeface="+mn-lt"/>
              </a:rPr>
              <a:t>đối</a:t>
            </a:r>
            <a:r>
              <a:rPr kumimoji="1" lang="en-US" sz="2400" kern="0" dirty="0">
                <a:latin typeface="+mn-lt"/>
              </a:rPr>
              <a:t> </a:t>
            </a:r>
            <a:r>
              <a:rPr kumimoji="1" lang="en-US" sz="2400" kern="0" dirty="0" err="1">
                <a:latin typeface="+mn-lt"/>
              </a:rPr>
              <a:t>tượng</a:t>
            </a:r>
            <a:r>
              <a:rPr kumimoji="1" lang="en-US" sz="2400" kern="0" dirty="0">
                <a:latin typeface="+mn-lt"/>
              </a:rPr>
              <a:t> </a:t>
            </a:r>
            <a:r>
              <a:rPr kumimoji="1" lang="en-US" sz="2400" kern="0" dirty="0" err="1">
                <a:latin typeface="+mn-lt"/>
              </a:rPr>
              <a:t>hoạt</a:t>
            </a:r>
            <a:r>
              <a:rPr kumimoji="1" lang="en-US" sz="2400" kern="0" dirty="0">
                <a:latin typeface="+mn-lt"/>
              </a:rPr>
              <a:t> </a:t>
            </a:r>
            <a:r>
              <a:rPr kumimoji="1" lang="en-US" sz="2400" kern="0" dirty="0" err="1">
                <a:latin typeface="+mn-lt"/>
              </a:rPr>
              <a:t>động</a:t>
            </a:r>
            <a:r>
              <a:rPr kumimoji="1" lang="en-US" sz="2400" kern="0" dirty="0">
                <a:latin typeface="+mn-lt"/>
              </a:rPr>
              <a:t> </a:t>
            </a:r>
            <a:r>
              <a:rPr kumimoji="1" lang="en-US" sz="2400" kern="0" dirty="0" err="1">
                <a:latin typeface="+mn-lt"/>
              </a:rPr>
              <a:t>theo</a:t>
            </a:r>
            <a:r>
              <a:rPr kumimoji="1" lang="en-US" sz="2400" kern="0" dirty="0">
                <a:latin typeface="+mn-lt"/>
              </a:rPr>
              <a:t> </a:t>
            </a:r>
            <a:r>
              <a:rPr kumimoji="1" lang="en-US" sz="2400" kern="0" dirty="0" err="1">
                <a:latin typeface="+mn-lt"/>
              </a:rPr>
              <a:t>cơ</a:t>
            </a:r>
            <a:r>
              <a:rPr kumimoji="1" lang="en-US" sz="2400" kern="0" dirty="0">
                <a:latin typeface="+mn-lt"/>
              </a:rPr>
              <a:t> </a:t>
            </a:r>
            <a:r>
              <a:rPr kumimoji="1" lang="en-US" sz="2400" kern="0" dirty="0" err="1">
                <a:latin typeface="+mn-lt"/>
              </a:rPr>
              <a:t>chế</a:t>
            </a:r>
            <a:r>
              <a:rPr kumimoji="1" lang="en-US" sz="2400" kern="0" dirty="0">
                <a:latin typeface="+mn-lt"/>
              </a:rPr>
              <a:t> </a:t>
            </a:r>
            <a:r>
              <a:rPr kumimoji="1" lang="en-US" sz="2400" kern="0" dirty="0" err="1">
                <a:latin typeface="+mn-lt"/>
              </a:rPr>
              <a:t>vào</a:t>
            </a:r>
            <a:r>
              <a:rPr kumimoji="1" lang="en-US" sz="2400" kern="0" dirty="0">
                <a:latin typeface="+mn-lt"/>
              </a:rPr>
              <a:t> </a:t>
            </a:r>
            <a:r>
              <a:rPr kumimoji="1" lang="en-US" sz="2400" kern="0" dirty="0" err="1">
                <a:latin typeface="+mn-lt"/>
              </a:rPr>
              <a:t>trước</a:t>
            </a:r>
            <a:r>
              <a:rPr kumimoji="1" lang="en-US" sz="2400" kern="0" dirty="0">
                <a:latin typeface="+mn-lt"/>
              </a:rPr>
              <a:t> </a:t>
            </a:r>
            <a:r>
              <a:rPr kumimoji="1" lang="en-US" sz="2400" kern="0" dirty="0" err="1">
                <a:latin typeface="+mn-lt"/>
              </a:rPr>
              <a:t>ra</a:t>
            </a:r>
            <a:r>
              <a:rPr kumimoji="1" lang="en-US" sz="2400" kern="0" dirty="0">
                <a:latin typeface="+mn-lt"/>
              </a:rPr>
              <a:t> </a:t>
            </a:r>
            <a:r>
              <a:rPr kumimoji="1" lang="en-US" sz="2400" kern="0" dirty="0" err="1">
                <a:latin typeface="+mn-lt"/>
              </a:rPr>
              <a:t>sau</a:t>
            </a:r>
            <a:r>
              <a:rPr kumimoji="1" lang="en-US" sz="2400" kern="0" dirty="0">
                <a:latin typeface="+mn-lt"/>
              </a:rPr>
              <a:t> (</a:t>
            </a:r>
            <a:r>
              <a:rPr kumimoji="1" lang="en-US" sz="2400" kern="0" dirty="0">
                <a:latin typeface="Bookman Old Style" pitchFamily="18" charset="0"/>
              </a:rPr>
              <a:t>last-in-first out: LIFO) </a:t>
            </a:r>
          </a:p>
        </p:txBody>
      </p:sp>
      <p:sp>
        <p:nvSpPr>
          <p:cNvPr id="12" name="Content Placeholder 8"/>
          <p:cNvSpPr txBox="1">
            <a:spLocks/>
          </p:cNvSpPr>
          <p:nvPr/>
        </p:nvSpPr>
        <p:spPr bwMode="auto">
          <a:xfrm>
            <a:off x="773907" y="4500564"/>
            <a:ext cx="9132094" cy="185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742950" lvl="1" indent="-285750">
              <a:lnSpc>
                <a:spcPct val="130000"/>
              </a:lnSpc>
              <a:spcBef>
                <a:spcPts val="0"/>
              </a:spcBef>
              <a:buClr>
                <a:srgbClr val="9999FF"/>
              </a:buClr>
              <a:buSzPct val="80000"/>
              <a:buFont typeface="Wingdings" pitchFamily="2" charset="2"/>
              <a:buChar char="l"/>
              <a:defRPr/>
            </a:pPr>
            <a:r>
              <a:rPr kumimoji="1" lang="en-US" b="1" kern="0" dirty="0">
                <a:latin typeface="Bookman Old Style" pitchFamily="18" charset="0"/>
              </a:rPr>
              <a:t>peek():</a:t>
            </a:r>
            <a:r>
              <a:rPr kumimoji="1" lang="en-US" kern="0" dirty="0">
                <a:latin typeface="Bookman Old Style" pitchFamily="18" charset="0"/>
              </a:rPr>
              <a:t> </a:t>
            </a:r>
            <a:r>
              <a:rPr kumimoji="1" lang="en-US" kern="0" dirty="0">
                <a:latin typeface="+mn-lt"/>
              </a:rPr>
              <a:t> </a:t>
            </a:r>
            <a:r>
              <a:rPr kumimoji="1" lang="en-US" kern="0" dirty="0" err="1">
                <a:latin typeface="+mn-lt"/>
              </a:rPr>
              <a:t>trả</a:t>
            </a:r>
            <a:r>
              <a:rPr kumimoji="1" lang="en-US" kern="0" dirty="0">
                <a:latin typeface="+mn-lt"/>
              </a:rPr>
              <a:t> </a:t>
            </a:r>
            <a:r>
              <a:rPr kumimoji="1" lang="en-US" kern="0" dirty="0" err="1">
                <a:latin typeface="+mn-lt"/>
              </a:rPr>
              <a:t>lại</a:t>
            </a:r>
            <a:r>
              <a:rPr kumimoji="1" lang="en-US" kern="0" dirty="0">
                <a:latin typeface="+mn-lt"/>
              </a:rPr>
              <a:t> </a:t>
            </a:r>
            <a:r>
              <a:rPr kumimoji="1" lang="en-US" kern="0" dirty="0" err="1">
                <a:latin typeface="+mn-lt"/>
              </a:rPr>
              <a:t>đối</a:t>
            </a:r>
            <a:r>
              <a:rPr kumimoji="1" lang="en-US" kern="0" dirty="0">
                <a:latin typeface="+mn-lt"/>
              </a:rPr>
              <a:t> </a:t>
            </a:r>
            <a:r>
              <a:rPr kumimoji="1" lang="en-US" kern="0" dirty="0" err="1">
                <a:latin typeface="+mn-lt"/>
              </a:rPr>
              <a:t>tượng</a:t>
            </a:r>
            <a:r>
              <a:rPr kumimoji="1" lang="en-US" kern="0" dirty="0">
                <a:latin typeface="+mn-lt"/>
              </a:rPr>
              <a:t> </a:t>
            </a:r>
            <a:r>
              <a:rPr kumimoji="1" lang="en-US" kern="0" dirty="0" err="1">
                <a:latin typeface="+mn-lt"/>
              </a:rPr>
              <a:t>trên</a:t>
            </a:r>
            <a:r>
              <a:rPr kumimoji="1" lang="en-US" kern="0" dirty="0">
                <a:latin typeface="+mn-lt"/>
              </a:rPr>
              <a:t> </a:t>
            </a:r>
            <a:r>
              <a:rPr kumimoji="1" lang="en-US" kern="0" dirty="0" err="1">
                <a:latin typeface="+mn-lt"/>
              </a:rPr>
              <a:t>đỉnh</a:t>
            </a:r>
            <a:r>
              <a:rPr kumimoji="1" lang="en-US" kern="0" dirty="0">
                <a:latin typeface="+mn-lt"/>
              </a:rPr>
              <a:t> </a:t>
            </a:r>
            <a:r>
              <a:rPr kumimoji="1" lang="en-US" kern="0" dirty="0" err="1">
                <a:latin typeface="+mn-lt"/>
              </a:rPr>
              <a:t>ngăn</a:t>
            </a:r>
            <a:r>
              <a:rPr kumimoji="1" lang="en-US" kern="0" dirty="0">
                <a:latin typeface="+mn-lt"/>
              </a:rPr>
              <a:t> </a:t>
            </a:r>
            <a:r>
              <a:rPr kumimoji="1" lang="en-US" kern="0" dirty="0" err="1">
                <a:latin typeface="+mn-lt"/>
              </a:rPr>
              <a:t>xếp</a:t>
            </a:r>
            <a:r>
              <a:rPr kumimoji="1" lang="en-US" kern="0" dirty="0">
                <a:latin typeface="+mn-lt"/>
              </a:rPr>
              <a:t> </a:t>
            </a:r>
            <a:r>
              <a:rPr kumimoji="1" lang="en-US" kern="0" dirty="0" err="1">
                <a:latin typeface="+mn-lt"/>
              </a:rPr>
              <a:t>nhưng</a:t>
            </a:r>
            <a:r>
              <a:rPr kumimoji="1" lang="en-US" kern="0" dirty="0">
                <a:latin typeface="+mn-lt"/>
              </a:rPr>
              <a:t> </a:t>
            </a:r>
            <a:r>
              <a:rPr kumimoji="1" lang="en-US" kern="0" dirty="0" err="1">
                <a:latin typeface="+mn-lt"/>
              </a:rPr>
              <a:t>không</a:t>
            </a:r>
            <a:r>
              <a:rPr kumimoji="1" lang="en-US" kern="0" dirty="0">
                <a:latin typeface="+mn-lt"/>
              </a:rPr>
              <a:t> </a:t>
            </a:r>
            <a:r>
              <a:rPr kumimoji="1" lang="en-US" kern="0" dirty="0" err="1">
                <a:latin typeface="+mn-lt"/>
              </a:rPr>
              <a:t>xóa</a:t>
            </a:r>
            <a:r>
              <a:rPr kumimoji="1" lang="en-US" kern="0" dirty="0">
                <a:latin typeface="+mn-lt"/>
              </a:rPr>
              <a:t> </a:t>
            </a:r>
            <a:r>
              <a:rPr kumimoji="1" lang="en-US" kern="0" dirty="0" err="1">
                <a:latin typeface="+mn-lt"/>
              </a:rPr>
              <a:t>nó</a:t>
            </a:r>
            <a:r>
              <a:rPr kumimoji="1" lang="en-US" kern="0" dirty="0">
                <a:latin typeface="+mn-lt"/>
              </a:rPr>
              <a:t> </a:t>
            </a:r>
            <a:r>
              <a:rPr kumimoji="1" lang="en-US" kern="0" dirty="0" err="1">
                <a:latin typeface="+mn-lt"/>
              </a:rPr>
              <a:t>đi</a:t>
            </a:r>
            <a:endParaRPr kumimoji="1" lang="en-US" kern="0" dirty="0">
              <a:latin typeface="+mn-lt"/>
            </a:endParaRPr>
          </a:p>
          <a:p>
            <a:pPr marL="742950" lvl="1" indent="-285750">
              <a:lnSpc>
                <a:spcPct val="130000"/>
              </a:lnSpc>
              <a:spcBef>
                <a:spcPts val="0"/>
              </a:spcBef>
              <a:buClr>
                <a:srgbClr val="9999FF"/>
              </a:buClr>
              <a:buSzPct val="80000"/>
              <a:buFont typeface="Wingdings" pitchFamily="2" charset="2"/>
              <a:buChar char="l"/>
              <a:defRPr/>
            </a:pPr>
            <a:r>
              <a:rPr kumimoji="1" lang="en-US" kern="0" dirty="0">
                <a:latin typeface="Bookman Old Style" pitchFamily="18" charset="0"/>
              </a:rPr>
              <a:t> </a:t>
            </a:r>
            <a:r>
              <a:rPr kumimoji="1" lang="en-US" b="1" kern="0" dirty="0">
                <a:latin typeface="Bookman Old Style" pitchFamily="18" charset="0"/>
              </a:rPr>
              <a:t>empty()</a:t>
            </a:r>
            <a:endParaRPr kumimoji="1" lang="en-US" kern="0" dirty="0">
              <a:latin typeface="+mn-lt"/>
            </a:endParaRPr>
          </a:p>
          <a:p>
            <a:pPr marL="742950" lvl="1" indent="-285750">
              <a:lnSpc>
                <a:spcPct val="130000"/>
              </a:lnSpc>
              <a:spcBef>
                <a:spcPts val="0"/>
              </a:spcBef>
              <a:buClr>
                <a:srgbClr val="9999FF"/>
              </a:buClr>
              <a:buSzPct val="80000"/>
              <a:buFont typeface="Wingdings" pitchFamily="2" charset="2"/>
              <a:buChar char="l"/>
              <a:defRPr/>
            </a:pPr>
            <a:r>
              <a:rPr kumimoji="1" lang="en-US" b="1" kern="0" dirty="0">
                <a:latin typeface="Bookman Old Style" pitchFamily="18" charset="0"/>
              </a:rPr>
              <a:t>search(Object o):</a:t>
            </a:r>
            <a:r>
              <a:rPr kumimoji="1" lang="en-US" kern="0" dirty="0">
                <a:latin typeface="Bookman Old Style" pitchFamily="18" charset="0"/>
              </a:rPr>
              <a:t> </a:t>
            </a:r>
            <a:r>
              <a:rPr kumimoji="1" lang="en-US" kern="0" dirty="0" err="1">
                <a:latin typeface="+mn-lt"/>
              </a:rPr>
              <a:t>tìm</a:t>
            </a:r>
            <a:r>
              <a:rPr kumimoji="1" lang="en-US" kern="0" dirty="0">
                <a:latin typeface="+mn-lt"/>
              </a:rPr>
              <a:t> </a:t>
            </a:r>
            <a:r>
              <a:rPr kumimoji="1" lang="en-US" kern="0" dirty="0" err="1">
                <a:latin typeface="+mn-lt"/>
              </a:rPr>
              <a:t>kiếm</a:t>
            </a:r>
            <a:r>
              <a:rPr kumimoji="1" lang="en-US" kern="0" dirty="0">
                <a:latin typeface="+mn-lt"/>
              </a:rPr>
              <a:t> </a:t>
            </a:r>
            <a:r>
              <a:rPr kumimoji="1" lang="en-US" kern="0" dirty="0" err="1">
                <a:latin typeface="+mn-lt"/>
              </a:rPr>
              <a:t>và</a:t>
            </a:r>
            <a:r>
              <a:rPr kumimoji="1" lang="en-US" kern="0" dirty="0">
                <a:latin typeface="+mn-lt"/>
              </a:rPr>
              <a:t> </a:t>
            </a:r>
            <a:r>
              <a:rPr kumimoji="1" lang="en-US" kern="0" dirty="0" err="1">
                <a:latin typeface="+mn-lt"/>
              </a:rPr>
              <a:t>trả</a:t>
            </a:r>
            <a:r>
              <a:rPr kumimoji="1" lang="en-US" kern="0" dirty="0">
                <a:latin typeface="+mn-lt"/>
              </a:rPr>
              <a:t> </a:t>
            </a:r>
            <a:r>
              <a:rPr kumimoji="1" lang="en-US" kern="0" dirty="0" err="1">
                <a:latin typeface="+mn-lt"/>
              </a:rPr>
              <a:t>lại</a:t>
            </a:r>
            <a:r>
              <a:rPr kumimoji="1" lang="en-US" kern="0" dirty="0">
                <a:latin typeface="+mn-lt"/>
              </a:rPr>
              <a:t> </a:t>
            </a:r>
            <a:r>
              <a:rPr kumimoji="1" lang="en-US" kern="0" dirty="0" err="1">
                <a:latin typeface="+mn-lt"/>
              </a:rPr>
              <a:t>vị</a:t>
            </a:r>
            <a:r>
              <a:rPr kumimoji="1" lang="en-US" kern="0" dirty="0">
                <a:latin typeface="+mn-lt"/>
              </a:rPr>
              <a:t> </a:t>
            </a:r>
            <a:r>
              <a:rPr kumimoji="1" lang="en-US" kern="0" dirty="0" err="1">
                <a:latin typeface="+mn-lt"/>
              </a:rPr>
              <a:t>trí</a:t>
            </a:r>
            <a:r>
              <a:rPr kumimoji="1" lang="en-US" kern="0" dirty="0">
                <a:latin typeface="+mn-lt"/>
              </a:rPr>
              <a:t> </a:t>
            </a:r>
            <a:r>
              <a:rPr kumimoji="1" lang="en-US" kern="0" dirty="0" err="1">
                <a:latin typeface="+mn-lt"/>
              </a:rPr>
              <a:t>của</a:t>
            </a:r>
            <a:r>
              <a:rPr kumimoji="1" lang="en-US" kern="0" dirty="0">
                <a:latin typeface="+mn-lt"/>
              </a:rPr>
              <a:t> </a:t>
            </a:r>
            <a:r>
              <a:rPr kumimoji="1" lang="en-US" kern="0" dirty="0" err="1">
                <a:latin typeface="+mn-lt"/>
              </a:rPr>
              <a:t>đối</a:t>
            </a:r>
            <a:r>
              <a:rPr kumimoji="1" lang="en-US" kern="0" dirty="0">
                <a:latin typeface="+mn-lt"/>
              </a:rPr>
              <a:t> </a:t>
            </a:r>
            <a:r>
              <a:rPr kumimoji="1" lang="en-US" kern="0" dirty="0" err="1">
                <a:latin typeface="+mn-lt"/>
              </a:rPr>
              <a:t>tượng</a:t>
            </a:r>
            <a:r>
              <a:rPr kumimoji="1" lang="en-US" kern="0" dirty="0">
                <a:latin typeface="+mn-lt"/>
              </a:rPr>
              <a:t> o 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0795B-9FB6-4943-B272-D55AEEDA6A0E}" type="datetime1">
              <a:rPr lang="en-US" smtClean="0"/>
              <a:t>11/18/2021</a:t>
            </a:fld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>
          <a:xfrm>
            <a:off x="495300" y="1295401"/>
            <a:ext cx="8915400" cy="4830764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en-US" sz="1800" dirty="0" err="1"/>
              <a:t>Phát</a:t>
            </a:r>
            <a:r>
              <a:rPr lang="en-US" altLang="en-US" sz="1800" dirty="0"/>
              <a:t> </a:t>
            </a:r>
            <a:r>
              <a:rPr lang="en-US" altLang="en-US" sz="1800" dirty="0" err="1"/>
              <a:t>triển</a:t>
            </a:r>
            <a:r>
              <a:rPr lang="en-US" altLang="en-US" sz="1800" dirty="0"/>
              <a:t> </a:t>
            </a:r>
            <a:r>
              <a:rPr lang="en-US" altLang="en-US" sz="1800" dirty="0" err="1"/>
              <a:t>một</a:t>
            </a:r>
            <a:r>
              <a:rPr lang="en-US" altLang="en-US" sz="1800" dirty="0"/>
              <a:t> </a:t>
            </a:r>
            <a:r>
              <a:rPr lang="en-US" altLang="en-US" sz="1800" dirty="0" err="1"/>
              <a:t>hệ</a:t>
            </a:r>
            <a:r>
              <a:rPr lang="en-US" altLang="en-US" sz="1800" dirty="0"/>
              <a:t> </a:t>
            </a:r>
            <a:r>
              <a:rPr lang="en-US" altLang="en-US" sz="1800" dirty="0" err="1"/>
              <a:t>thống</a:t>
            </a:r>
            <a:r>
              <a:rPr lang="en-US" altLang="en-US" sz="1800" dirty="0"/>
              <a:t> email </a:t>
            </a:r>
          </a:p>
          <a:p>
            <a:pPr lvl="1">
              <a:lnSpc>
                <a:spcPct val="150000"/>
              </a:lnSpc>
              <a:spcBef>
                <a:spcPct val="0"/>
              </a:spcBef>
            </a:pPr>
            <a:r>
              <a:rPr lang="en-US" altLang="en-US" sz="1800" dirty="0" err="1"/>
              <a:t>khi</a:t>
            </a:r>
            <a:r>
              <a:rPr lang="en-US" altLang="en-US" sz="1800" dirty="0"/>
              <a:t>  email server </a:t>
            </a:r>
            <a:r>
              <a:rPr lang="en-US" altLang="en-US" sz="1800" dirty="0" err="1"/>
              <a:t>nhận</a:t>
            </a:r>
            <a:r>
              <a:rPr lang="en-US" altLang="en-US" sz="1800" dirty="0"/>
              <a:t> </a:t>
            </a:r>
            <a:r>
              <a:rPr lang="en-US" altLang="en-US" sz="1800" dirty="0" err="1"/>
              <a:t>được</a:t>
            </a:r>
            <a:r>
              <a:rPr lang="en-US" altLang="en-US" sz="1800" dirty="0"/>
              <a:t> </a:t>
            </a:r>
            <a:r>
              <a:rPr lang="en-US" altLang="en-US" sz="1800" dirty="0" err="1"/>
              <a:t>một</a:t>
            </a:r>
            <a:r>
              <a:rPr lang="en-US" altLang="en-US" sz="1800" dirty="0"/>
              <a:t> email </a:t>
            </a:r>
            <a:r>
              <a:rPr lang="en-US" altLang="en-US" sz="1800" dirty="0" err="1"/>
              <a:t>mới</a:t>
            </a:r>
            <a:r>
              <a:rPr lang="en-US" altLang="en-US" sz="1800" dirty="0"/>
              <a:t> </a:t>
            </a:r>
            <a:r>
              <a:rPr lang="en-US" altLang="en-US" sz="1800" dirty="0" err="1"/>
              <a:t>nó</a:t>
            </a:r>
            <a:r>
              <a:rPr lang="en-US" altLang="en-US" sz="1800" dirty="0"/>
              <a:t> </a:t>
            </a:r>
            <a:r>
              <a:rPr lang="en-US" altLang="en-US" sz="1800" dirty="0" err="1"/>
              <a:t>sẽ</a:t>
            </a:r>
            <a:r>
              <a:rPr lang="en-US" altLang="en-US" sz="1800" dirty="0"/>
              <a:t> </a:t>
            </a:r>
            <a:r>
              <a:rPr lang="en-US" altLang="en-US" sz="1800" dirty="0" err="1"/>
              <a:t>đặt</a:t>
            </a:r>
            <a:r>
              <a:rPr lang="en-US" altLang="en-US" sz="1800" dirty="0"/>
              <a:t> email </a:t>
            </a:r>
            <a:r>
              <a:rPr lang="en-US" altLang="en-US" sz="1800" dirty="0" err="1"/>
              <a:t>lên</a:t>
            </a:r>
            <a:r>
              <a:rPr lang="en-US" altLang="en-US" sz="1800" dirty="0"/>
              <a:t> </a:t>
            </a:r>
            <a:r>
              <a:rPr lang="en-US" altLang="en-US" sz="1800" dirty="0" err="1"/>
              <a:t>trên</a:t>
            </a:r>
            <a:r>
              <a:rPr lang="en-US" altLang="en-US" sz="1800" dirty="0"/>
              <a:t> </a:t>
            </a:r>
            <a:r>
              <a:rPr lang="en-US" altLang="en-US" sz="1800" dirty="0" err="1"/>
              <a:t>đầu</a:t>
            </a:r>
            <a:r>
              <a:rPr lang="en-US" altLang="en-US" sz="1800" dirty="0"/>
              <a:t> </a:t>
            </a:r>
            <a:r>
              <a:rPr lang="en-US" altLang="en-US" sz="1800" dirty="0" err="1"/>
              <a:t>tiên</a:t>
            </a:r>
            <a:r>
              <a:rPr lang="en-US" altLang="en-US" sz="1800" dirty="0"/>
              <a:t> </a:t>
            </a:r>
            <a:r>
              <a:rPr lang="en-US" altLang="en-US" sz="1800" dirty="0" err="1"/>
              <a:t>để</a:t>
            </a:r>
            <a:r>
              <a:rPr lang="en-US" altLang="en-US" sz="1800" dirty="0"/>
              <a:t> </a:t>
            </a:r>
            <a:r>
              <a:rPr lang="en-US" altLang="en-US" sz="1800" dirty="0" err="1"/>
              <a:t>người</a:t>
            </a:r>
            <a:r>
              <a:rPr lang="en-US" altLang="en-US" sz="1800" dirty="0"/>
              <a:t> </a:t>
            </a:r>
            <a:r>
              <a:rPr lang="en-US" altLang="en-US" sz="1800" dirty="0" err="1"/>
              <a:t>dùng</a:t>
            </a:r>
            <a:r>
              <a:rPr lang="en-US" altLang="en-US" sz="1800" dirty="0"/>
              <a:t> </a:t>
            </a:r>
            <a:r>
              <a:rPr lang="en-US" altLang="en-US" sz="1800" dirty="0" err="1"/>
              <a:t>luôn</a:t>
            </a:r>
            <a:r>
              <a:rPr lang="en-US" altLang="en-US" sz="1800" dirty="0"/>
              <a:t> </a:t>
            </a:r>
            <a:r>
              <a:rPr lang="en-US" altLang="en-US" sz="1800" dirty="0" err="1"/>
              <a:t>đọc</a:t>
            </a:r>
            <a:r>
              <a:rPr lang="en-US" altLang="en-US" sz="1800" dirty="0"/>
              <a:t> email </a:t>
            </a:r>
            <a:r>
              <a:rPr lang="en-US" altLang="en-US" sz="1800" dirty="0" err="1"/>
              <a:t>mới</a:t>
            </a:r>
            <a:r>
              <a:rPr lang="en-US" altLang="en-US" sz="1800" dirty="0"/>
              <a:t> </a:t>
            </a:r>
            <a:r>
              <a:rPr lang="en-US" altLang="en-US" sz="1800" dirty="0" err="1"/>
              <a:t>nhất</a:t>
            </a:r>
            <a:r>
              <a:rPr lang="en-US" altLang="en-US" sz="1800" dirty="0"/>
              <a:t> </a:t>
            </a:r>
          </a:p>
          <a:p>
            <a:pPr lvl="1">
              <a:lnSpc>
                <a:spcPct val="150000"/>
              </a:lnSpc>
              <a:spcBef>
                <a:spcPct val="0"/>
              </a:spcBef>
            </a:pPr>
            <a:endParaRPr lang="en-US" altLang="en-US" sz="1800" dirty="0"/>
          </a:p>
          <a:p>
            <a:pPr lvl="1">
              <a:lnSpc>
                <a:spcPct val="15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dirty="0">
                <a:latin typeface="Bookman Old Style" pitchFamily="18" charset="0"/>
              </a:rPr>
              <a:t>Stack </a:t>
            </a:r>
            <a:r>
              <a:rPr lang="en-US" altLang="en-US" sz="1600" dirty="0" err="1">
                <a:latin typeface="Bookman Old Style" pitchFamily="18" charset="0"/>
              </a:rPr>
              <a:t>newsFeed</a:t>
            </a:r>
            <a:r>
              <a:rPr lang="en-US" altLang="en-US" sz="1600" dirty="0">
                <a:latin typeface="Bookman Old Style" pitchFamily="18" charset="0"/>
              </a:rPr>
              <a:t> = </a:t>
            </a:r>
            <a:r>
              <a:rPr lang="en-US" altLang="en-US" sz="1600" b="1" dirty="0">
                <a:latin typeface="Bookman Old Style" pitchFamily="18" charset="0"/>
              </a:rPr>
              <a:t>new</a:t>
            </a:r>
            <a:r>
              <a:rPr lang="en-US" altLang="en-US" sz="1600" dirty="0">
                <a:latin typeface="Bookman Old Style" pitchFamily="18" charset="0"/>
              </a:rPr>
              <a:t> Stack();</a:t>
            </a:r>
          </a:p>
          <a:p>
            <a:pPr lvl="1">
              <a:lnSpc>
                <a:spcPct val="15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dirty="0" err="1">
                <a:latin typeface="Bookman Old Style" pitchFamily="18" charset="0"/>
              </a:rPr>
              <a:t>newsFeed.push</a:t>
            </a:r>
            <a:r>
              <a:rPr lang="en-US" altLang="en-US" sz="1600" dirty="0">
                <a:latin typeface="Bookman Old Style" pitchFamily="18" charset="0"/>
              </a:rPr>
              <a:t>(“Tin </a:t>
            </a:r>
            <a:r>
              <a:rPr lang="en-US" altLang="en-US" sz="1600" dirty="0" err="1">
                <a:latin typeface="Bookman Old Style" pitchFamily="18" charset="0"/>
              </a:rPr>
              <a:t>sáng</a:t>
            </a:r>
            <a:r>
              <a:rPr lang="en-US" altLang="en-US" sz="1600" dirty="0">
                <a:latin typeface="Bookman Old Style" pitchFamily="18" charset="0"/>
              </a:rPr>
              <a:t>”);</a:t>
            </a:r>
          </a:p>
          <a:p>
            <a:pPr lvl="1">
              <a:lnSpc>
                <a:spcPct val="15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dirty="0" err="1">
                <a:latin typeface="Bookman Old Style" pitchFamily="18" charset="0"/>
              </a:rPr>
              <a:t>newsFeed.push</a:t>
            </a:r>
            <a:r>
              <a:rPr lang="en-US" altLang="en-US" sz="1600" dirty="0">
                <a:latin typeface="Bookman Old Style" pitchFamily="18" charset="0"/>
              </a:rPr>
              <a:t>(“Tin </a:t>
            </a:r>
            <a:r>
              <a:rPr lang="en-US" altLang="en-US" sz="1600" dirty="0" err="1">
                <a:latin typeface="Bookman Old Style" pitchFamily="18" charset="0"/>
              </a:rPr>
              <a:t>chiều</a:t>
            </a:r>
            <a:r>
              <a:rPr lang="en-US" altLang="en-US" sz="1600" dirty="0">
                <a:latin typeface="Bookman Old Style" pitchFamily="18" charset="0"/>
              </a:rPr>
              <a:t>”);</a:t>
            </a:r>
          </a:p>
          <a:p>
            <a:pPr lvl="1">
              <a:lnSpc>
                <a:spcPct val="15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dirty="0" err="1">
                <a:latin typeface="Bookman Old Style" pitchFamily="18" charset="0"/>
              </a:rPr>
              <a:t>newsFeed.push</a:t>
            </a:r>
            <a:r>
              <a:rPr lang="en-US" altLang="en-US" sz="1600" dirty="0">
                <a:latin typeface="Bookman Old Style" pitchFamily="18" charset="0"/>
              </a:rPr>
              <a:t>(“Tin </a:t>
            </a:r>
            <a:r>
              <a:rPr lang="en-US" altLang="en-US" sz="1600" dirty="0" err="1">
                <a:latin typeface="Bookman Old Style" pitchFamily="18" charset="0"/>
              </a:rPr>
              <a:t>tối</a:t>
            </a:r>
            <a:r>
              <a:rPr lang="en-US" altLang="en-US" sz="1600" dirty="0">
                <a:latin typeface="Bookman Old Style" pitchFamily="18" charset="0"/>
              </a:rPr>
              <a:t>”);</a:t>
            </a:r>
          </a:p>
          <a:p>
            <a:pPr lvl="1">
              <a:lnSpc>
                <a:spcPct val="15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dirty="0">
                <a:latin typeface="Bookman Old Style" pitchFamily="18" charset="0"/>
              </a:rPr>
              <a:t>String </a:t>
            </a:r>
            <a:r>
              <a:rPr lang="en-US" altLang="en-US" sz="1600" dirty="0" err="1">
                <a:latin typeface="Bookman Old Style" pitchFamily="18" charset="0"/>
              </a:rPr>
              <a:t>breakingNews</a:t>
            </a:r>
            <a:r>
              <a:rPr lang="en-US" altLang="en-US" sz="1600" dirty="0">
                <a:latin typeface="Bookman Old Style" pitchFamily="18" charset="0"/>
              </a:rPr>
              <a:t> = (String) newsFeed.pop();  </a:t>
            </a:r>
            <a:r>
              <a:rPr lang="en-US" altLang="en-US" sz="1600" dirty="0" err="1">
                <a:latin typeface="Bookman Old Style" pitchFamily="18" charset="0"/>
              </a:rPr>
              <a:t>System.out.println</a:t>
            </a:r>
            <a:r>
              <a:rPr lang="en-US" altLang="en-US" sz="1600" dirty="0">
                <a:latin typeface="Bookman Old Style" pitchFamily="18" charset="0"/>
              </a:rPr>
              <a:t>(</a:t>
            </a:r>
            <a:r>
              <a:rPr lang="en-US" altLang="en-US" sz="1600" dirty="0" err="1">
                <a:latin typeface="Bookman Old Style" pitchFamily="18" charset="0"/>
              </a:rPr>
              <a:t>breakingNews</a:t>
            </a:r>
            <a:r>
              <a:rPr lang="en-US" altLang="en-US" sz="1600" dirty="0">
                <a:latin typeface="Bookman Old Style" pitchFamily="18" charset="0"/>
              </a:rPr>
              <a:t>);</a:t>
            </a:r>
          </a:p>
          <a:p>
            <a:pPr lvl="1">
              <a:lnSpc>
                <a:spcPct val="15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dirty="0">
                <a:latin typeface="Bookman Old Style" pitchFamily="18" charset="0"/>
              </a:rPr>
              <a:t>String </a:t>
            </a:r>
            <a:r>
              <a:rPr lang="en-US" altLang="en-US" sz="1600" dirty="0" err="1">
                <a:latin typeface="Bookman Old Style" pitchFamily="18" charset="0"/>
              </a:rPr>
              <a:t>moreNews</a:t>
            </a:r>
            <a:r>
              <a:rPr lang="en-US" altLang="en-US" sz="1600" dirty="0">
                <a:latin typeface="Bookman Old Style" pitchFamily="18" charset="0"/>
              </a:rPr>
              <a:t> = (String) newsFeed.pop(); </a:t>
            </a:r>
            <a:r>
              <a:rPr lang="en-US" altLang="en-US" sz="1600" dirty="0" err="1">
                <a:latin typeface="Bookman Old Style" pitchFamily="18" charset="0"/>
              </a:rPr>
              <a:t>System.out.println</a:t>
            </a:r>
            <a:r>
              <a:rPr lang="en-US" altLang="en-US" sz="1600" dirty="0">
                <a:latin typeface="Bookman Old Style" pitchFamily="18" charset="0"/>
              </a:rPr>
              <a:t>(</a:t>
            </a:r>
            <a:r>
              <a:rPr lang="en-US" altLang="en-US" sz="1600" dirty="0" err="1">
                <a:latin typeface="Bookman Old Style" pitchFamily="18" charset="0"/>
              </a:rPr>
              <a:t>moreNews</a:t>
            </a:r>
            <a:r>
              <a:rPr lang="en-US" altLang="en-US" sz="1600" dirty="0">
                <a:latin typeface="Bookman Old Style" pitchFamily="18" charset="0"/>
              </a:rPr>
              <a:t>);</a:t>
            </a:r>
          </a:p>
          <a:p>
            <a:pPr lvl="1">
              <a:lnSpc>
                <a:spcPct val="150000"/>
              </a:lnSpc>
              <a:spcBef>
                <a:spcPct val="0"/>
              </a:spcBef>
              <a:buFont typeface="Wingdings" pitchFamily="2" charset="2"/>
              <a:buNone/>
            </a:pPr>
            <a:endParaRPr lang="en-US" altLang="en-US" sz="1800" dirty="0"/>
          </a:p>
          <a:p>
            <a:pPr lvl="1">
              <a:lnSpc>
                <a:spcPct val="15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800" b="1" dirty="0" err="1">
                <a:solidFill>
                  <a:srgbClr val="FF0000"/>
                </a:solidFill>
              </a:rPr>
              <a:t>Kết</a:t>
            </a:r>
            <a:r>
              <a:rPr lang="en-US" altLang="en-US" sz="1800" b="1" dirty="0">
                <a:solidFill>
                  <a:srgbClr val="FF0000"/>
                </a:solidFill>
              </a:rPr>
              <a:t> </a:t>
            </a:r>
            <a:r>
              <a:rPr lang="en-US" altLang="en-US" sz="1800" b="1" dirty="0" err="1">
                <a:solidFill>
                  <a:srgbClr val="FF0000"/>
                </a:solidFill>
              </a:rPr>
              <a:t>quả</a:t>
            </a:r>
            <a:r>
              <a:rPr lang="en-US" altLang="en-US" sz="1800" b="1"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Cấu trúc dữ liệu trong Java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Page </a:t>
            </a:r>
            <a:fld id="{4CBD2FE6-46D0-4165-AF14-EC073A764D2F}" type="slidenum">
              <a:rPr lang="en-US" altLang="ko-KR"/>
              <a:pPr>
                <a:defRPr/>
              </a:pPr>
              <a:t>33</a:t>
            </a:fld>
            <a:endParaRPr lang="en-US" altLang="ko-KR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D516F-7329-45E4-A5FD-B97018A2EA93}" type="datetime1">
              <a:rPr lang="en-US" smtClean="0"/>
              <a:t>11/18/2021</a:t>
            </a:fld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 Queue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Cấu trúc dữ liệu trong Java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Page </a:t>
            </a:r>
            <a:fld id="{3CCB051E-180B-4559-8F48-51304AD8360B}" type="slidenum">
              <a:rPr lang="en-US" altLang="ko-KR"/>
              <a:pPr>
                <a:defRPr/>
              </a:pPr>
              <a:t>34</a:t>
            </a:fld>
            <a:endParaRPr lang="en-US" altLang="ko-KR"/>
          </a:p>
        </p:txBody>
      </p:sp>
      <p:sp>
        <p:nvSpPr>
          <p:cNvPr id="34822" name="Content Placeholder 2"/>
          <p:cNvSpPr>
            <a:spLocks noGrp="1"/>
          </p:cNvSpPr>
          <p:nvPr>
            <p:ph idx="1"/>
          </p:nvPr>
        </p:nvSpPr>
        <p:spPr>
          <a:xfrm>
            <a:off x="796265" y="3714750"/>
            <a:ext cx="9109736" cy="2643188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altLang="en-US" sz="2400" dirty="0"/>
              <a:t>Queue </a:t>
            </a:r>
            <a:r>
              <a:rPr lang="en-US" altLang="en-US" sz="2400" dirty="0" err="1"/>
              <a:t>chỉ</a:t>
            </a:r>
            <a:r>
              <a:rPr lang="en-US" altLang="en-US" sz="2400" dirty="0"/>
              <a:t> </a:t>
            </a:r>
            <a:r>
              <a:rPr lang="en-US" altLang="en-US" sz="2400" dirty="0" err="1"/>
              <a:t>là</a:t>
            </a:r>
            <a:r>
              <a:rPr lang="en-US" altLang="en-US" sz="2400" dirty="0"/>
              <a:t> </a:t>
            </a:r>
            <a:r>
              <a:rPr lang="en-US" altLang="en-US" sz="2400" dirty="0" err="1"/>
              <a:t>một</a:t>
            </a:r>
            <a:r>
              <a:rPr lang="en-US" altLang="en-US" sz="2400" dirty="0"/>
              <a:t> </a:t>
            </a:r>
            <a:r>
              <a:rPr lang="en-US" altLang="en-US" sz="2400" b="1" dirty="0">
                <a:solidFill>
                  <a:srgbClr val="C00000"/>
                </a:solidFill>
                <a:latin typeface="Bookman Old Style" pitchFamily="18" charset="0"/>
              </a:rPr>
              <a:t>interface</a:t>
            </a:r>
            <a:r>
              <a:rPr lang="en-US" altLang="en-US" sz="2400" dirty="0"/>
              <a:t> </a:t>
            </a:r>
            <a:r>
              <a:rPr lang="en-US" altLang="en-US" sz="2400" dirty="0" err="1"/>
              <a:t>không</a:t>
            </a:r>
            <a:r>
              <a:rPr lang="en-US" altLang="en-US" sz="2400" dirty="0"/>
              <a:t> </a:t>
            </a:r>
            <a:r>
              <a:rPr lang="en-US" altLang="en-US" sz="2400" dirty="0" err="1"/>
              <a:t>phải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lớp</a:t>
            </a:r>
            <a:r>
              <a:rPr lang="en-US" altLang="en-US" sz="2400" dirty="0"/>
              <a:t>, </a:t>
            </a:r>
            <a:r>
              <a:rPr lang="en-US" altLang="en-US" sz="2400" dirty="0" err="1"/>
              <a:t>nhưng</a:t>
            </a:r>
            <a:r>
              <a:rPr lang="en-US" altLang="en-US" sz="2400" dirty="0"/>
              <a:t> </a:t>
            </a:r>
            <a:r>
              <a:rPr lang="en-US" altLang="en-US" sz="2400" dirty="0" err="1"/>
              <a:t>nó</a:t>
            </a:r>
            <a:r>
              <a:rPr lang="en-US" altLang="en-US" sz="2400" dirty="0"/>
              <a:t> </a:t>
            </a:r>
            <a:r>
              <a:rPr lang="en-US" altLang="en-US" sz="2400" dirty="0" err="1"/>
              <a:t>định</a:t>
            </a:r>
            <a:r>
              <a:rPr lang="en-US" altLang="en-US" sz="2400" dirty="0"/>
              <a:t> </a:t>
            </a:r>
            <a:r>
              <a:rPr lang="en-US" altLang="en-US" sz="2400" dirty="0" err="1"/>
              <a:t>nghĩa</a:t>
            </a:r>
            <a:r>
              <a:rPr lang="en-US" altLang="en-US" sz="2400" dirty="0"/>
              <a:t> 2 </a:t>
            </a:r>
            <a:r>
              <a:rPr lang="en-US" altLang="en-US" sz="2400" dirty="0" err="1"/>
              <a:t>phương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thức</a:t>
            </a:r>
            <a:r>
              <a:rPr lang="en-US" altLang="en-US" sz="2400" dirty="0"/>
              <a:t> </a:t>
            </a:r>
            <a:r>
              <a:rPr lang="en-US" altLang="en-US" sz="2400" dirty="0" err="1"/>
              <a:t>quan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trọng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cho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tất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cả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các</a:t>
            </a:r>
            <a:r>
              <a:rPr lang="en-US" altLang="en-US" sz="2400" dirty="0"/>
              <a:t> </a:t>
            </a:r>
            <a:r>
              <a:rPr lang="en-US" altLang="en-US" sz="2400" dirty="0" err="1"/>
              <a:t>lớp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cài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đặt</a:t>
            </a:r>
            <a:r>
              <a:rPr lang="en-US" altLang="en-US" sz="2400" dirty="0"/>
              <a:t> </a:t>
            </a:r>
            <a:r>
              <a:rPr lang="en-US" altLang="en-US" sz="2400" dirty="0" err="1"/>
              <a:t>giao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diện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này</a:t>
            </a:r>
            <a:endParaRPr lang="en-US" altLang="en-US" sz="2400" dirty="0"/>
          </a:p>
          <a:p>
            <a:pPr lvl="1">
              <a:spcBef>
                <a:spcPts val="600"/>
              </a:spcBef>
            </a:pPr>
            <a:r>
              <a:rPr lang="en-US" altLang="en-US" sz="2000" b="1" dirty="0"/>
              <a:t>add(E element)</a:t>
            </a:r>
            <a:r>
              <a:rPr lang="en-US" altLang="en-US" sz="2000" dirty="0"/>
              <a:t>: </a:t>
            </a:r>
            <a:r>
              <a:rPr lang="en-US" altLang="en-US" sz="2000" dirty="0" err="1"/>
              <a:t>thêm</a:t>
            </a:r>
            <a:r>
              <a:rPr lang="en-US" altLang="en-US" sz="2000" dirty="0"/>
              <a:t> </a:t>
            </a:r>
            <a:r>
              <a:rPr lang="en-US" altLang="en-US" sz="2000" dirty="0" err="1"/>
              <a:t>một</a:t>
            </a:r>
            <a:r>
              <a:rPr lang="en-US" altLang="en-US" sz="2000" dirty="0"/>
              <a:t> </a:t>
            </a:r>
            <a:r>
              <a:rPr lang="en-US" altLang="en-US" sz="2000" dirty="0" err="1"/>
              <a:t>phần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tử</a:t>
            </a:r>
            <a:r>
              <a:rPr lang="en-US" altLang="en-US" sz="2000" dirty="0"/>
              <a:t> </a:t>
            </a:r>
            <a:r>
              <a:rPr lang="en-US" altLang="en-US" sz="2000" dirty="0" err="1"/>
              <a:t>vào</a:t>
            </a:r>
            <a:r>
              <a:rPr lang="en-US" altLang="en-US" sz="2000" dirty="0"/>
              <a:t> </a:t>
            </a:r>
            <a:r>
              <a:rPr lang="en-US" altLang="en-US" sz="2000" dirty="0" err="1"/>
              <a:t>hàng</a:t>
            </a:r>
            <a:r>
              <a:rPr lang="en-US" altLang="en-US" sz="2000" dirty="0"/>
              <a:t> </a:t>
            </a:r>
            <a:r>
              <a:rPr lang="en-US" altLang="en-US" sz="2000" dirty="0" err="1"/>
              <a:t>đợi</a:t>
            </a:r>
            <a:endParaRPr lang="en-US" altLang="en-US" sz="2000" dirty="0"/>
          </a:p>
          <a:p>
            <a:pPr lvl="1">
              <a:spcBef>
                <a:spcPts val="600"/>
              </a:spcBef>
            </a:pPr>
            <a:r>
              <a:rPr lang="en-US" altLang="en-US" sz="2000" b="1" dirty="0"/>
              <a:t>poll():</a:t>
            </a:r>
            <a:r>
              <a:rPr lang="en-US" altLang="en-US" sz="2000" dirty="0"/>
              <a:t> </a:t>
            </a:r>
            <a:r>
              <a:rPr lang="en-US" altLang="en-US" sz="2000" dirty="0" err="1"/>
              <a:t>truy</a:t>
            </a:r>
            <a:r>
              <a:rPr lang="en-US" altLang="en-US" sz="2000" dirty="0"/>
              <a:t> </a:t>
            </a:r>
            <a:r>
              <a:rPr lang="en-US" altLang="en-US" sz="2000" dirty="0" err="1"/>
              <a:t>cập</a:t>
            </a:r>
            <a:r>
              <a:rPr lang="en-US" altLang="en-US" sz="2000" dirty="0"/>
              <a:t> </a:t>
            </a:r>
            <a:r>
              <a:rPr lang="en-US" altLang="en-US" sz="2000" dirty="0" err="1"/>
              <a:t>và</a:t>
            </a:r>
            <a:r>
              <a:rPr lang="en-US" altLang="en-US" sz="2000" dirty="0"/>
              <a:t> </a:t>
            </a:r>
            <a:r>
              <a:rPr lang="en-US" altLang="en-US" sz="2000" dirty="0" err="1"/>
              <a:t>xóa</a:t>
            </a:r>
            <a:r>
              <a:rPr lang="en-US" altLang="en-US" sz="2000" dirty="0"/>
              <a:t> </a:t>
            </a:r>
            <a:r>
              <a:rPr lang="en-US" altLang="en-US" sz="2000" dirty="0" err="1"/>
              <a:t>phần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tử</a:t>
            </a:r>
            <a:r>
              <a:rPr lang="en-US" altLang="en-US" sz="2000" dirty="0"/>
              <a:t> ở </a:t>
            </a:r>
            <a:r>
              <a:rPr lang="en-US" altLang="en-US" sz="2000" dirty="0" err="1"/>
              <a:t>đầu</a:t>
            </a:r>
            <a:r>
              <a:rPr lang="en-US" altLang="en-US" sz="2000" dirty="0"/>
              <a:t> </a:t>
            </a:r>
            <a:r>
              <a:rPr lang="en-US" altLang="en-US" sz="2000" dirty="0" err="1"/>
              <a:t>của</a:t>
            </a:r>
            <a:r>
              <a:rPr lang="en-US" altLang="en-US" sz="2000" dirty="0"/>
              <a:t> </a:t>
            </a:r>
            <a:r>
              <a:rPr lang="en-US" altLang="en-US" sz="2000" dirty="0" err="1"/>
              <a:t>hàng</a:t>
            </a:r>
            <a:r>
              <a:rPr lang="en-US" altLang="en-US" sz="2000" dirty="0"/>
              <a:t> </a:t>
            </a:r>
            <a:r>
              <a:rPr lang="en-US" altLang="en-US" sz="2000" dirty="0" err="1"/>
              <a:t>đợi</a:t>
            </a:r>
            <a:endParaRPr lang="en-US" altLang="en-US" sz="2000" dirty="0"/>
          </a:p>
          <a:p>
            <a:pPr>
              <a:spcBef>
                <a:spcPts val="600"/>
              </a:spcBef>
            </a:pPr>
            <a:endParaRPr lang="en-US" altLang="en-US" sz="24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796264" y="1500189"/>
            <a:ext cx="5627158" cy="1379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130000"/>
              </a:lnSpc>
              <a:spcBef>
                <a:spcPts val="0"/>
              </a:spcBef>
              <a:buClr>
                <a:srgbClr val="33CCCC"/>
              </a:buClr>
              <a:buFont typeface="Wingdings" pitchFamily="2" charset="2"/>
              <a:buChar char="v"/>
              <a:defRPr/>
            </a:pPr>
            <a:r>
              <a:rPr kumimoji="1" lang="en-US" sz="2400" kern="0" dirty="0" err="1">
                <a:latin typeface="+mn-lt"/>
              </a:rPr>
              <a:t>là</a:t>
            </a:r>
            <a:r>
              <a:rPr kumimoji="1" lang="en-US" sz="2400" kern="0" dirty="0">
                <a:latin typeface="+mn-lt"/>
              </a:rPr>
              <a:t> </a:t>
            </a:r>
            <a:r>
              <a:rPr kumimoji="1" lang="en-US" sz="2400" kern="0" dirty="0" err="1">
                <a:latin typeface="+mn-lt"/>
              </a:rPr>
              <a:t>một</a:t>
            </a:r>
            <a:r>
              <a:rPr kumimoji="1" lang="en-US" sz="2400" kern="0" dirty="0">
                <a:latin typeface="+mn-lt"/>
              </a:rPr>
              <a:t> </a:t>
            </a:r>
            <a:r>
              <a:rPr kumimoji="1" lang="en-US" sz="2400" kern="0" dirty="0" err="1">
                <a:latin typeface="+mn-lt"/>
              </a:rPr>
              <a:t>kiểu</a:t>
            </a:r>
            <a:r>
              <a:rPr kumimoji="1" lang="en-US" sz="2400" kern="0" dirty="0">
                <a:latin typeface="+mn-lt"/>
              </a:rPr>
              <a:t> </a:t>
            </a:r>
            <a:r>
              <a:rPr kumimoji="1" lang="en-US" sz="2400" kern="0" dirty="0" err="1">
                <a:latin typeface="+mn-lt"/>
              </a:rPr>
              <a:t>tập</a:t>
            </a:r>
            <a:r>
              <a:rPr kumimoji="1" lang="en-US" sz="2400" kern="0" dirty="0">
                <a:latin typeface="+mn-lt"/>
              </a:rPr>
              <a:t> </a:t>
            </a:r>
            <a:r>
              <a:rPr kumimoji="1" lang="en-US" sz="2400" kern="0" dirty="0" err="1">
                <a:latin typeface="+mn-lt"/>
              </a:rPr>
              <a:t>hợp</a:t>
            </a:r>
            <a:r>
              <a:rPr kumimoji="1" lang="en-US" sz="2400" kern="0" dirty="0">
                <a:latin typeface="+mn-lt"/>
              </a:rPr>
              <a:t> </a:t>
            </a:r>
            <a:r>
              <a:rPr kumimoji="1" lang="en-US" sz="2400" kern="0" dirty="0" err="1">
                <a:latin typeface="+mn-lt"/>
              </a:rPr>
              <a:t>trong</a:t>
            </a:r>
            <a:r>
              <a:rPr kumimoji="1" lang="en-US" sz="2400" kern="0" dirty="0">
                <a:latin typeface="+mn-lt"/>
              </a:rPr>
              <a:t> java</a:t>
            </a:r>
          </a:p>
          <a:p>
            <a:pPr marL="342900" indent="-342900">
              <a:lnSpc>
                <a:spcPct val="130000"/>
              </a:lnSpc>
              <a:spcBef>
                <a:spcPts val="0"/>
              </a:spcBef>
              <a:buClr>
                <a:srgbClr val="33CCCC"/>
              </a:buClr>
              <a:buFont typeface="Wingdings" pitchFamily="2" charset="2"/>
              <a:buChar char="v"/>
              <a:defRPr/>
            </a:pPr>
            <a:r>
              <a:rPr kumimoji="1" lang="en-US" sz="2400" kern="0" dirty="0" err="1">
                <a:latin typeface="+mn-lt"/>
              </a:rPr>
              <a:t>không</a:t>
            </a:r>
            <a:r>
              <a:rPr kumimoji="1" lang="en-US" sz="2400" kern="0" dirty="0">
                <a:latin typeface="+mn-lt"/>
              </a:rPr>
              <a:t> </a:t>
            </a:r>
            <a:r>
              <a:rPr kumimoji="1" lang="en-US" sz="2400" kern="0" dirty="0" err="1">
                <a:latin typeface="+mn-lt"/>
              </a:rPr>
              <a:t>giống</a:t>
            </a:r>
            <a:r>
              <a:rPr kumimoji="1" lang="en-US" sz="2400" kern="0" dirty="0">
                <a:latin typeface="+mn-lt"/>
              </a:rPr>
              <a:t> Stack, </a:t>
            </a:r>
            <a:r>
              <a:rPr kumimoji="1" lang="en-US" sz="2400" kern="0" dirty="0" err="1">
                <a:latin typeface="+mn-lt"/>
              </a:rPr>
              <a:t>hàng</a:t>
            </a:r>
            <a:r>
              <a:rPr kumimoji="1" lang="en-US" sz="2400" kern="0" dirty="0">
                <a:latin typeface="+mn-lt"/>
              </a:rPr>
              <a:t> </a:t>
            </a:r>
            <a:r>
              <a:rPr kumimoji="1" lang="en-US" sz="2400" kern="0" dirty="0" err="1">
                <a:latin typeface="+mn-lt"/>
              </a:rPr>
              <a:t>đợi</a:t>
            </a:r>
            <a:r>
              <a:rPr kumimoji="1" lang="en-US" sz="2400" kern="0" dirty="0">
                <a:latin typeface="+mn-lt"/>
              </a:rPr>
              <a:t> (Queue) </a:t>
            </a:r>
            <a:r>
              <a:rPr kumimoji="1" lang="en-US" sz="2400" kern="0" dirty="0" err="1">
                <a:latin typeface="+mn-lt"/>
              </a:rPr>
              <a:t>nó</a:t>
            </a:r>
            <a:r>
              <a:rPr kumimoji="1" lang="en-US" sz="2400" kern="0" dirty="0">
                <a:latin typeface="+mn-lt"/>
              </a:rPr>
              <a:t> </a:t>
            </a:r>
            <a:r>
              <a:rPr kumimoji="1" lang="en-US" sz="2400" kern="0" dirty="0" err="1">
                <a:latin typeface="+mn-lt"/>
              </a:rPr>
              <a:t>hoạt</a:t>
            </a:r>
            <a:r>
              <a:rPr kumimoji="1" lang="en-US" sz="2400" kern="0" dirty="0">
                <a:latin typeface="+mn-lt"/>
              </a:rPr>
              <a:t> </a:t>
            </a:r>
            <a:r>
              <a:rPr kumimoji="1" lang="en-US" sz="2400" kern="0" dirty="0" err="1">
                <a:latin typeface="+mn-lt"/>
              </a:rPr>
              <a:t>động</a:t>
            </a:r>
            <a:r>
              <a:rPr kumimoji="1" lang="en-US" sz="2400" kern="0" dirty="0">
                <a:latin typeface="+mn-lt"/>
              </a:rPr>
              <a:t> </a:t>
            </a:r>
            <a:r>
              <a:rPr kumimoji="1" lang="en-US" sz="2400" kern="0" dirty="0" err="1">
                <a:latin typeface="+mn-lt"/>
              </a:rPr>
              <a:t>theo</a:t>
            </a:r>
            <a:r>
              <a:rPr kumimoji="1" lang="en-US" sz="2400" kern="0" dirty="0">
                <a:latin typeface="+mn-lt"/>
              </a:rPr>
              <a:t> </a:t>
            </a:r>
            <a:r>
              <a:rPr kumimoji="1" lang="en-US" sz="2400" kern="0" dirty="0" err="1">
                <a:latin typeface="+mn-lt"/>
              </a:rPr>
              <a:t>cơ</a:t>
            </a:r>
            <a:r>
              <a:rPr kumimoji="1" lang="en-US" sz="2400" kern="0" dirty="0">
                <a:latin typeface="+mn-lt"/>
              </a:rPr>
              <a:t> </a:t>
            </a:r>
            <a:r>
              <a:rPr kumimoji="1" lang="en-US" sz="2400" kern="0" dirty="0" err="1">
                <a:latin typeface="+mn-lt"/>
              </a:rPr>
              <a:t>chế</a:t>
            </a:r>
            <a:r>
              <a:rPr kumimoji="1" lang="en-US" sz="2400" kern="0" dirty="0">
                <a:latin typeface="+mn-lt"/>
              </a:rPr>
              <a:t> </a:t>
            </a:r>
            <a:r>
              <a:rPr kumimoji="1" lang="en-US" sz="2400" kern="0" dirty="0" err="1">
                <a:latin typeface="+mn-lt"/>
              </a:rPr>
              <a:t>vào</a:t>
            </a:r>
            <a:r>
              <a:rPr kumimoji="1" lang="en-US" sz="2400" kern="0" dirty="0">
                <a:latin typeface="+mn-lt"/>
              </a:rPr>
              <a:t> </a:t>
            </a:r>
            <a:r>
              <a:rPr kumimoji="1" lang="en-US" sz="2400" kern="0" dirty="0" err="1">
                <a:latin typeface="+mn-lt"/>
              </a:rPr>
              <a:t>trước</a:t>
            </a:r>
            <a:r>
              <a:rPr kumimoji="1" lang="en-US" sz="2400" kern="0" dirty="0">
                <a:latin typeface="+mn-lt"/>
              </a:rPr>
              <a:t> </a:t>
            </a:r>
            <a:r>
              <a:rPr kumimoji="1" lang="en-US" sz="2400" kern="0" dirty="0" err="1">
                <a:latin typeface="+mn-lt"/>
              </a:rPr>
              <a:t>ra</a:t>
            </a:r>
            <a:r>
              <a:rPr kumimoji="1" lang="en-US" sz="2400" kern="0" dirty="0">
                <a:latin typeface="+mn-lt"/>
              </a:rPr>
              <a:t> </a:t>
            </a:r>
            <a:r>
              <a:rPr kumimoji="1" lang="en-US" sz="2400" kern="0" dirty="0" err="1">
                <a:latin typeface="+mn-lt"/>
              </a:rPr>
              <a:t>trước</a:t>
            </a:r>
            <a:r>
              <a:rPr kumimoji="1" lang="en-US" sz="2400" kern="0" dirty="0">
                <a:latin typeface="+mn-lt"/>
              </a:rPr>
              <a:t> (First In First Out: FIFO)</a:t>
            </a:r>
          </a:p>
          <a:p>
            <a:pPr marL="800100" lvl="1" indent="-342900">
              <a:lnSpc>
                <a:spcPct val="130000"/>
              </a:lnSpc>
              <a:spcBef>
                <a:spcPts val="0"/>
              </a:spcBef>
              <a:buClr>
                <a:srgbClr val="33CCCC"/>
              </a:buClr>
              <a:defRPr/>
            </a:pPr>
            <a:r>
              <a:rPr kumimoji="1" lang="en-US" sz="2400" kern="0" dirty="0">
                <a:latin typeface="+mn-lt"/>
              </a:rPr>
              <a:t> 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83C4B-91B3-42D4-97F2-67EECB8213E2}" type="datetime1">
              <a:rPr lang="en-US" smtClean="0"/>
              <a:t>11/18/2021</a:t>
            </a:fld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Giao diện </a:t>
            </a:r>
            <a:r>
              <a:rPr lang="en-US" dirty="0" err="1"/>
              <a:t>Deque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Cấu trúc dữ liệu trong Java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Page </a:t>
            </a:r>
            <a:fld id="{EC5F7271-5980-45A0-8CAF-A2172ED8A979}" type="slidenum">
              <a:rPr lang="en-US" altLang="ko-KR"/>
              <a:pPr>
                <a:defRPr/>
              </a:pPr>
              <a:t>35</a:t>
            </a:fld>
            <a:endParaRPr lang="en-US" altLang="ko-KR"/>
          </a:p>
        </p:txBody>
      </p:sp>
      <p:sp>
        <p:nvSpPr>
          <p:cNvPr id="35845" name="Content Placeholder 10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US" altLang="en-US" sz="2400" dirty="0" err="1"/>
              <a:t>là</a:t>
            </a:r>
            <a:r>
              <a:rPr lang="en-US" altLang="en-US" sz="2400" dirty="0"/>
              <a:t> </a:t>
            </a:r>
            <a:r>
              <a:rPr lang="en-US" altLang="en-US" sz="2400" dirty="0" err="1"/>
              <a:t>kiểu</a:t>
            </a:r>
            <a:r>
              <a:rPr lang="en-US" altLang="en-US" sz="2400" dirty="0"/>
              <a:t> </a:t>
            </a:r>
            <a:r>
              <a:rPr lang="en-US" altLang="en-US" sz="2400" dirty="0" err="1"/>
              <a:t>đặc</a:t>
            </a:r>
            <a:r>
              <a:rPr lang="en-US" altLang="en-US" sz="2400" dirty="0"/>
              <a:t> </a:t>
            </a:r>
            <a:r>
              <a:rPr lang="en-US" altLang="en-US" sz="2400" dirty="0" err="1"/>
              <a:t>biệt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của</a:t>
            </a:r>
            <a:r>
              <a:rPr lang="en-US" altLang="en-US" sz="2400" dirty="0"/>
              <a:t> </a:t>
            </a:r>
            <a:r>
              <a:rPr lang="en-US" altLang="en-US" sz="2400" dirty="0" err="1"/>
              <a:t>hàng</a:t>
            </a:r>
            <a:r>
              <a:rPr lang="en-US" altLang="en-US" sz="2400" dirty="0"/>
              <a:t> </a:t>
            </a:r>
            <a:r>
              <a:rPr lang="en-US" altLang="en-US" sz="2400" dirty="0" err="1"/>
              <a:t>đợi</a:t>
            </a:r>
            <a:r>
              <a:rPr lang="en-US" altLang="en-US" sz="2400" dirty="0"/>
              <a:t>, </a:t>
            </a:r>
            <a:r>
              <a:rPr lang="en-US" altLang="en-US" sz="2400" dirty="0" err="1"/>
              <a:t>nó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có</a:t>
            </a:r>
            <a:r>
              <a:rPr lang="en-US" altLang="en-US" sz="2400" dirty="0"/>
              <a:t> 2 </a:t>
            </a:r>
            <a:r>
              <a:rPr lang="en-US" altLang="en-US" sz="2400" dirty="0" err="1"/>
              <a:t>đầu</a:t>
            </a:r>
            <a:endParaRPr lang="en-US" altLang="en-US" sz="2400" dirty="0">
              <a:solidFill>
                <a:srgbClr val="7030A0"/>
              </a:solidFill>
              <a:latin typeface="Bookman Old Style" pitchFamily="18" charset="0"/>
            </a:endParaRPr>
          </a:p>
          <a:p>
            <a:pPr lvl="1">
              <a:spcBef>
                <a:spcPts val="600"/>
              </a:spcBef>
            </a:pPr>
            <a:r>
              <a:rPr lang="en-US" altLang="en-US" sz="2000" dirty="0" err="1"/>
              <a:t>Bạn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có</a:t>
            </a:r>
            <a:r>
              <a:rPr lang="en-US" altLang="en-US" sz="2000" dirty="0"/>
              <a:t> </a:t>
            </a:r>
            <a:r>
              <a:rPr lang="en-US" altLang="en-US" sz="2000" dirty="0" err="1"/>
              <a:t>thể</a:t>
            </a:r>
            <a:r>
              <a:rPr lang="en-US" altLang="en-US" sz="2000" dirty="0"/>
              <a:t> </a:t>
            </a:r>
            <a:r>
              <a:rPr lang="en-US" altLang="en-US" sz="2000" dirty="0" err="1"/>
              <a:t>thêm</a:t>
            </a:r>
            <a:r>
              <a:rPr lang="en-US" altLang="en-US" sz="2000" dirty="0"/>
              <a:t> </a:t>
            </a:r>
            <a:r>
              <a:rPr lang="en-US" altLang="en-US" sz="2000" dirty="0" err="1"/>
              <a:t>hoặc</a:t>
            </a:r>
            <a:r>
              <a:rPr lang="en-US" altLang="en-US" sz="2000" dirty="0"/>
              <a:t> </a:t>
            </a:r>
            <a:r>
              <a:rPr lang="en-US" altLang="en-US" sz="2000" dirty="0" err="1"/>
              <a:t>xóa</a:t>
            </a:r>
            <a:r>
              <a:rPr lang="en-US" altLang="en-US" sz="2000" dirty="0"/>
              <a:t> </a:t>
            </a:r>
            <a:r>
              <a:rPr lang="en-US" altLang="en-US" sz="2000" dirty="0" err="1"/>
              <a:t>phần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tử</a:t>
            </a:r>
            <a:r>
              <a:rPr lang="en-US" altLang="en-US" sz="2000" dirty="0"/>
              <a:t> </a:t>
            </a:r>
            <a:r>
              <a:rPr lang="en-US" altLang="en-US" sz="2000" dirty="0" err="1"/>
              <a:t>từ</a:t>
            </a:r>
            <a:r>
              <a:rPr lang="en-US" altLang="en-US" sz="2000" dirty="0"/>
              <a:t> </a:t>
            </a:r>
            <a:r>
              <a:rPr lang="en-US" altLang="en-US" sz="2000" dirty="0" err="1"/>
              <a:t>cả</a:t>
            </a:r>
            <a:r>
              <a:rPr lang="en-US" altLang="en-US" sz="2000" dirty="0"/>
              <a:t> </a:t>
            </a:r>
            <a:r>
              <a:rPr lang="en-US" altLang="en-US" sz="2000" dirty="0" err="1"/>
              <a:t>hai</a:t>
            </a:r>
            <a:r>
              <a:rPr lang="en-US" altLang="en-US" sz="2000" dirty="0"/>
              <a:t> </a:t>
            </a:r>
            <a:r>
              <a:rPr lang="en-US" altLang="en-US" sz="2000" dirty="0" err="1"/>
              <a:t>đầu</a:t>
            </a:r>
            <a:r>
              <a:rPr lang="en-US" altLang="en-US" sz="2000" dirty="0"/>
              <a:t> </a:t>
            </a:r>
            <a:r>
              <a:rPr lang="en-US" altLang="en-US" sz="2000" dirty="0" err="1"/>
              <a:t>của</a:t>
            </a:r>
            <a:r>
              <a:rPr lang="en-US" altLang="en-US" sz="2000" dirty="0"/>
              <a:t> </a:t>
            </a:r>
            <a:r>
              <a:rPr lang="en-US" altLang="en-US" sz="2000" dirty="0" err="1">
                <a:solidFill>
                  <a:srgbClr val="C00000"/>
                </a:solidFill>
                <a:latin typeface="Bookman Old Style" pitchFamily="18" charset="0"/>
              </a:rPr>
              <a:t>Deque</a:t>
            </a:r>
            <a:r>
              <a:rPr lang="en-US" altLang="en-US" sz="2000" dirty="0">
                <a:solidFill>
                  <a:srgbClr val="C00000"/>
                </a:solidFill>
                <a:latin typeface="Bookman Old Style" pitchFamily="18" charset="0"/>
              </a:rPr>
              <a:t> </a:t>
            </a:r>
            <a:r>
              <a:rPr lang="en-US" altLang="en-US" sz="2000" dirty="0"/>
              <a:t> </a:t>
            </a:r>
          </a:p>
          <a:p>
            <a:pPr>
              <a:spcBef>
                <a:spcPts val="600"/>
              </a:spcBef>
            </a:pPr>
            <a:r>
              <a:rPr lang="en-US" altLang="en-US" sz="2400" dirty="0" err="1"/>
              <a:t>Cùng</a:t>
            </a:r>
            <a:r>
              <a:rPr lang="en-US" altLang="en-US" sz="2400" dirty="0"/>
              <a:t> </a:t>
            </a:r>
            <a:r>
              <a:rPr lang="en-US" altLang="en-US" sz="2400" dirty="0" err="1"/>
              <a:t>với</a:t>
            </a:r>
            <a:r>
              <a:rPr lang="en-US" altLang="en-US" sz="2400" dirty="0"/>
              <a:t> 2 </a:t>
            </a:r>
            <a:r>
              <a:rPr lang="en-US" altLang="en-US" sz="2400" dirty="0" err="1"/>
              <a:t>phương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thức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trong</a:t>
            </a:r>
            <a:r>
              <a:rPr lang="en-US" altLang="en-US" sz="2400" dirty="0"/>
              <a:t> </a:t>
            </a:r>
            <a:r>
              <a:rPr lang="en-US" altLang="en-US" sz="2400" dirty="0">
                <a:solidFill>
                  <a:srgbClr val="C00000"/>
                </a:solidFill>
                <a:latin typeface="Bookman Old Style" pitchFamily="18" charset="0"/>
              </a:rPr>
              <a:t>Queue</a:t>
            </a:r>
            <a:r>
              <a:rPr lang="en-US" altLang="en-US" sz="2400" dirty="0"/>
              <a:t>,</a:t>
            </a:r>
            <a:r>
              <a:rPr lang="en-US" altLang="en-US" sz="2400" b="1" dirty="0"/>
              <a:t> </a:t>
            </a:r>
            <a:r>
              <a:rPr lang="en-US" altLang="en-US" sz="2400" b="1" dirty="0" err="1"/>
              <a:t>Deque</a:t>
            </a:r>
            <a:r>
              <a:rPr lang="en-US" altLang="en-US" sz="2400" b="1" dirty="0"/>
              <a:t> </a:t>
            </a:r>
            <a:r>
              <a:rPr lang="en-US" altLang="en-US" sz="2400" dirty="0" err="1"/>
              <a:t>cung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cấp</a:t>
            </a:r>
            <a:r>
              <a:rPr lang="en-US" altLang="en-US" sz="2400" dirty="0"/>
              <a:t> </a:t>
            </a:r>
            <a:r>
              <a:rPr lang="en-US" altLang="en-US" sz="2400" dirty="0" err="1"/>
              <a:t>một</a:t>
            </a:r>
            <a:r>
              <a:rPr lang="en-US" altLang="en-US" sz="2400" dirty="0"/>
              <a:t> </a:t>
            </a:r>
            <a:r>
              <a:rPr lang="en-US" altLang="en-US" sz="2400" dirty="0" err="1"/>
              <a:t>số</a:t>
            </a:r>
            <a:r>
              <a:rPr lang="en-US" altLang="en-US" sz="2400" dirty="0"/>
              <a:t> </a:t>
            </a:r>
            <a:r>
              <a:rPr lang="en-US" altLang="en-US" sz="2400" dirty="0" err="1"/>
              <a:t>phương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thức</a:t>
            </a:r>
            <a:r>
              <a:rPr lang="en-US" altLang="en-US" sz="2400" dirty="0"/>
              <a:t> </a:t>
            </a:r>
            <a:r>
              <a:rPr lang="en-US" altLang="en-US" sz="2400" dirty="0" err="1"/>
              <a:t>nữa</a:t>
            </a:r>
            <a:r>
              <a:rPr lang="en-US" altLang="en-US" sz="2400" dirty="0"/>
              <a:t> </a:t>
            </a:r>
          </a:p>
          <a:p>
            <a:pPr lvl="1">
              <a:spcBef>
                <a:spcPts val="600"/>
              </a:spcBef>
            </a:pPr>
            <a:r>
              <a:rPr lang="en-US" altLang="en-US" sz="2000" b="1" dirty="0" err="1"/>
              <a:t>addFirst</a:t>
            </a:r>
            <a:r>
              <a:rPr lang="en-US" altLang="en-US" sz="2000" b="1" dirty="0"/>
              <a:t>(E element)</a:t>
            </a:r>
            <a:r>
              <a:rPr lang="en-US" altLang="en-US" sz="2000" dirty="0"/>
              <a:t>: </a:t>
            </a:r>
            <a:r>
              <a:rPr lang="en-US" altLang="en-US" sz="2000" dirty="0" err="1"/>
              <a:t>chèn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vào</a:t>
            </a:r>
            <a:r>
              <a:rPr lang="en-US" altLang="en-US" sz="2000" dirty="0"/>
              <a:t> </a:t>
            </a:r>
            <a:r>
              <a:rPr lang="en-US" altLang="en-US" sz="2000" dirty="0" err="1"/>
              <a:t>đầu</a:t>
            </a:r>
            <a:endParaRPr lang="en-US" altLang="en-US" sz="2000" dirty="0"/>
          </a:p>
          <a:p>
            <a:pPr lvl="1">
              <a:spcBef>
                <a:spcPts val="600"/>
              </a:spcBef>
            </a:pPr>
            <a:r>
              <a:rPr lang="en-US" altLang="en-US" sz="2000" b="1" dirty="0" err="1"/>
              <a:t>addLast</a:t>
            </a:r>
            <a:r>
              <a:rPr lang="en-US" altLang="en-US" sz="2000" b="1" dirty="0"/>
              <a:t>(E element)</a:t>
            </a:r>
            <a:r>
              <a:rPr lang="en-US" altLang="en-US" sz="2000" dirty="0"/>
              <a:t>:  </a:t>
            </a:r>
            <a:r>
              <a:rPr lang="en-US" altLang="en-US" sz="2000" dirty="0" err="1"/>
              <a:t>chèn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vào</a:t>
            </a:r>
            <a:r>
              <a:rPr lang="en-US" altLang="en-US" sz="2000" dirty="0"/>
              <a:t> </a:t>
            </a:r>
            <a:r>
              <a:rPr lang="en-US" altLang="en-US" sz="2000" dirty="0" err="1"/>
              <a:t>cuối</a:t>
            </a:r>
            <a:endParaRPr lang="en-US" altLang="en-US" sz="2000" dirty="0"/>
          </a:p>
          <a:p>
            <a:pPr lvl="1">
              <a:spcBef>
                <a:spcPts val="600"/>
              </a:spcBef>
            </a:pPr>
            <a:r>
              <a:rPr lang="en-US" altLang="en-US" sz="2000" b="1" dirty="0" err="1"/>
              <a:t>pollFirst</a:t>
            </a:r>
            <a:r>
              <a:rPr lang="en-US" altLang="en-US" sz="2000" b="1" dirty="0"/>
              <a:t>()</a:t>
            </a:r>
            <a:r>
              <a:rPr lang="en-US" altLang="en-US" sz="2000" dirty="0"/>
              <a:t>: </a:t>
            </a:r>
            <a:r>
              <a:rPr lang="en-US" altLang="en-US" sz="2000" dirty="0" err="1"/>
              <a:t>trả</a:t>
            </a:r>
            <a:r>
              <a:rPr lang="en-US" altLang="en-US" sz="2000" dirty="0"/>
              <a:t> </a:t>
            </a:r>
            <a:r>
              <a:rPr lang="en-US" altLang="en-US" sz="2000" dirty="0" err="1"/>
              <a:t>lại</a:t>
            </a:r>
            <a:r>
              <a:rPr lang="en-US" altLang="en-US" sz="2000" dirty="0"/>
              <a:t> </a:t>
            </a:r>
            <a:r>
              <a:rPr lang="en-US" altLang="en-US" sz="2000" dirty="0" err="1"/>
              <a:t>và</a:t>
            </a:r>
            <a:r>
              <a:rPr lang="en-US" altLang="en-US" sz="2000" dirty="0"/>
              <a:t> </a:t>
            </a:r>
            <a:r>
              <a:rPr lang="en-US" altLang="en-US" sz="2000" dirty="0" err="1"/>
              <a:t>đồng</a:t>
            </a:r>
            <a:r>
              <a:rPr lang="en-US" altLang="en-US" sz="2000" dirty="0"/>
              <a:t> </a:t>
            </a:r>
            <a:r>
              <a:rPr lang="en-US" altLang="en-US" sz="2000" dirty="0" err="1"/>
              <a:t>thời</a:t>
            </a:r>
            <a:r>
              <a:rPr lang="en-US" altLang="en-US" sz="2000" dirty="0"/>
              <a:t> </a:t>
            </a:r>
            <a:r>
              <a:rPr lang="en-US" altLang="en-US" sz="2000" dirty="0" err="1"/>
              <a:t>xóa</a:t>
            </a:r>
            <a:r>
              <a:rPr lang="en-US" altLang="en-US" sz="2000" dirty="0"/>
              <a:t> </a:t>
            </a:r>
            <a:r>
              <a:rPr lang="en-US" altLang="en-US" sz="2000" dirty="0" err="1"/>
              <a:t>phần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tử</a:t>
            </a:r>
            <a:r>
              <a:rPr lang="en-US" altLang="en-US" sz="2000" dirty="0"/>
              <a:t> </a:t>
            </a:r>
            <a:r>
              <a:rPr lang="en-US" altLang="en-US" sz="2000" dirty="0" err="1"/>
              <a:t>đầu</a:t>
            </a:r>
            <a:r>
              <a:rPr lang="en-US" altLang="en-US" sz="2000" dirty="0"/>
              <a:t> </a:t>
            </a:r>
            <a:r>
              <a:rPr lang="en-US" altLang="en-US" sz="2000" dirty="0" err="1"/>
              <a:t>tiên</a:t>
            </a:r>
            <a:endParaRPr lang="en-US" altLang="en-US" sz="2000" dirty="0"/>
          </a:p>
          <a:p>
            <a:pPr lvl="1">
              <a:spcBef>
                <a:spcPts val="600"/>
              </a:spcBef>
            </a:pPr>
            <a:r>
              <a:rPr lang="en-US" altLang="en-US" sz="2000" b="1" dirty="0" err="1"/>
              <a:t>pollLast</a:t>
            </a:r>
            <a:r>
              <a:rPr lang="en-US" altLang="en-US" sz="2000" b="1" dirty="0"/>
              <a:t>(): </a:t>
            </a:r>
            <a:r>
              <a:rPr lang="en-US" altLang="en-US" sz="2000" dirty="0" err="1"/>
              <a:t>trả</a:t>
            </a:r>
            <a:r>
              <a:rPr lang="en-US" altLang="en-US" sz="2000" dirty="0"/>
              <a:t> </a:t>
            </a:r>
            <a:r>
              <a:rPr lang="en-US" altLang="en-US" sz="2000" dirty="0" err="1"/>
              <a:t>lại</a:t>
            </a:r>
            <a:r>
              <a:rPr lang="en-US" altLang="en-US" sz="2000" dirty="0"/>
              <a:t> </a:t>
            </a:r>
            <a:r>
              <a:rPr lang="en-US" altLang="en-US" sz="2000" dirty="0" err="1"/>
              <a:t>và</a:t>
            </a:r>
            <a:r>
              <a:rPr lang="en-US" altLang="en-US" sz="2000" dirty="0"/>
              <a:t> </a:t>
            </a:r>
            <a:r>
              <a:rPr lang="en-US" altLang="en-US" sz="2000" dirty="0" err="1"/>
              <a:t>đồng</a:t>
            </a:r>
            <a:r>
              <a:rPr lang="en-US" altLang="en-US" sz="2000" dirty="0"/>
              <a:t> </a:t>
            </a:r>
            <a:r>
              <a:rPr lang="en-US" altLang="en-US" sz="2000" dirty="0" err="1"/>
              <a:t>thời</a:t>
            </a:r>
            <a:r>
              <a:rPr lang="en-US" altLang="en-US" sz="2000" dirty="0"/>
              <a:t> </a:t>
            </a:r>
            <a:r>
              <a:rPr lang="en-US" altLang="en-US" sz="2000" dirty="0" err="1"/>
              <a:t>xóa</a:t>
            </a:r>
            <a:r>
              <a:rPr lang="en-US" altLang="en-US" sz="2000" dirty="0"/>
              <a:t> </a:t>
            </a:r>
            <a:r>
              <a:rPr lang="en-US" altLang="en-US" sz="2000" dirty="0" err="1"/>
              <a:t>phần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tử</a:t>
            </a:r>
            <a:r>
              <a:rPr lang="en-US" altLang="en-US" sz="2000" dirty="0"/>
              <a:t> </a:t>
            </a:r>
            <a:r>
              <a:rPr lang="en-US" altLang="en-US" sz="2000" dirty="0" err="1"/>
              <a:t>cuối</a:t>
            </a:r>
            <a:r>
              <a:rPr lang="en-US" altLang="en-US" sz="2000" dirty="0"/>
              <a:t> </a:t>
            </a:r>
            <a:r>
              <a:rPr lang="en-US" altLang="en-US" sz="2000" dirty="0" err="1"/>
              <a:t>cùng</a:t>
            </a:r>
            <a:r>
              <a:rPr lang="en-US" altLang="en-US" sz="2000" dirty="0"/>
              <a:t> </a:t>
            </a:r>
            <a:endParaRPr lang="en-US" altLang="en-US" sz="2400" dirty="0"/>
          </a:p>
          <a:p>
            <a:pPr>
              <a:spcBef>
                <a:spcPts val="600"/>
              </a:spcBef>
            </a:pPr>
            <a:endParaRPr lang="en-US" altLang="en-US" sz="2400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15063-D86E-4F7D-A515-E9D86A6CA267}" type="datetime1">
              <a:rPr lang="en-US" smtClean="0"/>
              <a:t>11/18/2021</a:t>
            </a:fld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LinkedList</a:t>
            </a:r>
            <a:r>
              <a:rPr lang="en-US" dirty="0"/>
              <a:t>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Cấu trúc dữ liệu trong Java</a:t>
            </a:r>
            <a:endParaRPr lang="en-US" altLang="ko-K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Page </a:t>
            </a:r>
            <a:fld id="{8162573E-1951-49DD-A9C7-ED6175B2F012}" type="slidenum">
              <a:rPr lang="en-US" altLang="ko-KR"/>
              <a:pPr>
                <a:defRPr/>
              </a:pPr>
              <a:t>36</a:t>
            </a:fld>
            <a:endParaRPr lang="en-US" altLang="ko-KR"/>
          </a:p>
        </p:txBody>
      </p:sp>
      <p:sp>
        <p:nvSpPr>
          <p:cNvPr id="36870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ct val="0"/>
              </a:spcBef>
            </a:pPr>
            <a:r>
              <a:rPr lang="en-US" altLang="en-US" sz="2000" dirty="0"/>
              <a:t>Java </a:t>
            </a:r>
            <a:r>
              <a:rPr lang="en-US" altLang="en-US" sz="2000" dirty="0" err="1"/>
              <a:t>có</a:t>
            </a:r>
            <a:r>
              <a:rPr lang="en-US" altLang="en-US" sz="2000" dirty="0"/>
              <a:t> </a:t>
            </a:r>
            <a:r>
              <a:rPr lang="en-US" altLang="en-US" sz="2000" dirty="0" err="1"/>
              <a:t>một</a:t>
            </a:r>
            <a:r>
              <a:rPr lang="en-US" altLang="en-US" sz="2000" dirty="0"/>
              <a:t> </a:t>
            </a:r>
            <a:r>
              <a:rPr lang="en-US" altLang="en-US" sz="2000" dirty="0" err="1"/>
              <a:t>vài</a:t>
            </a:r>
            <a:r>
              <a:rPr lang="en-US" altLang="en-US" sz="2000" dirty="0"/>
              <a:t> </a:t>
            </a:r>
            <a:r>
              <a:rPr lang="en-US" altLang="en-US" sz="2000" dirty="0" err="1"/>
              <a:t>lớp</a:t>
            </a:r>
            <a:r>
              <a:rPr lang="en-US" altLang="en-US" sz="2000" dirty="0"/>
              <a:t> </a:t>
            </a:r>
            <a:r>
              <a:rPr lang="en-US" altLang="en-US" sz="2000" dirty="0" err="1"/>
              <a:t>cài</a:t>
            </a:r>
            <a:r>
              <a:rPr lang="en-US" altLang="en-US" sz="2000" dirty="0"/>
              <a:t> </a:t>
            </a:r>
            <a:r>
              <a:rPr lang="en-US" altLang="en-US" sz="2000" dirty="0" err="1"/>
              <a:t>đặt</a:t>
            </a:r>
            <a:r>
              <a:rPr lang="en-US" altLang="en-US" sz="2000" dirty="0"/>
              <a:t> </a:t>
            </a:r>
            <a:r>
              <a:rPr lang="en-US" altLang="en-US" sz="2000" dirty="0" err="1"/>
              <a:t>giao</a:t>
            </a:r>
            <a:r>
              <a:rPr lang="en-US" altLang="en-US" sz="2000" dirty="0"/>
              <a:t> </a:t>
            </a:r>
            <a:r>
              <a:rPr lang="en-US" altLang="en-US" sz="2000" dirty="0" err="1"/>
              <a:t>diện</a:t>
            </a:r>
            <a:r>
              <a:rPr lang="en-US" altLang="en-US" sz="2000" dirty="0"/>
              <a:t> </a:t>
            </a:r>
            <a:r>
              <a:rPr lang="en-US" altLang="en-US" sz="2000" b="1" dirty="0"/>
              <a:t>Queue, </a:t>
            </a:r>
            <a:r>
              <a:rPr lang="en-US" altLang="en-US" sz="2000" dirty="0" err="1"/>
              <a:t>nhưng</a:t>
            </a:r>
            <a:r>
              <a:rPr lang="en-US" altLang="en-US" sz="2000" dirty="0"/>
              <a:t> </a:t>
            </a:r>
            <a:r>
              <a:rPr lang="en-US" altLang="en-US" sz="2000" dirty="0" err="1"/>
              <a:t>quen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thuộc</a:t>
            </a:r>
            <a:r>
              <a:rPr lang="en-US" altLang="en-US" sz="2000" dirty="0"/>
              <a:t> </a:t>
            </a:r>
            <a:r>
              <a:rPr lang="en-US" altLang="en-US" sz="2000" dirty="0" err="1"/>
              <a:t>nhất</a:t>
            </a:r>
            <a:r>
              <a:rPr lang="en-US" altLang="en-US" sz="2000" dirty="0"/>
              <a:t> </a:t>
            </a:r>
            <a:r>
              <a:rPr lang="en-US" altLang="en-US" sz="2000" dirty="0" err="1"/>
              <a:t>là</a:t>
            </a:r>
            <a:r>
              <a:rPr lang="en-US" altLang="en-US" sz="2000" dirty="0"/>
              <a:t> </a:t>
            </a:r>
            <a:r>
              <a:rPr lang="en-US" altLang="en-US" sz="2000" dirty="0" err="1">
                <a:solidFill>
                  <a:srgbClr val="C00000"/>
                </a:solidFill>
                <a:latin typeface="Bookman Old Style" pitchFamily="18" charset="0"/>
              </a:rPr>
              <a:t>LinkedList</a:t>
            </a:r>
            <a:r>
              <a:rPr lang="en-US" altLang="en-US" sz="2000" dirty="0">
                <a:solidFill>
                  <a:srgbClr val="C00000"/>
                </a:solidFill>
                <a:latin typeface="Bookman Old Style" pitchFamily="18" charset="0"/>
              </a:rPr>
              <a:t> </a:t>
            </a:r>
          </a:p>
          <a:p>
            <a:pPr>
              <a:spcBef>
                <a:spcPct val="0"/>
              </a:spcBef>
            </a:pPr>
            <a:r>
              <a:rPr lang="en-US" altLang="en-US" sz="1800" dirty="0" err="1">
                <a:latin typeface="Bookman Old Style" pitchFamily="18" charset="0"/>
              </a:rPr>
              <a:t>Ví</a:t>
            </a:r>
            <a:r>
              <a:rPr lang="en-US" altLang="en-US" sz="1800" dirty="0">
                <a:latin typeface="Bookman Old Style" pitchFamily="18" charset="0"/>
              </a:rPr>
              <a:t> </a:t>
            </a:r>
            <a:r>
              <a:rPr lang="en-US" altLang="en-US" sz="1800" dirty="0" err="1">
                <a:latin typeface="Bookman Old Style" pitchFamily="18" charset="0"/>
              </a:rPr>
              <a:t>dụ</a:t>
            </a:r>
            <a:r>
              <a:rPr lang="en-US" altLang="en-US" sz="1800" dirty="0">
                <a:latin typeface="Bookman Old Style" pitchFamily="18" charset="0"/>
              </a:rPr>
              <a:t> </a:t>
            </a:r>
          </a:p>
          <a:p>
            <a:pPr lvl="2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800" dirty="0">
                <a:latin typeface="Bookman Old Style" pitchFamily="18" charset="0"/>
              </a:rPr>
              <a:t>import </a:t>
            </a:r>
            <a:r>
              <a:rPr lang="en-US" altLang="en-US" sz="1800" dirty="0" err="1">
                <a:latin typeface="Bookman Old Style" pitchFamily="18" charset="0"/>
              </a:rPr>
              <a:t>java.util.Queue</a:t>
            </a:r>
            <a:r>
              <a:rPr lang="en-US" altLang="en-US" sz="1800" dirty="0">
                <a:latin typeface="Bookman Old Style" pitchFamily="18" charset="0"/>
              </a:rPr>
              <a:t>;</a:t>
            </a:r>
          </a:p>
          <a:p>
            <a:pPr lvl="2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800" dirty="0">
                <a:latin typeface="Bookman Old Style" pitchFamily="18" charset="0"/>
              </a:rPr>
              <a:t>import </a:t>
            </a:r>
            <a:r>
              <a:rPr lang="en-US" altLang="en-US" sz="1800" dirty="0" err="1">
                <a:latin typeface="Bookman Old Style" pitchFamily="18" charset="0"/>
              </a:rPr>
              <a:t>java.util.LinkedList</a:t>
            </a:r>
            <a:r>
              <a:rPr lang="en-US" altLang="en-US" sz="1800" dirty="0">
                <a:latin typeface="Bookman Old Style" pitchFamily="18" charset="0"/>
              </a:rPr>
              <a:t>;</a:t>
            </a:r>
          </a:p>
          <a:p>
            <a:pPr lvl="4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800" dirty="0">
                <a:latin typeface="Bookman Old Style" pitchFamily="18" charset="0"/>
              </a:rPr>
              <a:t>Queue orders = </a:t>
            </a:r>
            <a:r>
              <a:rPr lang="en-US" altLang="en-US" sz="1800" b="1" dirty="0">
                <a:latin typeface="Bookman Old Style" pitchFamily="18" charset="0"/>
              </a:rPr>
              <a:t>new</a:t>
            </a:r>
            <a:r>
              <a:rPr lang="en-US" altLang="en-US" sz="1800" dirty="0">
                <a:latin typeface="Bookman Old Style" pitchFamily="18" charset="0"/>
              </a:rPr>
              <a:t> </a:t>
            </a:r>
            <a:r>
              <a:rPr lang="en-US" altLang="en-US" sz="1800" dirty="0" err="1">
                <a:latin typeface="Bookman Old Style" pitchFamily="18" charset="0"/>
              </a:rPr>
              <a:t>LinkedList</a:t>
            </a:r>
            <a:r>
              <a:rPr lang="en-US" altLang="en-US" sz="1800" dirty="0">
                <a:latin typeface="Bookman Old Style" pitchFamily="18" charset="0"/>
              </a:rPr>
              <a:t>();</a:t>
            </a:r>
          </a:p>
          <a:p>
            <a:pPr lvl="4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800" dirty="0" err="1">
                <a:latin typeface="Bookman Old Style" pitchFamily="18" charset="0"/>
              </a:rPr>
              <a:t>orders.add</a:t>
            </a:r>
            <a:r>
              <a:rPr lang="en-US" altLang="en-US" sz="1800" dirty="0">
                <a:latin typeface="Bookman Old Style" pitchFamily="18" charset="0"/>
              </a:rPr>
              <a:t>(“</a:t>
            </a:r>
            <a:r>
              <a:rPr lang="en-US" altLang="en-US" sz="1800" dirty="0" err="1">
                <a:solidFill>
                  <a:srgbClr val="C00000"/>
                </a:solidFill>
                <a:latin typeface="Bookman Old Style" pitchFamily="18" charset="0"/>
              </a:rPr>
              <a:t>order1</a:t>
            </a:r>
            <a:r>
              <a:rPr lang="en-US" altLang="en-US" sz="1800" dirty="0">
                <a:latin typeface="Bookman Old Style" pitchFamily="18" charset="0"/>
              </a:rPr>
              <a:t>”);</a:t>
            </a:r>
          </a:p>
          <a:p>
            <a:pPr lvl="4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800" dirty="0" err="1">
                <a:latin typeface="Bookman Old Style" pitchFamily="18" charset="0"/>
              </a:rPr>
              <a:t>orders.add</a:t>
            </a:r>
            <a:r>
              <a:rPr lang="en-US" altLang="en-US" sz="1800" dirty="0">
                <a:latin typeface="Bookman Old Style" pitchFamily="18" charset="0"/>
              </a:rPr>
              <a:t>(“</a:t>
            </a:r>
            <a:r>
              <a:rPr lang="en-US" altLang="en-US" sz="1800" dirty="0" err="1">
                <a:solidFill>
                  <a:srgbClr val="C00000"/>
                </a:solidFill>
                <a:latin typeface="Bookman Old Style" pitchFamily="18" charset="0"/>
              </a:rPr>
              <a:t>order2</a:t>
            </a:r>
            <a:r>
              <a:rPr lang="en-US" altLang="en-US" sz="1800" dirty="0">
                <a:latin typeface="Bookman Old Style" pitchFamily="18" charset="0"/>
              </a:rPr>
              <a:t>”);</a:t>
            </a:r>
          </a:p>
          <a:p>
            <a:pPr lvl="4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800" dirty="0" err="1">
                <a:latin typeface="Bookman Old Style" pitchFamily="18" charset="0"/>
              </a:rPr>
              <a:t>orders.add</a:t>
            </a:r>
            <a:r>
              <a:rPr lang="en-US" altLang="en-US" sz="1800" dirty="0">
                <a:latin typeface="Bookman Old Style" pitchFamily="18" charset="0"/>
              </a:rPr>
              <a:t>(“</a:t>
            </a:r>
            <a:r>
              <a:rPr lang="en-US" altLang="en-US" sz="1800" dirty="0" err="1">
                <a:solidFill>
                  <a:srgbClr val="C00000"/>
                </a:solidFill>
                <a:latin typeface="Bookman Old Style" pitchFamily="18" charset="0"/>
              </a:rPr>
              <a:t>order3</a:t>
            </a:r>
            <a:r>
              <a:rPr lang="en-US" altLang="en-US" sz="1800" dirty="0">
                <a:latin typeface="Bookman Old Style" pitchFamily="18" charset="0"/>
              </a:rPr>
              <a:t>”);</a:t>
            </a:r>
          </a:p>
          <a:p>
            <a:pPr lvl="4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800" dirty="0" err="1">
                <a:latin typeface="Bookman Old Style" pitchFamily="18" charset="0"/>
              </a:rPr>
              <a:t>System.out.print</a:t>
            </a:r>
            <a:r>
              <a:rPr lang="en-US" altLang="en-US" sz="1800" dirty="0">
                <a:latin typeface="Bookman Old Style" pitchFamily="18" charset="0"/>
              </a:rPr>
              <a:t>(</a:t>
            </a:r>
            <a:r>
              <a:rPr lang="en-US" altLang="en-US" sz="1800" dirty="0" err="1">
                <a:latin typeface="Bookman Old Style" pitchFamily="18" charset="0"/>
              </a:rPr>
              <a:t>orders.poll</a:t>
            </a:r>
            <a:r>
              <a:rPr lang="en-US" altLang="en-US" sz="1800" dirty="0">
                <a:latin typeface="Bookman Old Style" pitchFamily="18" charset="0"/>
              </a:rPr>
              <a:t>());</a:t>
            </a:r>
          </a:p>
          <a:p>
            <a:pPr lvl="4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800" dirty="0" err="1">
                <a:latin typeface="Bookman Old Style" pitchFamily="18" charset="0"/>
              </a:rPr>
              <a:t>System.out.print</a:t>
            </a:r>
            <a:r>
              <a:rPr lang="en-US" altLang="en-US" sz="1800" dirty="0">
                <a:latin typeface="Bookman Old Style" pitchFamily="18" charset="0"/>
              </a:rPr>
              <a:t>(</a:t>
            </a:r>
            <a:r>
              <a:rPr lang="en-US" altLang="en-US" sz="1800" dirty="0" err="1">
                <a:latin typeface="Bookman Old Style" pitchFamily="18" charset="0"/>
              </a:rPr>
              <a:t>orders.poll</a:t>
            </a:r>
            <a:r>
              <a:rPr lang="en-US" altLang="en-US" sz="1800" dirty="0">
                <a:latin typeface="Bookman Old Style" pitchFamily="18" charset="0"/>
              </a:rPr>
              <a:t>());</a:t>
            </a:r>
          </a:p>
          <a:p>
            <a:pPr lvl="4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800" dirty="0" err="1">
                <a:latin typeface="Bookman Old Style" pitchFamily="18" charset="0"/>
              </a:rPr>
              <a:t>System.out.print</a:t>
            </a:r>
            <a:r>
              <a:rPr lang="en-US" altLang="en-US" sz="1800" dirty="0">
                <a:latin typeface="Bookman Old Style" pitchFamily="18" charset="0"/>
              </a:rPr>
              <a:t>(</a:t>
            </a:r>
            <a:r>
              <a:rPr lang="en-US" altLang="en-US" sz="1800" dirty="0" err="1">
                <a:latin typeface="Bookman Old Style" pitchFamily="18" charset="0"/>
              </a:rPr>
              <a:t>orders.poll</a:t>
            </a:r>
            <a:r>
              <a:rPr lang="en-US" altLang="en-US" sz="1800" dirty="0">
                <a:latin typeface="Bookman Old Style" pitchFamily="18" charset="0"/>
              </a:rPr>
              <a:t>());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800" dirty="0"/>
              <a:t> </a:t>
            </a:r>
          </a:p>
          <a:p>
            <a:pPr lvl="2">
              <a:spcBef>
                <a:spcPct val="0"/>
              </a:spcBef>
              <a:buNone/>
            </a:pPr>
            <a:r>
              <a:rPr lang="en-US" altLang="en-US" sz="1800" dirty="0" err="1">
                <a:solidFill>
                  <a:srgbClr val="FF0000"/>
                </a:solidFill>
              </a:rPr>
              <a:t>Kết</a:t>
            </a:r>
            <a:r>
              <a:rPr lang="en-US" altLang="en-US" sz="1800" dirty="0">
                <a:solidFill>
                  <a:srgbClr val="FF0000"/>
                </a:solidFill>
              </a:rPr>
              <a:t> </a:t>
            </a:r>
            <a:r>
              <a:rPr lang="en-US" altLang="en-US" sz="1800" dirty="0" err="1">
                <a:solidFill>
                  <a:srgbClr val="FF0000"/>
                </a:solidFill>
              </a:rPr>
              <a:t>quả</a:t>
            </a:r>
            <a:r>
              <a:rPr lang="en-US" altLang="en-US" sz="1800" dirty="0">
                <a:solidFill>
                  <a:srgbClr val="FF0000"/>
                </a:solidFill>
              </a:rPr>
              <a:t> </a:t>
            </a:r>
            <a:r>
              <a:rPr lang="en-US" altLang="en-US" sz="1800" dirty="0" err="1">
                <a:solidFill>
                  <a:srgbClr val="FF0000"/>
                </a:solidFill>
              </a:rPr>
              <a:t>là</a:t>
            </a:r>
            <a:r>
              <a:rPr lang="en-US" altLang="en-US" sz="1800" dirty="0">
                <a:solidFill>
                  <a:srgbClr val="FF0000"/>
                </a:solidFill>
              </a:rPr>
              <a:t> </a:t>
            </a:r>
            <a:r>
              <a:rPr lang="en-US" altLang="en-US" sz="1800" dirty="0" err="1">
                <a:solidFill>
                  <a:srgbClr val="FF0000"/>
                </a:solidFill>
              </a:rPr>
              <a:t>gì</a:t>
            </a:r>
            <a:r>
              <a:rPr lang="en-US" altLang="en-US" sz="1800"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757F9-1341-4ED4-A073-52D855CD7E53}" type="datetime1">
              <a:rPr lang="en-US" smtClean="0"/>
              <a:t>11/18/2021</a:t>
            </a:fld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Tối</a:t>
            </a:r>
            <a:r>
              <a:rPr lang="en-US" dirty="0"/>
              <a:t> </a:t>
            </a:r>
            <a:r>
              <a:rPr lang="en-US" dirty="0" err="1"/>
              <a:t>ưu</a:t>
            </a:r>
            <a:endParaRPr lang="en-US" dirty="0"/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800" dirty="0" err="1"/>
              <a:t>Sử</a:t>
            </a:r>
            <a:r>
              <a:rPr lang="en-US" altLang="en-US" sz="2800" dirty="0"/>
              <a:t> </a:t>
            </a:r>
            <a:r>
              <a:rPr lang="en-US" altLang="en-US" sz="2800" dirty="0" err="1"/>
              <a:t>dụng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cấu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trúc</a:t>
            </a:r>
            <a:r>
              <a:rPr lang="en-US" altLang="en-US" sz="2800" dirty="0"/>
              <a:t> </a:t>
            </a:r>
            <a:r>
              <a:rPr lang="en-US" altLang="en-US" sz="2800" dirty="0" err="1"/>
              <a:t>dữ</a:t>
            </a:r>
            <a:r>
              <a:rPr lang="en-US" altLang="en-US" sz="2800" dirty="0"/>
              <a:t> </a:t>
            </a:r>
            <a:r>
              <a:rPr lang="en-US" altLang="en-US" sz="2800" dirty="0" err="1"/>
              <a:t>liệu</a:t>
            </a:r>
            <a:r>
              <a:rPr lang="en-US" altLang="en-US" sz="2800" dirty="0"/>
              <a:t> </a:t>
            </a:r>
            <a:r>
              <a:rPr lang="en-US" altLang="en-US" sz="2800" dirty="0" err="1"/>
              <a:t>khác</a:t>
            </a:r>
            <a:r>
              <a:rPr lang="en-US" altLang="en-US" sz="2800" dirty="0"/>
              <a:t> </a:t>
            </a:r>
            <a:r>
              <a:rPr lang="en-US" altLang="en-US" sz="2800" dirty="0" err="1"/>
              <a:t>nhau</a:t>
            </a:r>
            <a:r>
              <a:rPr lang="en-US" altLang="en-US" sz="2800" dirty="0"/>
              <a:t> </a:t>
            </a:r>
            <a:r>
              <a:rPr lang="en-US" altLang="en-US" sz="2800" dirty="0" err="1"/>
              <a:t>mang</a:t>
            </a:r>
            <a:r>
              <a:rPr lang="en-US" altLang="en-US" sz="2800" dirty="0"/>
              <a:t> </a:t>
            </a:r>
            <a:r>
              <a:rPr lang="en-US" altLang="en-US" sz="2800" dirty="0" err="1"/>
              <a:t>lại</a:t>
            </a:r>
            <a:r>
              <a:rPr lang="en-US" altLang="en-US" sz="2800" dirty="0"/>
              <a:t> </a:t>
            </a:r>
            <a:r>
              <a:rPr lang="en-US" altLang="en-US" sz="2800" dirty="0" err="1"/>
              <a:t>hiệu</a:t>
            </a:r>
            <a:r>
              <a:rPr lang="en-US" altLang="en-US" sz="2800" dirty="0"/>
              <a:t> </a:t>
            </a:r>
            <a:r>
              <a:rPr lang="en-US" altLang="en-US" sz="2800" dirty="0" err="1"/>
              <a:t>suất</a:t>
            </a:r>
            <a:r>
              <a:rPr lang="en-US" altLang="en-US" sz="2800" dirty="0"/>
              <a:t> </a:t>
            </a:r>
            <a:r>
              <a:rPr lang="en-US" altLang="en-US" sz="2800" dirty="0" err="1"/>
              <a:t>khác</a:t>
            </a:r>
            <a:r>
              <a:rPr lang="en-US" altLang="en-US" sz="2800" dirty="0"/>
              <a:t> </a:t>
            </a:r>
            <a:r>
              <a:rPr lang="en-US" altLang="en-US" sz="2800" dirty="0" err="1"/>
              <a:t>nhau</a:t>
            </a:r>
            <a:endParaRPr lang="en-US" altLang="en-US" sz="2800" b="1" dirty="0">
              <a:latin typeface="Bookman Old Style" pitchFamily="18" charset="0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800" dirty="0">
                <a:solidFill>
                  <a:srgbClr val="008000"/>
                </a:solidFill>
              </a:rPr>
              <a:t> </a:t>
            </a:r>
            <a:r>
              <a:rPr lang="en-US" altLang="en-US" sz="2800" dirty="0" err="1">
                <a:solidFill>
                  <a:srgbClr val="008000"/>
                </a:solidFill>
              </a:rPr>
              <a:t>Một</a:t>
            </a:r>
            <a:r>
              <a:rPr lang="en-US" altLang="en-US" sz="2800" dirty="0">
                <a:solidFill>
                  <a:srgbClr val="008000"/>
                </a:solidFill>
              </a:rPr>
              <a:t> </a:t>
            </a:r>
            <a:r>
              <a:rPr lang="en-US" altLang="en-US" sz="2800" dirty="0" err="1">
                <a:solidFill>
                  <a:srgbClr val="008000"/>
                </a:solidFill>
              </a:rPr>
              <a:t>chương</a:t>
            </a:r>
            <a:r>
              <a:rPr lang="en-US" altLang="en-US" sz="2800" dirty="0">
                <a:solidFill>
                  <a:srgbClr val="008000"/>
                </a:solidFill>
              </a:rPr>
              <a:t> </a:t>
            </a:r>
            <a:r>
              <a:rPr lang="en-US" altLang="en-US" sz="2800" dirty="0" err="1">
                <a:solidFill>
                  <a:srgbClr val="008000"/>
                </a:solidFill>
              </a:rPr>
              <a:t>trình</a:t>
            </a:r>
            <a:r>
              <a:rPr lang="en-US" altLang="en-US" sz="2800" dirty="0">
                <a:solidFill>
                  <a:srgbClr val="008000"/>
                </a:solidFill>
              </a:rPr>
              <a:t> </a:t>
            </a:r>
            <a:r>
              <a:rPr lang="en-US" altLang="en-US" sz="2800" dirty="0" err="1">
                <a:solidFill>
                  <a:srgbClr val="008000"/>
                </a:solidFill>
              </a:rPr>
              <a:t>có</a:t>
            </a:r>
            <a:r>
              <a:rPr lang="en-US" altLang="en-US" sz="2800" dirty="0">
                <a:solidFill>
                  <a:srgbClr val="008000"/>
                </a:solidFill>
              </a:rPr>
              <a:t> </a:t>
            </a:r>
            <a:r>
              <a:rPr lang="en-US" altLang="en-US" sz="2800" dirty="0" err="1">
                <a:solidFill>
                  <a:srgbClr val="008000"/>
                </a:solidFill>
              </a:rPr>
              <a:t>thể</a:t>
            </a:r>
            <a:r>
              <a:rPr lang="en-US" altLang="en-US" sz="2800" dirty="0">
                <a:solidFill>
                  <a:srgbClr val="008000"/>
                </a:solidFill>
              </a:rPr>
              <a:t> </a:t>
            </a:r>
            <a:r>
              <a:rPr lang="en-US" altLang="en-US" sz="2800" dirty="0" err="1">
                <a:solidFill>
                  <a:srgbClr val="008000"/>
                </a:solidFill>
              </a:rPr>
              <a:t>có</a:t>
            </a:r>
            <a:r>
              <a:rPr lang="en-US" altLang="en-US" sz="2800" dirty="0">
                <a:solidFill>
                  <a:srgbClr val="008000"/>
                </a:solidFill>
              </a:rPr>
              <a:t> </a:t>
            </a:r>
            <a:r>
              <a:rPr lang="en-US" altLang="en-US" sz="2800" dirty="0" err="1">
                <a:solidFill>
                  <a:srgbClr val="008000"/>
                </a:solidFill>
              </a:rPr>
              <a:t>nhiều</a:t>
            </a:r>
            <a:r>
              <a:rPr lang="en-US" altLang="en-US" sz="2800" dirty="0">
                <a:solidFill>
                  <a:srgbClr val="008000"/>
                </a:solidFill>
              </a:rPr>
              <a:t> </a:t>
            </a:r>
            <a:r>
              <a:rPr lang="en-US" altLang="en-US" sz="2800" dirty="0" err="1">
                <a:solidFill>
                  <a:srgbClr val="008000"/>
                </a:solidFill>
              </a:rPr>
              <a:t>cách</a:t>
            </a:r>
            <a:r>
              <a:rPr lang="en-US" altLang="en-US" sz="2800" dirty="0">
                <a:solidFill>
                  <a:srgbClr val="008000"/>
                </a:solidFill>
              </a:rPr>
              <a:t> </a:t>
            </a:r>
            <a:r>
              <a:rPr lang="en-US" altLang="en-US" sz="2800" dirty="0" err="1">
                <a:solidFill>
                  <a:srgbClr val="008000"/>
                </a:solidFill>
              </a:rPr>
              <a:t>cài</a:t>
            </a:r>
            <a:r>
              <a:rPr lang="en-US" altLang="en-US" sz="2800" dirty="0">
                <a:solidFill>
                  <a:srgbClr val="008000"/>
                </a:solidFill>
              </a:rPr>
              <a:t> </a:t>
            </a:r>
            <a:r>
              <a:rPr lang="en-US" altLang="en-US" sz="2800" dirty="0" err="1">
                <a:solidFill>
                  <a:srgbClr val="008000"/>
                </a:solidFill>
              </a:rPr>
              <a:t>đặt</a:t>
            </a:r>
            <a:r>
              <a:rPr lang="en-US" altLang="en-US" sz="2800" dirty="0">
                <a:solidFill>
                  <a:srgbClr val="008000"/>
                </a:solidFill>
              </a:rPr>
              <a:t> </a:t>
            </a:r>
            <a:r>
              <a:rPr lang="en-US" altLang="en-US" sz="2800" dirty="0" err="1">
                <a:solidFill>
                  <a:srgbClr val="008000"/>
                </a:solidFill>
              </a:rPr>
              <a:t>khác</a:t>
            </a:r>
            <a:r>
              <a:rPr lang="en-US" altLang="en-US" sz="2800" dirty="0">
                <a:solidFill>
                  <a:srgbClr val="008000"/>
                </a:solidFill>
              </a:rPr>
              <a:t> </a:t>
            </a:r>
            <a:r>
              <a:rPr lang="en-US" altLang="en-US" sz="2800" dirty="0" err="1">
                <a:solidFill>
                  <a:srgbClr val="008000"/>
                </a:solidFill>
              </a:rPr>
              <a:t>nhau</a:t>
            </a:r>
            <a:r>
              <a:rPr lang="en-US" altLang="en-US" sz="2800" dirty="0">
                <a:solidFill>
                  <a:srgbClr val="FF33CC"/>
                </a:solidFill>
              </a:rPr>
              <a:t> </a:t>
            </a:r>
            <a:r>
              <a:rPr lang="en-US" altLang="en-US" sz="2800" dirty="0" err="1"/>
              <a:t>nhưng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chỉ</a:t>
            </a:r>
            <a:r>
              <a:rPr lang="en-US" altLang="en-US" sz="2800" dirty="0"/>
              <a:t> </a:t>
            </a:r>
            <a:r>
              <a:rPr lang="en-US" altLang="en-US" sz="2800" dirty="0" err="1"/>
              <a:t>một</a:t>
            </a:r>
            <a:r>
              <a:rPr lang="en-US" altLang="en-US" sz="2800" dirty="0"/>
              <a:t> </a:t>
            </a:r>
            <a:r>
              <a:rPr lang="en-US" altLang="en-US" sz="2800" dirty="0" err="1"/>
              <a:t>vài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chạy</a:t>
            </a:r>
            <a:r>
              <a:rPr lang="en-US" altLang="en-US" sz="2800" dirty="0"/>
              <a:t> </a:t>
            </a:r>
            <a:r>
              <a:rPr lang="en-US" altLang="en-US" sz="2800" dirty="0" err="1"/>
              <a:t>suôn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sẻ</a:t>
            </a:r>
            <a:r>
              <a:rPr lang="en-US" altLang="en-US" sz="2800" dirty="0"/>
              <a:t> </a:t>
            </a:r>
            <a:r>
              <a:rPr lang="en-US" altLang="en-US" sz="2800" dirty="0" err="1"/>
              <a:t>và</a:t>
            </a:r>
            <a:r>
              <a:rPr lang="en-US" altLang="en-US" sz="2800" dirty="0"/>
              <a:t> </a:t>
            </a:r>
            <a:r>
              <a:rPr lang="en-US" altLang="en-US" sz="2800" dirty="0" err="1"/>
              <a:t>đủ</a:t>
            </a:r>
            <a:r>
              <a:rPr lang="en-US" altLang="en-US" sz="2800" dirty="0"/>
              <a:t> </a:t>
            </a:r>
            <a:r>
              <a:rPr lang="en-US" altLang="en-US" sz="2800" dirty="0" err="1"/>
              <a:t>nhanh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theo</a:t>
            </a:r>
            <a:r>
              <a:rPr lang="en-US" altLang="en-US" sz="2800" dirty="0"/>
              <a:t> </a:t>
            </a:r>
            <a:r>
              <a:rPr lang="en-US" altLang="en-US" sz="2800" dirty="0" err="1"/>
              <a:t>mong</a:t>
            </a:r>
            <a:r>
              <a:rPr lang="en-US" altLang="en-US" sz="2800" dirty="0"/>
              <a:t> </a:t>
            </a:r>
            <a:r>
              <a:rPr lang="en-US" altLang="en-US" sz="2800" dirty="0" err="1"/>
              <a:t>muốn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của</a:t>
            </a:r>
            <a:r>
              <a:rPr lang="en-US" altLang="en-US" sz="2800" dirty="0"/>
              <a:t> </a:t>
            </a:r>
            <a:r>
              <a:rPr lang="en-US" altLang="en-US" sz="2800" dirty="0" err="1"/>
              <a:t>người</a:t>
            </a:r>
            <a:r>
              <a:rPr lang="en-US" altLang="en-US" sz="2800" dirty="0"/>
              <a:t> </a:t>
            </a:r>
            <a:r>
              <a:rPr lang="en-US" altLang="en-US" sz="2800" dirty="0" err="1"/>
              <a:t>dùng</a:t>
            </a:r>
            <a:endParaRPr lang="en-US" altLang="en-US" sz="28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Cấu trúc dữ liệu trong Java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Page </a:t>
            </a:r>
            <a:fld id="{39E1E2A1-69E9-4542-9709-AD59DC156D8F}" type="slidenum">
              <a:rPr lang="en-US" altLang="ko-KR"/>
              <a:pPr>
                <a:defRPr/>
              </a:pPr>
              <a:t>37</a:t>
            </a:fld>
            <a:endParaRPr lang="en-US" altLang="ko-K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87C27-47B5-41AF-AC7D-28DB4EED0D76}" type="datetime1">
              <a:rPr lang="en-US" smtClean="0"/>
              <a:t>11/18/2021</a:t>
            </a:fld>
            <a:endParaRPr 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Hashmaps</a:t>
            </a:r>
            <a:r>
              <a:rPr lang="en-US" dirty="0"/>
              <a:t> </a:t>
            </a:r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1800" b="1" dirty="0" err="1">
                <a:latin typeface="Bookman Old Style" pitchFamily="18" charset="0"/>
              </a:rPr>
              <a:t>Hashmap</a:t>
            </a:r>
            <a:r>
              <a:rPr lang="en-US" altLang="en-US" sz="1800" dirty="0"/>
              <a:t> </a:t>
            </a:r>
            <a:r>
              <a:rPr lang="en-US" altLang="en-US" sz="1800" dirty="0" err="1"/>
              <a:t>là</a:t>
            </a:r>
            <a:r>
              <a:rPr lang="en-US" altLang="en-US" sz="1800" dirty="0"/>
              <a:t> </a:t>
            </a:r>
            <a:r>
              <a:rPr lang="en-US" altLang="en-US" sz="1800" dirty="0" err="1"/>
              <a:t>một</a:t>
            </a:r>
            <a:r>
              <a:rPr lang="en-US" altLang="en-US" sz="1800" dirty="0"/>
              <a:t> </a:t>
            </a:r>
            <a:r>
              <a:rPr lang="en-US" altLang="en-US" sz="1800" dirty="0" err="1"/>
              <a:t>kiểu</a:t>
            </a:r>
            <a:r>
              <a:rPr lang="en-US" altLang="en-US" sz="1800" dirty="0"/>
              <a:t> </a:t>
            </a:r>
            <a:r>
              <a:rPr lang="en-US" altLang="en-US" sz="1800" dirty="0" err="1"/>
              <a:t>tập</a:t>
            </a:r>
            <a:r>
              <a:rPr lang="en-US" altLang="en-US" sz="1800" dirty="0"/>
              <a:t> </a:t>
            </a:r>
            <a:r>
              <a:rPr lang="en-US" altLang="en-US" sz="1800" dirty="0" err="1"/>
              <a:t>hợp</a:t>
            </a:r>
            <a:r>
              <a:rPr lang="en-US" altLang="en-US" sz="1800" dirty="0"/>
              <a:t> </a:t>
            </a:r>
            <a:r>
              <a:rPr lang="en-US" altLang="en-US" sz="1800" dirty="0" err="1"/>
              <a:t>dùng</a:t>
            </a:r>
            <a:r>
              <a:rPr lang="en-US" altLang="en-US" sz="1800" dirty="0"/>
              <a:t> </a:t>
            </a:r>
            <a:r>
              <a:rPr lang="en-US" altLang="en-US" sz="1800" dirty="0" err="1"/>
              <a:t>với</a:t>
            </a:r>
            <a:r>
              <a:rPr lang="en-US" altLang="en-US" sz="1800" dirty="0"/>
              <a:t> </a:t>
            </a:r>
            <a:r>
              <a:rPr lang="en-US" altLang="en-US" sz="1800" dirty="0" err="1"/>
              <a:t>mục</a:t>
            </a:r>
            <a:r>
              <a:rPr lang="en-US" altLang="en-US" sz="1800" dirty="0"/>
              <a:t> </a:t>
            </a:r>
            <a:r>
              <a:rPr lang="en-US" altLang="en-US" sz="1800" dirty="0" err="1"/>
              <a:t>đích</a:t>
            </a:r>
            <a:r>
              <a:rPr lang="en-US" altLang="en-US" sz="1800" dirty="0"/>
              <a:t> </a:t>
            </a:r>
            <a:r>
              <a:rPr lang="en-US" altLang="en-US" sz="1800" dirty="0" err="1"/>
              <a:t>làm</a:t>
            </a:r>
            <a:r>
              <a:rPr lang="en-US" altLang="en-US" sz="1800" dirty="0"/>
              <a:t> </a:t>
            </a:r>
            <a:r>
              <a:rPr lang="en-US" altLang="en-US" sz="1800" dirty="0" err="1"/>
              <a:t>tăng</a:t>
            </a:r>
            <a:r>
              <a:rPr lang="en-US" altLang="en-US" sz="1800" dirty="0"/>
              <a:t> </a:t>
            </a:r>
            <a:r>
              <a:rPr lang="en-US" altLang="en-US" sz="1800" dirty="0" err="1"/>
              <a:t>tốc</a:t>
            </a:r>
            <a:r>
              <a:rPr lang="en-US" altLang="en-US" sz="1800" dirty="0"/>
              <a:t> </a:t>
            </a:r>
            <a:r>
              <a:rPr lang="en-US" altLang="en-US" sz="1800" dirty="0" err="1"/>
              <a:t>quy</a:t>
            </a:r>
            <a:r>
              <a:rPr lang="en-US" altLang="en-US" sz="1800" dirty="0"/>
              <a:t> </a:t>
            </a:r>
            <a:r>
              <a:rPr lang="en-US" altLang="en-US" sz="1800" dirty="0" err="1"/>
              <a:t>trình</a:t>
            </a:r>
            <a:r>
              <a:rPr lang="en-US" altLang="en-US" sz="1800" dirty="0"/>
              <a:t> </a:t>
            </a:r>
            <a:r>
              <a:rPr lang="en-US" altLang="en-US" sz="1800" dirty="0" err="1"/>
              <a:t>tìm</a:t>
            </a:r>
            <a:r>
              <a:rPr lang="en-US" altLang="en-US" sz="1800" dirty="0"/>
              <a:t> </a:t>
            </a:r>
            <a:r>
              <a:rPr lang="en-US" altLang="en-US" sz="1800" dirty="0" err="1"/>
              <a:t>kiếm</a:t>
            </a:r>
            <a:r>
              <a:rPr lang="en-US" altLang="en-US" sz="1800" dirty="0"/>
              <a:t> </a:t>
            </a:r>
            <a:r>
              <a:rPr lang="en-US" altLang="en-US" sz="1800" dirty="0" err="1"/>
              <a:t>trong</a:t>
            </a:r>
            <a:r>
              <a:rPr lang="en-US" altLang="en-US" sz="1800" dirty="0"/>
              <a:t> </a:t>
            </a:r>
            <a:r>
              <a:rPr lang="en-US" altLang="en-US" sz="1800" b="1" dirty="0" err="1">
                <a:latin typeface="Bookman Old Style" pitchFamily="18" charset="0"/>
              </a:rPr>
              <a:t>ArrayList</a:t>
            </a:r>
            <a:r>
              <a:rPr lang="en-US" altLang="en-US" sz="1800" dirty="0"/>
              <a:t> 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1800" dirty="0" err="1"/>
              <a:t>Có</a:t>
            </a:r>
            <a:r>
              <a:rPr lang="en-US" altLang="en-US" sz="1800" dirty="0"/>
              <a:t> </a:t>
            </a:r>
            <a:r>
              <a:rPr lang="en-US" altLang="en-US" sz="1800" dirty="0" err="1"/>
              <a:t>thể</a:t>
            </a:r>
            <a:r>
              <a:rPr lang="en-US" altLang="en-US" sz="1800" dirty="0"/>
              <a:t> </a:t>
            </a:r>
            <a:r>
              <a:rPr lang="en-US" altLang="en-US" sz="1800" dirty="0" err="1"/>
              <a:t>hiểu</a:t>
            </a:r>
            <a:r>
              <a:rPr lang="en-US" altLang="en-US" sz="1800" dirty="0"/>
              <a:t> </a:t>
            </a:r>
            <a:r>
              <a:rPr lang="en-US" altLang="en-US" sz="1800" dirty="0" err="1"/>
              <a:t>là</a:t>
            </a:r>
            <a:r>
              <a:rPr lang="en-US" altLang="en-US" sz="1800" dirty="0"/>
              <a:t> </a:t>
            </a:r>
            <a:r>
              <a:rPr lang="en-US" altLang="en-US" sz="1800" dirty="0" err="1"/>
              <a:t>một</a:t>
            </a:r>
            <a:r>
              <a:rPr lang="en-US" altLang="en-US" sz="1800" dirty="0"/>
              <a:t> </a:t>
            </a:r>
            <a:r>
              <a:rPr lang="en-US" altLang="en-US" sz="1800" dirty="0" err="1"/>
              <a:t>tập</a:t>
            </a:r>
            <a:r>
              <a:rPr lang="en-US" altLang="en-US" sz="1800" dirty="0"/>
              <a:t> </a:t>
            </a:r>
            <a:r>
              <a:rPr lang="en-US" altLang="en-US" sz="1800" dirty="0" err="1"/>
              <a:t>hợp</a:t>
            </a:r>
            <a:r>
              <a:rPr lang="en-US" altLang="en-US" sz="1800" dirty="0"/>
              <a:t> </a:t>
            </a:r>
            <a:r>
              <a:rPr lang="en-US" altLang="en-US" sz="1800" dirty="0" err="1"/>
              <a:t>các</a:t>
            </a:r>
            <a:r>
              <a:rPr lang="en-US" altLang="en-US" sz="1800" dirty="0"/>
              <a:t> </a:t>
            </a:r>
            <a:r>
              <a:rPr lang="en-US" altLang="en-US" sz="1800" dirty="0" err="1"/>
              <a:t>đối</a:t>
            </a:r>
            <a:r>
              <a:rPr lang="en-US" altLang="en-US" sz="1800" dirty="0"/>
              <a:t> </a:t>
            </a:r>
            <a:r>
              <a:rPr lang="en-US" altLang="en-US" sz="1800" dirty="0" err="1"/>
              <a:t>tượng</a:t>
            </a:r>
            <a:r>
              <a:rPr lang="en-US" altLang="en-US" sz="1800" dirty="0"/>
              <a:t> (</a:t>
            </a:r>
            <a:r>
              <a:rPr lang="en-US" altLang="en-US" sz="1800" i="1" dirty="0">
                <a:latin typeface="Bookman Old Style" pitchFamily="18" charset="0"/>
              </a:rPr>
              <a:t>String,</a:t>
            </a:r>
            <a:r>
              <a:rPr lang="en-US" altLang="en-US" sz="1800" dirty="0"/>
              <a:t> </a:t>
            </a:r>
            <a:r>
              <a:rPr lang="en-US" altLang="en-US" sz="1800" i="1" dirty="0">
                <a:latin typeface="Bookman Old Style" pitchFamily="18" charset="0"/>
              </a:rPr>
              <a:t>Integers, hay </a:t>
            </a:r>
            <a:r>
              <a:rPr lang="en-US" altLang="en-US" sz="1800" i="1" dirty="0" err="1">
                <a:latin typeface="Bookman Old Style" pitchFamily="18" charset="0"/>
              </a:rPr>
              <a:t>bất</a:t>
            </a:r>
            <a:r>
              <a:rPr lang="en-US" altLang="en-US" sz="1800" i="1" dirty="0">
                <a:latin typeface="Bookman Old Style" pitchFamily="18" charset="0"/>
              </a:rPr>
              <a:t>  </a:t>
            </a:r>
            <a:r>
              <a:rPr lang="en-US" altLang="en-US" sz="1800" i="1" dirty="0" err="1">
                <a:latin typeface="Bookman Old Style" pitchFamily="18" charset="0"/>
              </a:rPr>
              <a:t>cứ</a:t>
            </a:r>
            <a:r>
              <a:rPr lang="en-US" altLang="en-US" sz="1800" i="1" dirty="0">
                <a:latin typeface="Bookman Old Style" pitchFamily="18" charset="0"/>
              </a:rPr>
              <a:t> </a:t>
            </a:r>
            <a:r>
              <a:rPr lang="en-US" altLang="en-US" sz="1800" i="1" dirty="0" err="1">
                <a:latin typeface="Bookman Old Style" pitchFamily="18" charset="0"/>
              </a:rPr>
              <a:t>kiểu</a:t>
            </a:r>
            <a:r>
              <a:rPr lang="en-US" altLang="en-US" sz="1800" i="1" dirty="0">
                <a:latin typeface="Bookman Old Style" pitchFamily="18" charset="0"/>
              </a:rPr>
              <a:t> </a:t>
            </a:r>
            <a:r>
              <a:rPr lang="en-US" altLang="en-US" sz="1800" i="1" dirty="0" err="1">
                <a:latin typeface="Bookman Old Style" pitchFamily="18" charset="0"/>
              </a:rPr>
              <a:t>đối</a:t>
            </a:r>
            <a:r>
              <a:rPr lang="en-US" altLang="en-US" sz="1800" i="1" dirty="0">
                <a:latin typeface="Bookman Old Style" pitchFamily="18" charset="0"/>
              </a:rPr>
              <a:t> </a:t>
            </a:r>
            <a:r>
              <a:rPr lang="en-US" altLang="en-US" sz="1800" i="1" dirty="0" err="1">
                <a:latin typeface="Bookman Old Style" pitchFamily="18" charset="0"/>
              </a:rPr>
              <a:t>tượng</a:t>
            </a:r>
            <a:r>
              <a:rPr lang="en-US" altLang="en-US" sz="1800" i="1" dirty="0">
                <a:latin typeface="Bookman Old Style" pitchFamily="18" charset="0"/>
              </a:rPr>
              <a:t> </a:t>
            </a:r>
            <a:r>
              <a:rPr lang="en-US" altLang="en-US" sz="1800" i="1" dirty="0" err="1">
                <a:latin typeface="Bookman Old Style" pitchFamily="18" charset="0"/>
              </a:rPr>
              <a:t>nào</a:t>
            </a:r>
            <a:r>
              <a:rPr lang="en-US" altLang="en-US" sz="1800" i="1" dirty="0">
                <a:latin typeface="Bookman Old Style" pitchFamily="18" charset="0"/>
              </a:rPr>
              <a:t> </a:t>
            </a:r>
            <a:r>
              <a:rPr lang="en-US" altLang="en-US" sz="1800" i="1" dirty="0" err="1">
                <a:latin typeface="Bookman Old Style" pitchFamily="18" charset="0"/>
              </a:rPr>
              <a:t>khác</a:t>
            </a:r>
            <a:r>
              <a:rPr lang="en-US" altLang="en-US" sz="1800" dirty="0"/>
              <a:t>), 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1600" dirty="0" err="1"/>
              <a:t>nhưng</a:t>
            </a:r>
            <a:r>
              <a:rPr lang="en-US" altLang="en-US" sz="1600" dirty="0"/>
              <a:t> </a:t>
            </a:r>
            <a:r>
              <a:rPr lang="en-US" altLang="en-US" sz="1600" dirty="0" err="1"/>
              <a:t>chúng</a:t>
            </a:r>
            <a:r>
              <a:rPr lang="en-US" altLang="en-US" sz="1600" dirty="0"/>
              <a:t> </a:t>
            </a:r>
            <a:r>
              <a:rPr lang="en-US" altLang="en-US" sz="1600" dirty="0" err="1"/>
              <a:t>được</a:t>
            </a:r>
            <a:r>
              <a:rPr lang="en-US" altLang="en-US" sz="1600" dirty="0"/>
              <a:t> </a:t>
            </a:r>
            <a:r>
              <a:rPr lang="en-US" altLang="en-US" sz="1600" dirty="0" err="1"/>
              <a:t>lưu</a:t>
            </a:r>
            <a:r>
              <a:rPr lang="en-US" altLang="en-US" sz="1600" dirty="0"/>
              <a:t> </a:t>
            </a:r>
            <a:r>
              <a:rPr lang="en-US" altLang="en-US" sz="1600" dirty="0" err="1"/>
              <a:t>sao</a:t>
            </a:r>
            <a:r>
              <a:rPr lang="en-US" altLang="en-US" sz="1600" dirty="0"/>
              <a:t> </a:t>
            </a:r>
            <a:r>
              <a:rPr lang="en-US" altLang="en-US" sz="1600" dirty="0" err="1"/>
              <a:t>cho</a:t>
            </a:r>
            <a:r>
              <a:rPr lang="en-US" altLang="en-US" sz="1600" dirty="0"/>
              <a:t> </a:t>
            </a:r>
            <a:r>
              <a:rPr lang="en-US" altLang="en-US" sz="1600" dirty="0" err="1"/>
              <a:t>xác</a:t>
            </a:r>
            <a:r>
              <a:rPr lang="en-US" altLang="en-US" sz="1600" dirty="0"/>
              <a:t> </a:t>
            </a:r>
            <a:r>
              <a:rPr lang="en-US" altLang="en-US" sz="1600" dirty="0" err="1"/>
              <a:t>định</a:t>
            </a:r>
            <a:r>
              <a:rPr lang="en-US" altLang="en-US" sz="1600" dirty="0"/>
              <a:t> </a:t>
            </a:r>
            <a:r>
              <a:rPr lang="en-US" altLang="en-US" sz="1600" dirty="0" err="1"/>
              <a:t>duy</a:t>
            </a:r>
            <a:r>
              <a:rPr lang="en-US" altLang="en-US" sz="1600" dirty="0"/>
              <a:t> </a:t>
            </a:r>
            <a:r>
              <a:rPr lang="en-US" altLang="en-US" sz="1600" dirty="0" err="1"/>
              <a:t>nhất</a:t>
            </a:r>
            <a:endParaRPr lang="en-US" altLang="en-US" sz="1600" b="1" dirty="0">
              <a:latin typeface="Bookman Old Style" pitchFamily="18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1800" dirty="0" err="1"/>
              <a:t>Hashmaps</a:t>
            </a:r>
            <a:r>
              <a:rPr lang="en-US" altLang="en-US" sz="1800" dirty="0"/>
              <a:t>  </a:t>
            </a:r>
            <a:r>
              <a:rPr lang="en-US" altLang="en-US" sz="1800" dirty="0" err="1"/>
              <a:t>cho</a:t>
            </a:r>
            <a:r>
              <a:rPr lang="en-US" altLang="en-US" sz="1800" dirty="0"/>
              <a:t> </a:t>
            </a:r>
            <a:r>
              <a:rPr lang="en-US" altLang="en-US" sz="1800" dirty="0" err="1"/>
              <a:t>phép</a:t>
            </a:r>
            <a:r>
              <a:rPr lang="en-US" altLang="en-US" sz="1800" dirty="0"/>
              <a:t> </a:t>
            </a:r>
            <a:r>
              <a:rPr lang="en-US" altLang="en-US" sz="1800" dirty="0" err="1"/>
              <a:t>bạn</a:t>
            </a:r>
            <a:r>
              <a:rPr lang="en-US" altLang="en-US" sz="1800" dirty="0"/>
              <a:t> </a:t>
            </a:r>
            <a:r>
              <a:rPr lang="en-US" altLang="en-US" sz="1800" dirty="0" err="1"/>
              <a:t>lưu</a:t>
            </a:r>
            <a:r>
              <a:rPr lang="en-US" altLang="en-US" sz="1800" dirty="0"/>
              <a:t> </a:t>
            </a:r>
            <a:r>
              <a:rPr lang="en-US" altLang="en-US" sz="1800" dirty="0" err="1"/>
              <a:t>một</a:t>
            </a:r>
            <a:r>
              <a:rPr lang="en-US" altLang="en-US" sz="1800" dirty="0"/>
              <a:t> </a:t>
            </a:r>
            <a:r>
              <a:rPr lang="en-US" altLang="en-US" sz="1800" b="1" dirty="0">
                <a:latin typeface="Bookman Old Style" pitchFamily="18" charset="0"/>
              </a:rPr>
              <a:t>key</a:t>
            </a:r>
            <a:r>
              <a:rPr lang="en-US" altLang="en-US" sz="1800" dirty="0"/>
              <a:t> </a:t>
            </a:r>
            <a:r>
              <a:rPr lang="en-US" altLang="en-US" sz="1800" dirty="0" err="1"/>
              <a:t>đối</a:t>
            </a:r>
            <a:r>
              <a:rPr lang="en-US" altLang="en-US" sz="1800" dirty="0"/>
              <a:t> </a:t>
            </a:r>
            <a:r>
              <a:rPr lang="en-US" altLang="en-US" sz="1800" dirty="0" err="1"/>
              <a:t>với</a:t>
            </a:r>
            <a:r>
              <a:rPr lang="en-US" altLang="en-US" sz="1800" dirty="0"/>
              <a:t> </a:t>
            </a:r>
            <a:r>
              <a:rPr lang="en-US" altLang="en-US" sz="1800" dirty="0" err="1"/>
              <a:t>mọi</a:t>
            </a:r>
            <a:r>
              <a:rPr lang="en-US" altLang="en-US" sz="1800" dirty="0"/>
              <a:t> </a:t>
            </a:r>
            <a:r>
              <a:rPr lang="en-US" altLang="en-US" sz="1800" dirty="0" err="1"/>
              <a:t>phần</a:t>
            </a:r>
            <a:r>
              <a:rPr lang="en-US" altLang="en-US" sz="1800" dirty="0"/>
              <a:t> </a:t>
            </a:r>
            <a:r>
              <a:rPr lang="en-US" altLang="en-US" sz="1800" dirty="0" err="1"/>
              <a:t>tử</a:t>
            </a:r>
            <a:r>
              <a:rPr lang="en-US" altLang="en-US" sz="1800" dirty="0"/>
              <a:t> </a:t>
            </a:r>
            <a:r>
              <a:rPr lang="en-US" altLang="en-US" sz="1800" dirty="0" err="1"/>
              <a:t>mà</a:t>
            </a:r>
            <a:r>
              <a:rPr lang="en-US" altLang="en-US" sz="1800" dirty="0"/>
              <a:t> </a:t>
            </a:r>
            <a:r>
              <a:rPr lang="en-US" altLang="en-US" sz="1800" dirty="0" err="1"/>
              <a:t>bạn</a:t>
            </a:r>
            <a:r>
              <a:rPr lang="en-US" altLang="en-US" sz="1800" dirty="0"/>
              <a:t> </a:t>
            </a:r>
            <a:r>
              <a:rPr lang="en-US" altLang="en-US" sz="1800" dirty="0" err="1"/>
              <a:t>thêm</a:t>
            </a:r>
            <a:r>
              <a:rPr lang="en-US" altLang="en-US" sz="1800" dirty="0"/>
              <a:t> </a:t>
            </a:r>
            <a:r>
              <a:rPr lang="en-US" altLang="en-US" sz="1800" dirty="0" err="1"/>
              <a:t>vào</a:t>
            </a:r>
            <a:r>
              <a:rPr lang="en-US" altLang="en-US" sz="1800" dirty="0"/>
              <a:t> 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1600" b="1" dirty="0">
                <a:latin typeface="Bookman Old Style" pitchFamily="18" charset="0"/>
              </a:rPr>
              <a:t>key</a:t>
            </a:r>
            <a:r>
              <a:rPr lang="en-US" altLang="en-US" sz="1600" dirty="0"/>
              <a:t> </a:t>
            </a:r>
            <a:r>
              <a:rPr lang="en-US" altLang="en-US" sz="1600" dirty="0" err="1"/>
              <a:t>là</a:t>
            </a:r>
            <a:r>
              <a:rPr lang="en-US" altLang="en-US" sz="1600" dirty="0"/>
              <a:t> </a:t>
            </a:r>
            <a:r>
              <a:rPr lang="en-US" altLang="en-US" sz="1600" dirty="0" err="1"/>
              <a:t>duy</a:t>
            </a:r>
            <a:r>
              <a:rPr lang="en-US" altLang="en-US" sz="1600" dirty="0"/>
              <a:t> </a:t>
            </a:r>
            <a:r>
              <a:rPr lang="en-US" altLang="en-US" sz="1600" dirty="0" err="1"/>
              <a:t>nhất</a:t>
            </a:r>
            <a:r>
              <a:rPr lang="en-US" altLang="en-US" sz="1600" dirty="0"/>
              <a:t> </a:t>
            </a:r>
            <a:r>
              <a:rPr lang="en-US" altLang="en-US" sz="1600" dirty="0" err="1"/>
              <a:t>trong</a:t>
            </a:r>
            <a:r>
              <a:rPr lang="en-US" altLang="en-US" sz="1600" dirty="0"/>
              <a:t> </a:t>
            </a:r>
            <a:r>
              <a:rPr lang="en-US" altLang="en-US" sz="1600" dirty="0" err="1"/>
              <a:t>danh</a:t>
            </a:r>
            <a:r>
              <a:rPr lang="en-US" altLang="en-US" sz="1600" dirty="0"/>
              <a:t> </a:t>
            </a:r>
            <a:r>
              <a:rPr lang="en-US" altLang="en-US" sz="1600" dirty="0" err="1"/>
              <a:t>sách</a:t>
            </a:r>
            <a:r>
              <a:rPr lang="en-US" altLang="en-US" sz="1600" dirty="0"/>
              <a:t> 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1600" dirty="0" err="1"/>
              <a:t>khá</a:t>
            </a:r>
            <a:r>
              <a:rPr lang="en-US" altLang="en-US" sz="1600" dirty="0"/>
              <a:t> </a:t>
            </a:r>
            <a:r>
              <a:rPr lang="en-US" altLang="en-US" sz="1600" dirty="0" err="1"/>
              <a:t>giống</a:t>
            </a:r>
            <a:r>
              <a:rPr lang="en-US" altLang="en-US" sz="1600" dirty="0"/>
              <a:t> </a:t>
            </a:r>
            <a:r>
              <a:rPr lang="en-US" altLang="en-US" sz="1600" dirty="0" err="1"/>
              <a:t>chỉ</a:t>
            </a:r>
            <a:r>
              <a:rPr lang="en-US" altLang="en-US" sz="1600" dirty="0"/>
              <a:t> </a:t>
            </a:r>
            <a:r>
              <a:rPr lang="en-US" altLang="en-US" sz="1600" dirty="0" err="1"/>
              <a:t>mục</a:t>
            </a:r>
            <a:r>
              <a:rPr lang="en-US" altLang="en-US" sz="1600" dirty="0"/>
              <a:t> </a:t>
            </a:r>
            <a:r>
              <a:rPr lang="en-US" altLang="en-US" sz="1600" dirty="0" err="1"/>
              <a:t>của</a:t>
            </a:r>
            <a:r>
              <a:rPr lang="en-US" altLang="en-US" sz="1600" dirty="0"/>
              <a:t> </a:t>
            </a:r>
            <a:r>
              <a:rPr lang="en-US" altLang="en-US" sz="1600" dirty="0" err="1"/>
              <a:t>một</a:t>
            </a:r>
            <a:r>
              <a:rPr lang="en-US" altLang="en-US" sz="1600" dirty="0"/>
              <a:t> </a:t>
            </a:r>
            <a:r>
              <a:rPr lang="en-US" altLang="en-US" sz="1600" dirty="0" err="1"/>
              <a:t>mảng</a:t>
            </a:r>
            <a:r>
              <a:rPr lang="en-US" altLang="en-US" sz="1600" dirty="0"/>
              <a:t>, </a:t>
            </a:r>
            <a:r>
              <a:rPr lang="en-US" altLang="en-US" sz="1600" dirty="0" err="1"/>
              <a:t>ngoại</a:t>
            </a:r>
            <a:r>
              <a:rPr lang="en-US" altLang="en-US" sz="1600" dirty="0"/>
              <a:t> </a:t>
            </a:r>
            <a:r>
              <a:rPr lang="en-US" altLang="en-US" sz="1600" dirty="0" err="1"/>
              <a:t>trừ</a:t>
            </a:r>
            <a:r>
              <a:rPr lang="en-US" altLang="en-US" sz="1600" dirty="0"/>
              <a:t> </a:t>
            </a:r>
            <a:r>
              <a:rPr lang="en-US" altLang="en-US" sz="1600" dirty="0" err="1"/>
              <a:t>khóa</a:t>
            </a:r>
            <a:r>
              <a:rPr lang="en-US" altLang="en-US" sz="1600" dirty="0"/>
              <a:t> </a:t>
            </a:r>
            <a:r>
              <a:rPr lang="en-US" altLang="en-US" sz="1600" dirty="0" err="1"/>
              <a:t>có</a:t>
            </a:r>
            <a:r>
              <a:rPr lang="en-US" altLang="en-US" sz="1600" dirty="0"/>
              <a:t> </a:t>
            </a:r>
            <a:r>
              <a:rPr lang="en-US" altLang="en-US" sz="1600" dirty="0" err="1"/>
              <a:t>thể</a:t>
            </a:r>
            <a:r>
              <a:rPr lang="en-US" altLang="en-US" sz="1600" dirty="0"/>
              <a:t> </a:t>
            </a:r>
            <a:r>
              <a:rPr lang="en-US" altLang="en-US" sz="1600" dirty="0" err="1"/>
              <a:t>là</a:t>
            </a:r>
            <a:r>
              <a:rPr lang="en-US" altLang="en-US" sz="1600" dirty="0"/>
              <a:t> </a:t>
            </a:r>
            <a:r>
              <a:rPr lang="en-US" altLang="en-US" sz="1600" dirty="0" err="1"/>
              <a:t>một</a:t>
            </a:r>
            <a:r>
              <a:rPr lang="en-US" altLang="en-US" sz="1600" dirty="0"/>
              <a:t> </a:t>
            </a:r>
            <a:r>
              <a:rPr lang="en-US" altLang="en-US" sz="1600" dirty="0" err="1"/>
              <a:t>đối</a:t>
            </a:r>
            <a:r>
              <a:rPr lang="en-US" altLang="en-US" sz="1600" dirty="0"/>
              <a:t> </a:t>
            </a:r>
            <a:r>
              <a:rPr lang="en-US" altLang="en-US" sz="1600" dirty="0" err="1"/>
              <a:t>tượng</a:t>
            </a:r>
            <a:r>
              <a:rPr lang="en-US" altLang="en-US" sz="1600" dirty="0"/>
              <a:t> </a:t>
            </a:r>
            <a:r>
              <a:rPr lang="en-US" altLang="en-US" sz="1600" dirty="0" err="1"/>
              <a:t>thuộc</a:t>
            </a:r>
            <a:r>
              <a:rPr lang="en-US" altLang="en-US" sz="1600" dirty="0"/>
              <a:t> </a:t>
            </a:r>
            <a:r>
              <a:rPr lang="en-US" altLang="en-US" sz="1600" dirty="0" err="1"/>
              <a:t>kiểu</a:t>
            </a:r>
            <a:r>
              <a:rPr lang="en-US" altLang="en-US" sz="1600" dirty="0"/>
              <a:t> </a:t>
            </a:r>
            <a:r>
              <a:rPr lang="en-US" altLang="en-US" sz="1600" dirty="0" err="1"/>
              <a:t>nào</a:t>
            </a:r>
            <a:r>
              <a:rPr lang="en-US" altLang="en-US" sz="1600" dirty="0"/>
              <a:t> </a:t>
            </a:r>
            <a:r>
              <a:rPr lang="en-US" altLang="en-US" sz="1600" dirty="0" err="1"/>
              <a:t>đó</a:t>
            </a:r>
            <a:endParaRPr lang="en-US" altLang="en-US" sz="1600" dirty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1800" dirty="0" err="1"/>
              <a:t>Điểm</a:t>
            </a:r>
            <a:r>
              <a:rPr lang="en-US" altLang="en-US" sz="1800" dirty="0"/>
              <a:t> </a:t>
            </a:r>
            <a:r>
              <a:rPr lang="en-US" altLang="en-US" sz="1800" dirty="0" err="1"/>
              <a:t>mấu</a:t>
            </a:r>
            <a:r>
              <a:rPr lang="en-US" altLang="en-US" sz="1800" dirty="0"/>
              <a:t> </a:t>
            </a:r>
            <a:r>
              <a:rPr lang="en-US" altLang="en-US" sz="1800" dirty="0" err="1"/>
              <a:t>chốt</a:t>
            </a:r>
            <a:r>
              <a:rPr lang="en-US" altLang="en-US" sz="1800" dirty="0"/>
              <a:t> </a:t>
            </a:r>
            <a:r>
              <a:rPr lang="en-US" altLang="en-US" sz="1800" dirty="0" err="1"/>
              <a:t>là</a:t>
            </a:r>
            <a:r>
              <a:rPr lang="en-US" altLang="en-US" sz="1800" dirty="0"/>
              <a:t> </a:t>
            </a:r>
            <a:r>
              <a:rPr lang="en-US" altLang="en-US" sz="1800" dirty="0" err="1"/>
              <a:t>có</a:t>
            </a:r>
            <a:r>
              <a:rPr lang="en-US" altLang="en-US" sz="1800" dirty="0"/>
              <a:t> </a:t>
            </a:r>
            <a:r>
              <a:rPr lang="en-US" altLang="en-US" sz="1800" dirty="0" err="1"/>
              <a:t>thể</a:t>
            </a:r>
            <a:r>
              <a:rPr lang="en-US" altLang="en-US" sz="1800" dirty="0"/>
              <a:t> </a:t>
            </a:r>
            <a:r>
              <a:rPr lang="en-US" altLang="en-US" sz="1800" dirty="0" err="1"/>
              <a:t>tìm</a:t>
            </a:r>
            <a:r>
              <a:rPr lang="en-US" altLang="en-US" sz="1800" dirty="0"/>
              <a:t> </a:t>
            </a:r>
            <a:r>
              <a:rPr lang="en-US" altLang="en-US" sz="1800" dirty="0" err="1"/>
              <a:t>một</a:t>
            </a:r>
            <a:r>
              <a:rPr lang="en-US" altLang="en-US" sz="1800" dirty="0"/>
              <a:t> </a:t>
            </a:r>
            <a:r>
              <a:rPr lang="en-US" altLang="en-US" sz="1800" dirty="0" err="1"/>
              <a:t>đối</a:t>
            </a:r>
            <a:r>
              <a:rPr lang="en-US" altLang="en-US" sz="1800" dirty="0"/>
              <a:t> </a:t>
            </a:r>
            <a:r>
              <a:rPr lang="en-US" altLang="en-US" sz="1800" dirty="0" err="1"/>
              <a:t>tượng</a:t>
            </a:r>
            <a:r>
              <a:rPr lang="en-US" altLang="en-US" sz="1800" dirty="0"/>
              <a:t> </a:t>
            </a:r>
            <a:r>
              <a:rPr lang="en-US" altLang="en-US" sz="1800" dirty="0" err="1"/>
              <a:t>ngay</a:t>
            </a:r>
            <a:r>
              <a:rPr lang="en-US" altLang="en-US" sz="1800" dirty="0"/>
              <a:t> </a:t>
            </a:r>
            <a:r>
              <a:rPr lang="en-US" altLang="en-US" sz="1800" dirty="0" err="1"/>
              <a:t>tức</a:t>
            </a:r>
            <a:r>
              <a:rPr lang="en-US" altLang="en-US" sz="1800" dirty="0"/>
              <a:t> </a:t>
            </a:r>
            <a:r>
              <a:rPr lang="en-US" altLang="en-US" sz="1800" dirty="0" err="1"/>
              <a:t>thì</a:t>
            </a:r>
            <a:r>
              <a:rPr lang="en-US" altLang="en-US" sz="1800" dirty="0"/>
              <a:t> </a:t>
            </a:r>
            <a:r>
              <a:rPr lang="en-US" altLang="en-US" sz="1800" dirty="0" err="1"/>
              <a:t>mà</a:t>
            </a:r>
            <a:r>
              <a:rPr lang="en-US" altLang="en-US" sz="1800" dirty="0"/>
              <a:t> </a:t>
            </a:r>
            <a:r>
              <a:rPr lang="en-US" altLang="en-US" sz="1800" dirty="0" err="1"/>
              <a:t>không</a:t>
            </a:r>
            <a:r>
              <a:rPr lang="en-US" altLang="en-US" sz="1800" dirty="0"/>
              <a:t> </a:t>
            </a:r>
            <a:r>
              <a:rPr lang="en-US" altLang="en-US" sz="1800" dirty="0" err="1"/>
              <a:t>cần</a:t>
            </a:r>
            <a:r>
              <a:rPr lang="en-US" altLang="en-US" sz="1800" dirty="0"/>
              <a:t> </a:t>
            </a:r>
            <a:r>
              <a:rPr lang="en-US" altLang="en-US" sz="1800" dirty="0" err="1"/>
              <a:t>phải</a:t>
            </a:r>
            <a:r>
              <a:rPr lang="en-US" altLang="en-US" sz="1800" dirty="0"/>
              <a:t> </a:t>
            </a:r>
            <a:r>
              <a:rPr lang="en-US" altLang="en-US" sz="1800" dirty="0" err="1"/>
              <a:t>sử</a:t>
            </a:r>
            <a:r>
              <a:rPr lang="en-US" altLang="en-US" sz="1800" dirty="0"/>
              <a:t> </a:t>
            </a:r>
            <a:r>
              <a:rPr lang="en-US" altLang="en-US" sz="1800" dirty="0" err="1"/>
              <a:t>dụng</a:t>
            </a:r>
            <a:r>
              <a:rPr lang="en-US" altLang="en-US" sz="1800" dirty="0"/>
              <a:t> </a:t>
            </a:r>
            <a:r>
              <a:rPr lang="en-US" altLang="en-US" sz="1800" dirty="0" err="1"/>
              <a:t>vòng</a:t>
            </a:r>
            <a:r>
              <a:rPr lang="en-US" altLang="en-US" sz="1800" dirty="0"/>
              <a:t> </a:t>
            </a:r>
            <a:r>
              <a:rPr lang="en-US" altLang="en-US" sz="1800" dirty="0" err="1"/>
              <a:t>lặp</a:t>
            </a:r>
            <a:r>
              <a:rPr lang="en-US" altLang="en-US" sz="1800" dirty="0"/>
              <a:t> </a:t>
            </a:r>
            <a:r>
              <a:rPr lang="en-US" altLang="en-US" sz="1800" dirty="0">
                <a:sym typeface="Wingdings" pitchFamily="2" charset="2"/>
              </a:rPr>
              <a:t> </a:t>
            </a:r>
            <a:r>
              <a:rPr lang="en-US" altLang="en-US" sz="1800" dirty="0" err="1">
                <a:sym typeface="Wingdings" pitchFamily="2" charset="2"/>
              </a:rPr>
              <a:t>tiết</a:t>
            </a:r>
            <a:r>
              <a:rPr lang="en-US" altLang="en-US" sz="1800" dirty="0">
                <a:sym typeface="Wingdings" pitchFamily="2" charset="2"/>
              </a:rPr>
              <a:t> </a:t>
            </a:r>
            <a:r>
              <a:rPr lang="en-US" altLang="en-US" sz="1800" dirty="0" err="1">
                <a:sym typeface="Wingdings" pitchFamily="2" charset="2"/>
              </a:rPr>
              <a:t>kiệm</a:t>
            </a:r>
            <a:r>
              <a:rPr lang="en-US" altLang="en-US" sz="1800" dirty="0">
                <a:sym typeface="Wingdings" pitchFamily="2" charset="2"/>
              </a:rPr>
              <a:t> </a:t>
            </a:r>
            <a:r>
              <a:rPr lang="en-US" altLang="en-US" sz="1800" dirty="0" err="1">
                <a:sym typeface="Wingdings" pitchFamily="2" charset="2"/>
              </a:rPr>
              <a:t>đáng</a:t>
            </a:r>
            <a:r>
              <a:rPr lang="en-US" altLang="en-US" sz="1800" dirty="0">
                <a:sym typeface="Wingdings" pitchFamily="2" charset="2"/>
              </a:rPr>
              <a:t> </a:t>
            </a:r>
            <a:r>
              <a:rPr lang="en-US" altLang="en-US" sz="1800" dirty="0" err="1">
                <a:sym typeface="Wingdings" pitchFamily="2" charset="2"/>
              </a:rPr>
              <a:t>kể</a:t>
            </a:r>
            <a:r>
              <a:rPr lang="en-US" altLang="en-US" sz="1800" dirty="0">
                <a:sym typeface="Wingdings" pitchFamily="2" charset="2"/>
              </a:rPr>
              <a:t> </a:t>
            </a:r>
            <a:r>
              <a:rPr lang="en-US" altLang="en-US" sz="1800" dirty="0" err="1">
                <a:sym typeface="Wingdings" pitchFamily="2" charset="2"/>
              </a:rPr>
              <a:t>thời</a:t>
            </a:r>
            <a:r>
              <a:rPr lang="en-US" altLang="en-US" sz="1800" dirty="0">
                <a:sym typeface="Wingdings" pitchFamily="2" charset="2"/>
              </a:rPr>
              <a:t> </a:t>
            </a:r>
            <a:r>
              <a:rPr lang="en-US" altLang="en-US" sz="1800" dirty="0" err="1">
                <a:sym typeface="Wingdings" pitchFamily="2" charset="2"/>
              </a:rPr>
              <a:t>gian</a:t>
            </a:r>
            <a:r>
              <a:rPr lang="en-US" altLang="en-US" sz="1800" dirty="0">
                <a:sym typeface="Wingdings" pitchFamily="2" charset="2"/>
              </a:rPr>
              <a:t> </a:t>
            </a:r>
            <a:r>
              <a:rPr lang="en-US" altLang="en-US" sz="1800" dirty="0" err="1">
                <a:sym typeface="Wingdings" pitchFamily="2" charset="2"/>
              </a:rPr>
              <a:t>chạy</a:t>
            </a:r>
            <a:endParaRPr lang="en-US" altLang="en-US" sz="1800" b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Cấu trúc dữ liệu trong Java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Page </a:t>
            </a:r>
            <a:fld id="{3996EB54-4FC6-4234-A768-24EE34069DF9}" type="slidenum">
              <a:rPr lang="en-US" altLang="ko-KR"/>
              <a:pPr>
                <a:defRPr/>
              </a:pPr>
              <a:t>38</a:t>
            </a:fld>
            <a:endParaRPr lang="en-US" altLang="ko-K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1F599-1C6D-4C36-87E1-7252DEF22871}" type="datetime1">
              <a:rPr lang="en-US" smtClean="0"/>
              <a:t>11/18/2021</a:t>
            </a:fld>
            <a:endParaRPr 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Cấu trúc dữ liệu trong Java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Page </a:t>
            </a:r>
            <a:fld id="{D934C69B-618E-462D-AAC0-BEA37AB571D4}" type="slidenum">
              <a:rPr lang="en-US" altLang="ko-KR"/>
              <a:pPr>
                <a:defRPr/>
              </a:pPr>
              <a:t>39</a:t>
            </a:fld>
            <a:endParaRPr lang="en-US" altLang="ko-KR"/>
          </a:p>
        </p:txBody>
      </p:sp>
      <p:sp>
        <p:nvSpPr>
          <p:cNvPr id="4096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ct val="0"/>
              </a:spcBef>
            </a:pPr>
            <a:r>
              <a:rPr lang="en-US" altLang="ko-KR" sz="2400" dirty="0"/>
              <a:t> </a:t>
            </a:r>
            <a:r>
              <a:rPr lang="en-US" altLang="ko-KR" sz="2400" dirty="0" err="1"/>
              <a:t>Một</a:t>
            </a:r>
            <a:r>
              <a:rPr lang="en-US" altLang="ko-KR" sz="2400" dirty="0"/>
              <a:t> </a:t>
            </a:r>
            <a:r>
              <a:rPr lang="en-US" altLang="ko-KR" sz="2400" dirty="0" err="1"/>
              <a:t>lớp</a:t>
            </a:r>
            <a:r>
              <a:rPr lang="en-US" altLang="ko-KR" sz="2400" dirty="0"/>
              <a:t> </a:t>
            </a:r>
            <a:r>
              <a:rPr lang="en-US" altLang="ko-KR" sz="2400" dirty="0">
                <a:solidFill>
                  <a:srgbClr val="C00000"/>
                </a:solidFill>
                <a:latin typeface="Bookman Old Style" pitchFamily="18" charset="0"/>
              </a:rPr>
              <a:t>Book</a:t>
            </a:r>
            <a:r>
              <a:rPr lang="en-US" altLang="ko-KR" sz="2400" dirty="0"/>
              <a:t> </a:t>
            </a:r>
            <a:r>
              <a:rPr lang="en-US" altLang="ko-KR" sz="2400" dirty="0" err="1"/>
              <a:t>lưu</a:t>
            </a:r>
            <a:r>
              <a:rPr lang="en-US" altLang="ko-KR" sz="2400" dirty="0"/>
              <a:t> chi </a:t>
            </a:r>
            <a:r>
              <a:rPr lang="en-US" altLang="ko-KR" sz="2400" dirty="0" err="1"/>
              <a:t>tiết</a:t>
            </a:r>
            <a:r>
              <a:rPr lang="en-US" altLang="ko-KR" sz="2400" dirty="0"/>
              <a:t> </a:t>
            </a:r>
            <a:r>
              <a:rPr lang="en-US" altLang="ko-KR" sz="2400" dirty="0" err="1"/>
              <a:t>về</a:t>
            </a:r>
            <a:r>
              <a:rPr lang="en-US" altLang="ko-KR" sz="2400" dirty="0"/>
              <a:t> </a:t>
            </a:r>
            <a:r>
              <a:rPr lang="en-US" altLang="ko-KR" sz="2400" dirty="0" err="1"/>
              <a:t>sách</a:t>
            </a:r>
            <a:endParaRPr lang="en-US" altLang="ko-KR" sz="2400" dirty="0"/>
          </a:p>
          <a:p>
            <a:pPr>
              <a:spcBef>
                <a:spcPct val="0"/>
              </a:spcBef>
            </a:pPr>
            <a:endParaRPr lang="en-US" altLang="ko-KR" sz="2400" dirty="0"/>
          </a:p>
          <a:p>
            <a:pPr marL="457200" lvl="1" indent="0">
              <a:spcBef>
                <a:spcPct val="0"/>
              </a:spcBef>
              <a:buFont typeface="Wingdings" pitchFamily="2" charset="2"/>
              <a:buNone/>
            </a:pPr>
            <a:r>
              <a:rPr lang="en-US" altLang="ko-KR" sz="2400" dirty="0">
                <a:latin typeface="Bookman Old Style" pitchFamily="18" charset="0"/>
              </a:rPr>
              <a:t>public class </a:t>
            </a:r>
            <a:r>
              <a:rPr lang="en-US" altLang="ko-KR" sz="2400" dirty="0">
                <a:solidFill>
                  <a:srgbClr val="0070C0"/>
                </a:solidFill>
                <a:latin typeface="Bookman Old Style" pitchFamily="18" charset="0"/>
              </a:rPr>
              <a:t>Book</a:t>
            </a:r>
            <a:r>
              <a:rPr lang="en-US" altLang="ko-KR" sz="2400" dirty="0">
                <a:latin typeface="Bookman Old Style" pitchFamily="18" charset="0"/>
              </a:rPr>
              <a:t>{</a:t>
            </a:r>
          </a:p>
          <a:p>
            <a:pPr marL="914400" lvl="2" indent="0">
              <a:spcBef>
                <a:spcPct val="0"/>
              </a:spcBef>
              <a:buFont typeface="Wingdings" pitchFamily="2" charset="2"/>
              <a:buNone/>
            </a:pPr>
            <a:r>
              <a:rPr lang="en-US" altLang="ko-KR" dirty="0">
                <a:latin typeface="Bookman Old Style" pitchFamily="18" charset="0"/>
              </a:rPr>
              <a:t>String title; </a:t>
            </a:r>
          </a:p>
          <a:p>
            <a:pPr marL="914400" lvl="2" indent="0">
              <a:spcBef>
                <a:spcPct val="0"/>
              </a:spcBef>
              <a:buFont typeface="Wingdings" pitchFamily="2" charset="2"/>
              <a:buNone/>
            </a:pPr>
            <a:r>
              <a:rPr lang="en-US" altLang="ko-KR" dirty="0">
                <a:latin typeface="Bookman Old Style" pitchFamily="18" charset="0"/>
              </a:rPr>
              <a:t>String author;</a:t>
            </a:r>
          </a:p>
          <a:p>
            <a:pPr marL="914400" lvl="2" indent="0">
              <a:spcBef>
                <a:spcPct val="0"/>
              </a:spcBef>
              <a:buFont typeface="Wingdings" pitchFamily="2" charset="2"/>
              <a:buNone/>
            </a:pPr>
            <a:r>
              <a:rPr lang="en-US" altLang="ko-KR" dirty="0" err="1">
                <a:latin typeface="Bookman Old Style" pitchFamily="18" charset="0"/>
              </a:rPr>
              <a:t>int</a:t>
            </a:r>
            <a:r>
              <a:rPr lang="en-US" altLang="ko-KR" dirty="0">
                <a:latin typeface="Bookman Old Style" pitchFamily="18" charset="0"/>
              </a:rPr>
              <a:t> </a:t>
            </a:r>
            <a:r>
              <a:rPr lang="en-US" altLang="ko-KR" dirty="0" err="1">
                <a:latin typeface="Bookman Old Style" pitchFamily="18" charset="0"/>
              </a:rPr>
              <a:t>numberOfPages</a:t>
            </a:r>
            <a:r>
              <a:rPr lang="en-US" altLang="ko-KR" dirty="0">
                <a:latin typeface="Bookman Old Style" pitchFamily="18" charset="0"/>
              </a:rPr>
              <a:t>;</a:t>
            </a:r>
          </a:p>
          <a:p>
            <a:pPr marL="914400" lvl="2" indent="0">
              <a:spcBef>
                <a:spcPct val="0"/>
              </a:spcBef>
              <a:buFont typeface="Wingdings" pitchFamily="2" charset="2"/>
              <a:buNone/>
            </a:pPr>
            <a:r>
              <a:rPr lang="en-US" altLang="ko-KR" dirty="0" err="1">
                <a:latin typeface="Bookman Old Style" pitchFamily="18" charset="0"/>
              </a:rPr>
              <a:t>int</a:t>
            </a:r>
            <a:r>
              <a:rPr lang="en-US" altLang="ko-KR" dirty="0">
                <a:latin typeface="Bookman Old Style" pitchFamily="18" charset="0"/>
              </a:rPr>
              <a:t> </a:t>
            </a:r>
            <a:r>
              <a:rPr lang="en-US" altLang="ko-KR" dirty="0" err="1">
                <a:latin typeface="Bookman Old Style" pitchFamily="18" charset="0"/>
              </a:rPr>
              <a:t>pulishedYears</a:t>
            </a:r>
            <a:r>
              <a:rPr lang="en-US" altLang="ko-KR" dirty="0">
                <a:latin typeface="Bookman Old Style" pitchFamily="18" charset="0"/>
              </a:rPr>
              <a:t>;</a:t>
            </a:r>
          </a:p>
          <a:p>
            <a:pPr marL="914400" lvl="2" indent="0">
              <a:spcBef>
                <a:spcPct val="0"/>
              </a:spcBef>
              <a:buFont typeface="Wingdings" pitchFamily="2" charset="2"/>
              <a:buNone/>
            </a:pPr>
            <a:r>
              <a:rPr lang="en-US" altLang="ko-KR" dirty="0" err="1">
                <a:latin typeface="Bookman Old Style" pitchFamily="18" charset="0"/>
              </a:rPr>
              <a:t>int</a:t>
            </a:r>
            <a:r>
              <a:rPr lang="en-US" altLang="ko-KR" dirty="0">
                <a:latin typeface="Bookman Old Style" pitchFamily="18" charset="0"/>
              </a:rPr>
              <a:t> edition;</a:t>
            </a:r>
          </a:p>
          <a:p>
            <a:pPr marL="914400" lvl="2" indent="0">
              <a:spcBef>
                <a:spcPct val="0"/>
              </a:spcBef>
              <a:buFont typeface="Wingdings" pitchFamily="2" charset="2"/>
              <a:buNone/>
            </a:pPr>
            <a:r>
              <a:rPr lang="en-US" altLang="ko-KR" dirty="0">
                <a:latin typeface="Bookman Old Style" pitchFamily="18" charset="0"/>
              </a:rPr>
              <a:t>String ISBN</a:t>
            </a:r>
          </a:p>
          <a:p>
            <a:pPr marL="457200" lvl="1" indent="0">
              <a:spcBef>
                <a:spcPct val="0"/>
              </a:spcBef>
              <a:buFont typeface="Wingdings" pitchFamily="2" charset="2"/>
              <a:buNone/>
            </a:pPr>
            <a:r>
              <a:rPr lang="en-US" altLang="ko-KR" sz="2400" dirty="0">
                <a:latin typeface="Bookman Old Style" pitchFamily="18" charset="0"/>
              </a:rPr>
              <a:t>}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D30F1-3E2C-48B8-8105-6D6730864791}" type="datetime1">
              <a:rPr lang="en-US" smtClean="0"/>
              <a:t>11/18/2021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Cấu trúc dữ liệu trong Java</a:t>
            </a:r>
          </a:p>
        </p:txBody>
      </p:sp>
      <p:sp>
        <p:nvSpPr>
          <p:cNvPr id="4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B23F82-BC35-4AF5-A112-5E984D7E3A9E}" type="slidenum">
              <a:rPr lang="en-US" altLang="en-US"/>
              <a:pPr>
                <a:defRPr/>
              </a:pPr>
              <a:t>4</a:t>
            </a:fld>
            <a:endParaRPr lang="en-US" altLang="en-US"/>
          </a:p>
        </p:txBody>
      </p:sp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bản</a:t>
            </a:r>
            <a:endParaRPr lang="en-US" dirty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825500" y="1836738"/>
            <a:ext cx="8420100" cy="3802062"/>
            <a:chOff x="1728" y="1368"/>
            <a:chExt cx="9270" cy="2808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1728" y="1368"/>
              <a:ext cx="8789" cy="2808"/>
              <a:chOff x="1728" y="1584"/>
              <a:chExt cx="8789" cy="2721"/>
            </a:xfrm>
          </p:grpSpPr>
          <p:grpSp>
            <p:nvGrpSpPr>
              <p:cNvPr id="4" name="Group 6"/>
              <p:cNvGrpSpPr>
                <a:grpSpLocks/>
              </p:cNvGrpSpPr>
              <p:nvPr/>
            </p:nvGrpSpPr>
            <p:grpSpPr bwMode="auto">
              <a:xfrm>
                <a:off x="5443" y="1944"/>
                <a:ext cx="173" cy="432"/>
                <a:chOff x="4032" y="1656"/>
                <a:chExt cx="144" cy="360"/>
              </a:xfrm>
            </p:grpSpPr>
            <p:sp>
              <p:nvSpPr>
                <p:cNvPr id="5166" name="AutoShape 7"/>
                <p:cNvSpPr>
                  <a:spLocks noChangeArrowheads="1"/>
                </p:cNvSpPr>
                <p:nvPr/>
              </p:nvSpPr>
              <p:spPr bwMode="auto">
                <a:xfrm>
                  <a:off x="4032" y="1656"/>
                  <a:ext cx="144" cy="144"/>
                </a:xfrm>
                <a:prstGeom prst="flowChartExtra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 altLang="ko-KR"/>
                </a:p>
              </p:txBody>
            </p:sp>
            <p:sp>
              <p:nvSpPr>
                <p:cNvPr id="5167" name="Line 8"/>
                <p:cNvSpPr>
                  <a:spLocks noChangeShapeType="1"/>
                </p:cNvSpPr>
                <p:nvPr/>
              </p:nvSpPr>
              <p:spPr bwMode="auto">
                <a:xfrm>
                  <a:off x="4104" y="1800"/>
                  <a:ext cx="0" cy="21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5" name="Group 9"/>
              <p:cNvGrpSpPr>
                <a:grpSpLocks/>
              </p:cNvGrpSpPr>
              <p:nvPr/>
            </p:nvGrpSpPr>
            <p:grpSpPr bwMode="auto">
              <a:xfrm>
                <a:off x="1728" y="1584"/>
                <a:ext cx="8789" cy="2721"/>
                <a:chOff x="216" y="1239"/>
                <a:chExt cx="8789" cy="2721"/>
              </a:xfrm>
            </p:grpSpPr>
            <p:grpSp>
              <p:nvGrpSpPr>
                <p:cNvPr id="6" name="Group 10"/>
                <p:cNvGrpSpPr>
                  <a:grpSpLocks/>
                </p:cNvGrpSpPr>
                <p:nvPr/>
              </p:nvGrpSpPr>
              <p:grpSpPr bwMode="auto">
                <a:xfrm>
                  <a:off x="4392" y="2736"/>
                  <a:ext cx="144" cy="360"/>
                  <a:chOff x="4032" y="1656"/>
                  <a:chExt cx="144" cy="360"/>
                </a:xfrm>
              </p:grpSpPr>
              <p:sp>
                <p:nvSpPr>
                  <p:cNvPr id="5164" name="AutoShape 11"/>
                  <p:cNvSpPr>
                    <a:spLocks noChangeArrowheads="1"/>
                  </p:cNvSpPr>
                  <p:nvPr/>
                </p:nvSpPr>
                <p:spPr bwMode="auto">
                  <a:xfrm>
                    <a:off x="4032" y="1656"/>
                    <a:ext cx="144" cy="144"/>
                  </a:xfrm>
                  <a:prstGeom prst="flowChartExtra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altLang="ko-KR"/>
                  </a:p>
                </p:txBody>
              </p:sp>
              <p:sp>
                <p:nvSpPr>
                  <p:cNvPr id="5165" name="Line 12"/>
                  <p:cNvSpPr>
                    <a:spLocks noChangeShapeType="1"/>
                  </p:cNvSpPr>
                  <p:nvPr/>
                </p:nvSpPr>
                <p:spPr bwMode="auto">
                  <a:xfrm>
                    <a:off x="4104" y="1800"/>
                    <a:ext cx="0" cy="216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7" name="Group 13"/>
                <p:cNvGrpSpPr>
                  <a:grpSpLocks/>
                </p:cNvGrpSpPr>
                <p:nvPr/>
              </p:nvGrpSpPr>
              <p:grpSpPr bwMode="auto">
                <a:xfrm>
                  <a:off x="216" y="1239"/>
                  <a:ext cx="8789" cy="1511"/>
                  <a:chOff x="216" y="1239"/>
                  <a:chExt cx="8789" cy="1511"/>
                </a:xfrm>
              </p:grpSpPr>
              <p:sp>
                <p:nvSpPr>
                  <p:cNvPr id="5147" name="Text Box 1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382" y="1239"/>
                    <a:ext cx="1496" cy="374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algn="ctr"/>
                    <a:r>
                      <a:rPr lang="en-US" altLang="zh-CN" sz="1400" b="1">
                        <a:latin typeface="Times New Roman" pitchFamily="18" charset="0"/>
                        <a:ea typeface="SimSun" pitchFamily="2" charset="-122"/>
                        <a:cs typeface="Arial" charset="0"/>
                      </a:rPr>
                      <a:t>Object</a:t>
                    </a:r>
                    <a:endParaRPr lang="en-US" altLang="ko-KR" sz="1400" b="1" noProof="1">
                      <a:ea typeface="SimSun" pitchFamily="2" charset="-122"/>
                      <a:cs typeface="Arial" charset="0"/>
                    </a:endParaRPr>
                  </a:p>
                </p:txBody>
              </p:sp>
              <p:grpSp>
                <p:nvGrpSpPr>
                  <p:cNvPr id="8" name="Group 15"/>
                  <p:cNvGrpSpPr>
                    <a:grpSpLocks/>
                  </p:cNvGrpSpPr>
                  <p:nvPr/>
                </p:nvGrpSpPr>
                <p:grpSpPr bwMode="auto">
                  <a:xfrm>
                    <a:off x="216" y="2376"/>
                    <a:ext cx="8789" cy="374"/>
                    <a:chOff x="203" y="2174"/>
                    <a:chExt cx="8789" cy="374"/>
                  </a:xfrm>
                </p:grpSpPr>
                <p:sp>
                  <p:nvSpPr>
                    <p:cNvPr id="5157" name="Text Box 16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03" y="2174"/>
                      <a:ext cx="1122" cy="374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pPr algn="ctr"/>
                      <a:r>
                        <a:rPr lang="en-US" altLang="zh-CN" sz="1400" b="1">
                          <a:latin typeface="Times New Roman" pitchFamily="18" charset="0"/>
                          <a:ea typeface="SimSun" pitchFamily="2" charset="-122"/>
                          <a:cs typeface="Arial" charset="0"/>
                        </a:rPr>
                        <a:t>Boolean</a:t>
                      </a:r>
                      <a:endParaRPr lang="en-US" altLang="ko-KR" sz="1400" b="1" noProof="1">
                        <a:ea typeface="SimSun" pitchFamily="2" charset="-122"/>
                        <a:cs typeface="Arial" charset="0"/>
                      </a:endParaRPr>
                    </a:p>
                  </p:txBody>
                </p:sp>
                <p:sp>
                  <p:nvSpPr>
                    <p:cNvPr id="5158" name="Text Box 17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512" y="2174"/>
                      <a:ext cx="1309" cy="374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pPr algn="ctr"/>
                      <a:r>
                        <a:rPr lang="en-US" altLang="zh-CN" sz="1400" b="1">
                          <a:latin typeface="Times New Roman" pitchFamily="18" charset="0"/>
                          <a:ea typeface="SimSun" pitchFamily="2" charset="-122"/>
                          <a:cs typeface="Arial" charset="0"/>
                        </a:rPr>
                        <a:t>Character</a:t>
                      </a:r>
                      <a:endParaRPr lang="en-US" altLang="ko-KR" sz="1400" b="1" noProof="1">
                        <a:ea typeface="SimSun" pitchFamily="2" charset="-122"/>
                        <a:cs typeface="Arial" charset="0"/>
                      </a:endParaRPr>
                    </a:p>
                  </p:txBody>
                </p:sp>
                <p:sp>
                  <p:nvSpPr>
                    <p:cNvPr id="5159" name="Text Box 18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008" y="2174"/>
                      <a:ext cx="748" cy="374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pPr algn="ctr"/>
                      <a:r>
                        <a:rPr lang="en-US" altLang="zh-CN" sz="1400" b="1">
                          <a:latin typeface="Times New Roman" pitchFamily="18" charset="0"/>
                          <a:ea typeface="SimSun" pitchFamily="2" charset="-122"/>
                          <a:cs typeface="Arial" charset="0"/>
                        </a:rPr>
                        <a:t>Void</a:t>
                      </a:r>
                      <a:endParaRPr lang="en-US" altLang="ko-KR" sz="1400" b="1" noProof="1">
                        <a:ea typeface="SimSun" pitchFamily="2" charset="-122"/>
                        <a:cs typeface="Arial" charset="0"/>
                      </a:endParaRPr>
                    </a:p>
                  </p:txBody>
                </p:sp>
                <p:sp>
                  <p:nvSpPr>
                    <p:cNvPr id="5160" name="Text Box 19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943" y="2174"/>
                      <a:ext cx="1122" cy="374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pPr algn="ctr"/>
                      <a:r>
                        <a:rPr lang="en-US" altLang="zh-CN" sz="1400" b="1">
                          <a:latin typeface="Times New Roman" pitchFamily="18" charset="0"/>
                          <a:ea typeface="SimSun" pitchFamily="2" charset="-122"/>
                          <a:cs typeface="Arial" charset="0"/>
                        </a:rPr>
                        <a:t>Number</a:t>
                      </a:r>
                      <a:endParaRPr lang="en-US" altLang="ko-KR" sz="1400" b="1" noProof="1">
                        <a:ea typeface="SimSun" pitchFamily="2" charset="-122"/>
                        <a:cs typeface="Arial" charset="0"/>
                      </a:endParaRPr>
                    </a:p>
                  </p:txBody>
                </p:sp>
                <p:sp>
                  <p:nvSpPr>
                    <p:cNvPr id="5161" name="Text Box 20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5252" y="2174"/>
                      <a:ext cx="935" cy="374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pPr algn="ctr"/>
                      <a:r>
                        <a:rPr lang="en-US" altLang="zh-CN" sz="1400" b="1">
                          <a:latin typeface="Times New Roman" pitchFamily="18" charset="0"/>
                          <a:ea typeface="SimSun" pitchFamily="2" charset="-122"/>
                          <a:cs typeface="Arial" charset="0"/>
                        </a:rPr>
                        <a:t>Math</a:t>
                      </a:r>
                      <a:endParaRPr lang="en-US" altLang="ko-KR" sz="1400" b="1" noProof="1">
                        <a:ea typeface="SimSun" pitchFamily="2" charset="-122"/>
                        <a:cs typeface="Arial" charset="0"/>
                      </a:endParaRPr>
                    </a:p>
                  </p:txBody>
                </p:sp>
                <p:sp>
                  <p:nvSpPr>
                    <p:cNvPr id="5162" name="Text Box 21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6374" y="2174"/>
                      <a:ext cx="935" cy="374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pPr algn="ctr"/>
                      <a:r>
                        <a:rPr lang="en-US" altLang="zh-CN" sz="1400" b="1">
                          <a:latin typeface="Times New Roman" pitchFamily="18" charset="0"/>
                          <a:ea typeface="SimSun" pitchFamily="2" charset="-122"/>
                          <a:cs typeface="Arial" charset="0"/>
                        </a:rPr>
                        <a:t>String</a:t>
                      </a:r>
                      <a:endParaRPr lang="en-US" altLang="ko-KR" sz="1400" b="1" noProof="1">
                        <a:ea typeface="SimSun" pitchFamily="2" charset="-122"/>
                        <a:cs typeface="Arial" charset="0"/>
                      </a:endParaRPr>
                    </a:p>
                  </p:txBody>
                </p:sp>
                <p:sp>
                  <p:nvSpPr>
                    <p:cNvPr id="5163" name="Text Box 22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7496" y="2174"/>
                      <a:ext cx="1496" cy="374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pPr algn="ctr"/>
                      <a:r>
                        <a:rPr lang="en-US" altLang="zh-CN" sz="1400" b="1">
                          <a:latin typeface="Times New Roman" pitchFamily="18" charset="0"/>
                          <a:ea typeface="SimSun" pitchFamily="2" charset="-122"/>
                          <a:cs typeface="Arial" charset="0"/>
                        </a:rPr>
                        <a:t>StringBuffer</a:t>
                      </a:r>
                      <a:endParaRPr lang="en-US" altLang="ko-KR" sz="1400" b="1" noProof="1">
                        <a:ea typeface="SimSun" pitchFamily="2" charset="-122"/>
                        <a:cs typeface="Arial" charset="0"/>
                      </a:endParaRPr>
                    </a:p>
                  </p:txBody>
                </p:sp>
              </p:grpSp>
              <p:sp>
                <p:nvSpPr>
                  <p:cNvPr id="5149" name="Line 23"/>
                  <p:cNvSpPr>
                    <a:spLocks noChangeShapeType="1"/>
                  </p:cNvSpPr>
                  <p:nvPr/>
                </p:nvSpPr>
                <p:spPr bwMode="auto">
                  <a:xfrm>
                    <a:off x="792" y="2016"/>
                    <a:ext cx="7488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50" name="Line 24"/>
                  <p:cNvSpPr>
                    <a:spLocks noChangeShapeType="1"/>
                  </p:cNvSpPr>
                  <p:nvPr/>
                </p:nvSpPr>
                <p:spPr bwMode="auto">
                  <a:xfrm>
                    <a:off x="792" y="2016"/>
                    <a:ext cx="0" cy="36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51" name="Line 25"/>
                  <p:cNvSpPr>
                    <a:spLocks noChangeShapeType="1"/>
                  </p:cNvSpPr>
                  <p:nvPr/>
                </p:nvSpPr>
                <p:spPr bwMode="auto">
                  <a:xfrm>
                    <a:off x="2160" y="2016"/>
                    <a:ext cx="0" cy="36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52" name="Line 26"/>
                  <p:cNvSpPr>
                    <a:spLocks noChangeShapeType="1"/>
                  </p:cNvSpPr>
                  <p:nvPr/>
                </p:nvSpPr>
                <p:spPr bwMode="auto">
                  <a:xfrm>
                    <a:off x="3384" y="2016"/>
                    <a:ext cx="0" cy="36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53" name="Line 27"/>
                  <p:cNvSpPr>
                    <a:spLocks noChangeShapeType="1"/>
                  </p:cNvSpPr>
                  <p:nvPr/>
                </p:nvSpPr>
                <p:spPr bwMode="auto">
                  <a:xfrm>
                    <a:off x="4464" y="2016"/>
                    <a:ext cx="0" cy="36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54" name="Line 28"/>
                  <p:cNvSpPr>
                    <a:spLocks noChangeShapeType="1"/>
                  </p:cNvSpPr>
                  <p:nvPr/>
                </p:nvSpPr>
                <p:spPr bwMode="auto">
                  <a:xfrm>
                    <a:off x="5688" y="2016"/>
                    <a:ext cx="0" cy="36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55" name="Line 29"/>
                  <p:cNvSpPr>
                    <a:spLocks noChangeShapeType="1"/>
                  </p:cNvSpPr>
                  <p:nvPr/>
                </p:nvSpPr>
                <p:spPr bwMode="auto">
                  <a:xfrm>
                    <a:off x="6912" y="2016"/>
                    <a:ext cx="0" cy="36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56" name="Line 30"/>
                  <p:cNvSpPr>
                    <a:spLocks noChangeShapeType="1"/>
                  </p:cNvSpPr>
                  <p:nvPr/>
                </p:nvSpPr>
                <p:spPr bwMode="auto">
                  <a:xfrm>
                    <a:off x="8280" y="2016"/>
                    <a:ext cx="0" cy="36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9" name="Group 31"/>
                <p:cNvGrpSpPr>
                  <a:grpSpLocks/>
                </p:cNvGrpSpPr>
                <p:nvPr/>
              </p:nvGrpSpPr>
              <p:grpSpPr bwMode="auto">
                <a:xfrm>
                  <a:off x="1008" y="3096"/>
                  <a:ext cx="7602" cy="864"/>
                  <a:chOff x="1008" y="3096"/>
                  <a:chExt cx="7602" cy="864"/>
                </a:xfrm>
              </p:grpSpPr>
              <p:grpSp>
                <p:nvGrpSpPr>
                  <p:cNvPr id="10" name="Group 32"/>
                  <p:cNvGrpSpPr>
                    <a:grpSpLocks/>
                  </p:cNvGrpSpPr>
                  <p:nvPr/>
                </p:nvGrpSpPr>
                <p:grpSpPr bwMode="auto">
                  <a:xfrm>
                    <a:off x="1008" y="3528"/>
                    <a:ext cx="7602" cy="432"/>
                    <a:chOff x="1008" y="3312"/>
                    <a:chExt cx="7602" cy="432"/>
                  </a:xfrm>
                </p:grpSpPr>
                <p:sp>
                  <p:nvSpPr>
                    <p:cNvPr id="5141" name="Text Box 33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600" y="3312"/>
                      <a:ext cx="1122" cy="432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pPr algn="ctr"/>
                      <a:r>
                        <a:rPr lang="en-US" altLang="zh-CN" sz="1400" b="1">
                          <a:latin typeface="Times New Roman" pitchFamily="18" charset="0"/>
                          <a:ea typeface="SimSun" pitchFamily="2" charset="-122"/>
                          <a:cs typeface="Arial" charset="0"/>
                        </a:rPr>
                        <a:t>Integer</a:t>
                      </a:r>
                      <a:endParaRPr lang="en-US" altLang="ko-KR" sz="1400" b="1" noProof="1">
                        <a:ea typeface="SimSun" pitchFamily="2" charset="-122"/>
                        <a:cs typeface="Arial" charset="0"/>
                      </a:endParaRPr>
                    </a:p>
                  </p:txBody>
                </p:sp>
                <p:sp>
                  <p:nvSpPr>
                    <p:cNvPr id="5142" name="Text Box 34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304" y="3312"/>
                      <a:ext cx="1122" cy="432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pPr algn="ctr"/>
                      <a:r>
                        <a:rPr lang="en-US" altLang="zh-CN" sz="1400" b="1">
                          <a:latin typeface="Times New Roman" pitchFamily="18" charset="0"/>
                          <a:ea typeface="SimSun" pitchFamily="2" charset="-122"/>
                          <a:cs typeface="Arial" charset="0"/>
                        </a:rPr>
                        <a:t>Short</a:t>
                      </a:r>
                      <a:endParaRPr lang="en-US" altLang="ko-KR" sz="1400" b="1" noProof="1">
                        <a:ea typeface="SimSun" pitchFamily="2" charset="-122"/>
                        <a:cs typeface="Arial" charset="0"/>
                      </a:endParaRPr>
                    </a:p>
                  </p:txBody>
                </p:sp>
                <p:sp>
                  <p:nvSpPr>
                    <p:cNvPr id="5143" name="Text Box 35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008" y="3312"/>
                      <a:ext cx="1122" cy="432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pPr algn="ctr"/>
                      <a:r>
                        <a:rPr lang="en-US" altLang="zh-CN" sz="1400" b="1">
                          <a:latin typeface="Times New Roman" pitchFamily="18" charset="0"/>
                          <a:ea typeface="SimSun" pitchFamily="2" charset="-122"/>
                          <a:cs typeface="Arial" charset="0"/>
                        </a:rPr>
                        <a:t>Byte</a:t>
                      </a:r>
                      <a:endParaRPr lang="en-US" altLang="ko-KR" sz="1400" b="1" noProof="1">
                        <a:ea typeface="SimSun" pitchFamily="2" charset="-122"/>
                        <a:cs typeface="Arial" charset="0"/>
                      </a:endParaRPr>
                    </a:p>
                  </p:txBody>
                </p:sp>
                <p:sp>
                  <p:nvSpPr>
                    <p:cNvPr id="5144" name="Text Box 36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4896" y="3312"/>
                      <a:ext cx="1122" cy="432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pPr algn="ctr"/>
                      <a:r>
                        <a:rPr lang="en-US" altLang="zh-CN" sz="1400" b="1">
                          <a:latin typeface="Times New Roman" pitchFamily="18" charset="0"/>
                          <a:ea typeface="SimSun" pitchFamily="2" charset="-122"/>
                          <a:cs typeface="Arial" charset="0"/>
                        </a:rPr>
                        <a:t>Long</a:t>
                      </a:r>
                      <a:endParaRPr lang="en-US" altLang="ko-KR" sz="1400" b="1" noProof="1">
                        <a:ea typeface="SimSun" pitchFamily="2" charset="-122"/>
                        <a:cs typeface="Arial" charset="0"/>
                      </a:endParaRPr>
                    </a:p>
                  </p:txBody>
                </p:sp>
                <p:sp>
                  <p:nvSpPr>
                    <p:cNvPr id="5145" name="Text Box 37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6192" y="3312"/>
                      <a:ext cx="1122" cy="432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pPr algn="ctr"/>
                      <a:r>
                        <a:rPr lang="en-US" altLang="zh-CN" sz="1400" b="1">
                          <a:latin typeface="Times New Roman" pitchFamily="18" charset="0"/>
                          <a:ea typeface="SimSun" pitchFamily="2" charset="-122"/>
                          <a:cs typeface="Arial" charset="0"/>
                        </a:rPr>
                        <a:t>Float</a:t>
                      </a:r>
                      <a:endParaRPr lang="en-US" altLang="ko-KR" sz="1400" b="1" noProof="1">
                        <a:ea typeface="SimSun" pitchFamily="2" charset="-122"/>
                        <a:cs typeface="Arial" charset="0"/>
                      </a:endParaRPr>
                    </a:p>
                  </p:txBody>
                </p:sp>
                <p:sp>
                  <p:nvSpPr>
                    <p:cNvPr id="5146" name="Text Box 38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7488" y="3312"/>
                      <a:ext cx="1122" cy="432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pPr algn="ctr"/>
                      <a:r>
                        <a:rPr lang="en-US" altLang="zh-CN" sz="1400" b="1">
                          <a:latin typeface="Times New Roman" pitchFamily="18" charset="0"/>
                          <a:ea typeface="SimSun" pitchFamily="2" charset="-122"/>
                          <a:cs typeface="Arial" charset="0"/>
                        </a:rPr>
                        <a:t>Double</a:t>
                      </a:r>
                      <a:endParaRPr lang="en-US" altLang="ko-KR" sz="1400" b="1" noProof="1">
                        <a:ea typeface="SimSun" pitchFamily="2" charset="-122"/>
                        <a:cs typeface="Arial" charset="0"/>
                      </a:endParaRPr>
                    </a:p>
                  </p:txBody>
                </p:sp>
              </p:grpSp>
              <p:sp>
                <p:nvSpPr>
                  <p:cNvPr id="5134" name="Line 39"/>
                  <p:cNvSpPr>
                    <a:spLocks noChangeShapeType="1"/>
                  </p:cNvSpPr>
                  <p:nvPr/>
                </p:nvSpPr>
                <p:spPr bwMode="auto">
                  <a:xfrm>
                    <a:off x="1656" y="3096"/>
                    <a:ext cx="6336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35" name="Line 40"/>
                  <p:cNvSpPr>
                    <a:spLocks noChangeShapeType="1"/>
                  </p:cNvSpPr>
                  <p:nvPr/>
                </p:nvSpPr>
                <p:spPr bwMode="auto">
                  <a:xfrm>
                    <a:off x="1656" y="3096"/>
                    <a:ext cx="0" cy="432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36" name="Line 41"/>
                  <p:cNvSpPr>
                    <a:spLocks noChangeShapeType="1"/>
                  </p:cNvSpPr>
                  <p:nvPr/>
                </p:nvSpPr>
                <p:spPr bwMode="auto">
                  <a:xfrm>
                    <a:off x="2880" y="3096"/>
                    <a:ext cx="0" cy="432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37" name="Line 42"/>
                  <p:cNvSpPr>
                    <a:spLocks noChangeShapeType="1"/>
                  </p:cNvSpPr>
                  <p:nvPr/>
                </p:nvSpPr>
                <p:spPr bwMode="auto">
                  <a:xfrm>
                    <a:off x="4176" y="3096"/>
                    <a:ext cx="0" cy="432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38" name="Line 43"/>
                  <p:cNvSpPr>
                    <a:spLocks noChangeShapeType="1"/>
                  </p:cNvSpPr>
                  <p:nvPr/>
                </p:nvSpPr>
                <p:spPr bwMode="auto">
                  <a:xfrm>
                    <a:off x="5472" y="3096"/>
                    <a:ext cx="0" cy="432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39" name="Line 44"/>
                  <p:cNvSpPr>
                    <a:spLocks noChangeShapeType="1"/>
                  </p:cNvSpPr>
                  <p:nvPr/>
                </p:nvSpPr>
                <p:spPr bwMode="auto">
                  <a:xfrm>
                    <a:off x="6768" y="3096"/>
                    <a:ext cx="0" cy="432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40" name="Line 45"/>
                  <p:cNvSpPr>
                    <a:spLocks noChangeShapeType="1"/>
                  </p:cNvSpPr>
                  <p:nvPr/>
                </p:nvSpPr>
                <p:spPr bwMode="auto">
                  <a:xfrm>
                    <a:off x="7992" y="3096"/>
                    <a:ext cx="0" cy="432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  <p:sp>
          <p:nvSpPr>
            <p:cNvPr id="5127" name="Text Box 46"/>
            <p:cNvSpPr txBox="1">
              <a:spLocks noChangeArrowheads="1"/>
            </p:cNvSpPr>
            <p:nvPr/>
          </p:nvSpPr>
          <p:spPr bwMode="auto">
            <a:xfrm>
              <a:off x="10426" y="2482"/>
              <a:ext cx="572" cy="4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zh-CN" sz="1400" b="1">
                  <a:latin typeface="Times New Roman" pitchFamily="18" charset="0"/>
                  <a:ea typeface="SimSun" pitchFamily="2" charset="-122"/>
                  <a:cs typeface="Arial" charset="0"/>
                </a:rPr>
                <a:t>...</a:t>
              </a:r>
              <a:endParaRPr lang="en-US" altLang="ko-KR" sz="1400" b="1" noProof="1">
                <a:ea typeface="SimSun" pitchFamily="2" charset="-122"/>
                <a:cs typeface="Arial" charset="0"/>
              </a:endParaRPr>
            </a:p>
          </p:txBody>
        </p:sp>
      </p:grpSp>
      <p:sp>
        <p:nvSpPr>
          <p:cNvPr id="50" name="Date Placeholder 4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EDC80-F914-436B-8AFC-E44AB0E38637}" type="datetime1">
              <a:rPr lang="en-US" smtClean="0"/>
              <a:t>11/18/2021</a:t>
            </a:fld>
            <a:endParaRPr 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ArrayList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Cấu trúc dữ liệu trong Java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Page </a:t>
            </a:r>
            <a:fld id="{F292198B-5AAA-49B5-A2A1-E9A565F9E993}" type="slidenum">
              <a:rPr lang="en-US" altLang="ko-KR"/>
              <a:pPr>
                <a:defRPr/>
              </a:pPr>
              <a:t>40</a:t>
            </a:fld>
            <a:endParaRPr lang="en-US" altLang="ko-K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n-US" sz="1800" dirty="0" err="1"/>
              <a:t>Tạo</a:t>
            </a:r>
            <a:r>
              <a:rPr lang="en-US" sz="1800" dirty="0"/>
              <a:t> </a:t>
            </a:r>
            <a:r>
              <a:rPr lang="en-US" sz="1800" dirty="0" err="1"/>
              <a:t>một</a:t>
            </a:r>
            <a:r>
              <a:rPr lang="en-US" sz="1800" dirty="0"/>
              <a:t> </a:t>
            </a:r>
            <a:r>
              <a:rPr lang="en-US" sz="1800" dirty="0" err="1"/>
              <a:t>lớp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C00000"/>
                </a:solidFill>
                <a:latin typeface="Bookman Old Style" panose="02050604050505020204" pitchFamily="18" charset="0"/>
              </a:rPr>
              <a:t>Library </a:t>
            </a:r>
            <a:r>
              <a:rPr lang="en-US" sz="1800" dirty="0" err="1"/>
              <a:t>lưu</a:t>
            </a:r>
            <a:r>
              <a:rPr lang="en-US" sz="1800" dirty="0"/>
              <a:t> </a:t>
            </a:r>
            <a:r>
              <a:rPr lang="en-US" sz="1800" dirty="0" err="1"/>
              <a:t>sách</a:t>
            </a:r>
            <a:r>
              <a:rPr lang="en-US" sz="1800" dirty="0"/>
              <a:t> </a:t>
            </a:r>
          </a:p>
          <a:p>
            <a:pPr lvl="1">
              <a:defRPr/>
            </a:pPr>
            <a:r>
              <a:rPr lang="en-US" sz="1800" dirty="0" err="1"/>
              <a:t>có</a:t>
            </a:r>
            <a:r>
              <a:rPr lang="en-US" sz="1800" dirty="0"/>
              <a:t> </a:t>
            </a:r>
            <a:r>
              <a:rPr lang="en-US" sz="1800" dirty="0" err="1"/>
              <a:t>thể</a:t>
            </a:r>
            <a:r>
              <a:rPr lang="en-US" sz="1800" dirty="0"/>
              <a:t>  </a:t>
            </a:r>
            <a:r>
              <a:rPr lang="en-US" sz="1800" dirty="0" err="1"/>
              <a:t>dùng</a:t>
            </a:r>
            <a:r>
              <a:rPr lang="en-US" sz="1800" dirty="0"/>
              <a:t> </a:t>
            </a:r>
            <a:r>
              <a:rPr lang="en-US" sz="1800" b="1" dirty="0" err="1">
                <a:latin typeface="Bookman Old Style" pitchFamily="18" charset="0"/>
              </a:rPr>
              <a:t>ArrayList</a:t>
            </a:r>
            <a:r>
              <a:rPr lang="en-US" sz="1800" b="1" dirty="0">
                <a:latin typeface="Bookman Old Style" pitchFamily="18" charset="0"/>
              </a:rPr>
              <a:t> </a:t>
            </a:r>
          </a:p>
          <a:p>
            <a:pPr lvl="1">
              <a:defRPr/>
            </a:pPr>
            <a:endParaRPr lang="en-US" sz="1800" dirty="0"/>
          </a:p>
          <a:p>
            <a:pPr marL="1314450" lvl="3" indent="0">
              <a:buFont typeface="Wingdings" pitchFamily="2" charset="2"/>
              <a:buNone/>
              <a:defRPr/>
            </a:pPr>
            <a:r>
              <a:rPr lang="en-US" sz="1800" b="1" dirty="0">
                <a:latin typeface="Bookman Old Style" panose="02050604050505020204" pitchFamily="18" charset="0"/>
              </a:rPr>
              <a:t>public class</a:t>
            </a:r>
            <a:r>
              <a:rPr lang="en-US" sz="1800" dirty="0">
                <a:latin typeface="Bookman Old Style" panose="02050604050505020204" pitchFamily="18" charset="0"/>
              </a:rPr>
              <a:t> Library{</a:t>
            </a:r>
          </a:p>
          <a:p>
            <a:pPr marL="1828800" lvl="4" indent="0">
              <a:buFont typeface="Wingdings" pitchFamily="2" charset="2"/>
              <a:buNone/>
              <a:defRPr/>
            </a:pPr>
            <a:r>
              <a:rPr lang="en-US" sz="1800" dirty="0" err="1">
                <a:latin typeface="Bookman Old Style" panose="02050604050505020204" pitchFamily="18" charset="0"/>
              </a:rPr>
              <a:t>ArrayList</a:t>
            </a:r>
            <a:r>
              <a:rPr lang="en-US" sz="1800" dirty="0">
                <a:latin typeface="Bookman Old Style" panose="02050604050505020204" pitchFamily="18" charset="0"/>
              </a:rPr>
              <a:t>&lt;Book&gt; </a:t>
            </a:r>
            <a:r>
              <a:rPr lang="en-US" sz="1800" dirty="0" err="1">
                <a:latin typeface="Bookman Old Style" panose="02050604050505020204" pitchFamily="18" charset="0"/>
              </a:rPr>
              <a:t>allBooks</a:t>
            </a:r>
            <a:r>
              <a:rPr lang="en-US" sz="1800" dirty="0">
                <a:latin typeface="Bookman Old Style" panose="02050604050505020204" pitchFamily="18" charset="0"/>
              </a:rPr>
              <a:t>;</a:t>
            </a:r>
          </a:p>
          <a:p>
            <a:pPr marL="1828800" lvl="4" indent="0">
              <a:buFont typeface="Wingdings" pitchFamily="2" charset="2"/>
              <a:buNone/>
              <a:defRPr/>
            </a:pPr>
            <a:r>
              <a:rPr lang="en-US" sz="1800" dirty="0">
                <a:latin typeface="Bookman Old Style" panose="02050604050505020204" pitchFamily="18" charset="0"/>
              </a:rPr>
              <a:t>....</a:t>
            </a:r>
          </a:p>
          <a:p>
            <a:pPr marL="1314450" lvl="3" indent="0">
              <a:buFont typeface="Wingdings" pitchFamily="2" charset="2"/>
              <a:buNone/>
              <a:defRPr/>
            </a:pPr>
            <a:r>
              <a:rPr lang="en-US" sz="1800" dirty="0">
                <a:latin typeface="Bookman Old Style" panose="02050604050505020204" pitchFamily="18" charset="0"/>
              </a:rPr>
              <a:t>}</a:t>
            </a:r>
          </a:p>
          <a:p>
            <a:pPr>
              <a:defRPr/>
            </a:pPr>
            <a:r>
              <a:rPr lang="en-US" sz="1800" dirty="0"/>
              <a:t> </a:t>
            </a:r>
            <a:r>
              <a:rPr lang="en-US" sz="1800" dirty="0" err="1"/>
              <a:t>Tiếp</a:t>
            </a:r>
            <a:r>
              <a:rPr lang="en-US" sz="1800" dirty="0"/>
              <a:t> </a:t>
            </a:r>
            <a:r>
              <a:rPr lang="en-US" sz="1800" dirty="0" err="1"/>
              <a:t>theo</a:t>
            </a:r>
            <a:r>
              <a:rPr lang="en-US" sz="1800" dirty="0"/>
              <a:t>, </a:t>
            </a:r>
            <a:r>
              <a:rPr lang="en-US" sz="1800" dirty="0" err="1"/>
              <a:t>để</a:t>
            </a:r>
            <a:r>
              <a:rPr lang="en-US" sz="1800" dirty="0"/>
              <a:t> </a:t>
            </a:r>
            <a:r>
              <a:rPr lang="en-US" sz="1800" dirty="0" err="1"/>
              <a:t>tìm</a:t>
            </a:r>
            <a:r>
              <a:rPr lang="en-US" sz="1800" dirty="0"/>
              <a:t> </a:t>
            </a:r>
            <a:r>
              <a:rPr lang="en-US" sz="1800" dirty="0" err="1"/>
              <a:t>kiếm</a:t>
            </a:r>
            <a:r>
              <a:rPr lang="en-US" sz="1800" dirty="0"/>
              <a:t> </a:t>
            </a:r>
            <a:r>
              <a:rPr lang="en-US" sz="1800" dirty="0" err="1"/>
              <a:t>một</a:t>
            </a:r>
            <a:r>
              <a:rPr lang="en-US" sz="1800" dirty="0"/>
              <a:t> </a:t>
            </a:r>
            <a:r>
              <a:rPr lang="en-US" sz="1800" dirty="0" err="1"/>
              <a:t>cuốn</a:t>
            </a:r>
            <a:r>
              <a:rPr lang="en-US" sz="1800" dirty="0"/>
              <a:t> </a:t>
            </a:r>
            <a:r>
              <a:rPr lang="en-US" sz="1800" dirty="0" err="1"/>
              <a:t>sách</a:t>
            </a:r>
            <a:r>
              <a:rPr lang="en-US" sz="1800" dirty="0"/>
              <a:t> </a:t>
            </a:r>
            <a:r>
              <a:rPr lang="en-US" sz="1800" dirty="0" err="1"/>
              <a:t>bạn</a:t>
            </a:r>
            <a:r>
              <a:rPr lang="en-US" sz="1800" dirty="0"/>
              <a:t> </a:t>
            </a:r>
            <a:r>
              <a:rPr lang="en-US" sz="1800" dirty="0" err="1"/>
              <a:t>cần</a:t>
            </a:r>
            <a:r>
              <a:rPr lang="en-US" sz="1800" dirty="0"/>
              <a:t> </a:t>
            </a:r>
            <a:r>
              <a:rPr lang="en-US" sz="1800" dirty="0" err="1"/>
              <a:t>sử</a:t>
            </a:r>
            <a:r>
              <a:rPr lang="en-US" sz="1800" dirty="0"/>
              <a:t> </a:t>
            </a:r>
            <a:r>
              <a:rPr lang="en-US" sz="1800" dirty="0" err="1"/>
              <a:t>dụng</a:t>
            </a:r>
            <a:r>
              <a:rPr lang="en-US" sz="1800" dirty="0"/>
              <a:t> </a:t>
            </a:r>
            <a:r>
              <a:rPr lang="en-US" sz="1800" dirty="0" err="1"/>
              <a:t>vòng</a:t>
            </a:r>
            <a:r>
              <a:rPr lang="en-US" sz="1800" dirty="0"/>
              <a:t> </a:t>
            </a:r>
            <a:r>
              <a:rPr lang="en-US" sz="1800" dirty="0" err="1"/>
              <a:t>lặp</a:t>
            </a:r>
            <a:r>
              <a:rPr lang="en-US" sz="1800" dirty="0"/>
              <a:t> </a:t>
            </a:r>
            <a:r>
              <a:rPr lang="en-US" sz="1800" dirty="0" err="1"/>
              <a:t>để</a:t>
            </a:r>
            <a:r>
              <a:rPr lang="en-US" sz="1800" dirty="0"/>
              <a:t> so </a:t>
            </a:r>
            <a:r>
              <a:rPr lang="en-US" sz="1800" dirty="0" err="1"/>
              <a:t>sánh</a:t>
            </a:r>
            <a:r>
              <a:rPr lang="en-US" sz="1800" dirty="0"/>
              <a:t> ISBN </a:t>
            </a:r>
            <a:r>
              <a:rPr lang="en-US" sz="1800" dirty="0" err="1"/>
              <a:t>của</a:t>
            </a:r>
            <a:r>
              <a:rPr lang="en-US" sz="1800" dirty="0"/>
              <a:t> </a:t>
            </a:r>
            <a:r>
              <a:rPr lang="en-US" sz="1800" dirty="0" err="1"/>
              <a:t>mỗi</a:t>
            </a:r>
            <a:r>
              <a:rPr lang="en-US" sz="1800" dirty="0"/>
              <a:t> </a:t>
            </a:r>
            <a:r>
              <a:rPr lang="en-US" sz="1800" dirty="0" err="1"/>
              <a:t>cuốn</a:t>
            </a:r>
            <a:r>
              <a:rPr lang="en-US" sz="1800" dirty="0"/>
              <a:t> </a:t>
            </a:r>
            <a:r>
              <a:rPr lang="en-US" sz="1800" dirty="0" err="1"/>
              <a:t>sách</a:t>
            </a:r>
            <a:r>
              <a:rPr lang="en-US" sz="1800" dirty="0"/>
              <a:t> </a:t>
            </a:r>
            <a:r>
              <a:rPr lang="en-US" sz="1800" dirty="0" err="1"/>
              <a:t>với</a:t>
            </a:r>
            <a:r>
              <a:rPr lang="en-US" sz="1800" dirty="0"/>
              <a:t> </a:t>
            </a:r>
            <a:r>
              <a:rPr lang="en-US" sz="1800" dirty="0" err="1"/>
              <a:t>cuốn</a:t>
            </a:r>
            <a:r>
              <a:rPr lang="en-US" sz="1800" dirty="0"/>
              <a:t> </a:t>
            </a:r>
            <a:r>
              <a:rPr lang="en-US" sz="1800" dirty="0" err="1"/>
              <a:t>bạn</a:t>
            </a:r>
            <a:r>
              <a:rPr lang="en-US" sz="1800" dirty="0"/>
              <a:t> </a:t>
            </a:r>
            <a:r>
              <a:rPr lang="en-US" sz="1800" dirty="0" err="1"/>
              <a:t>đang</a:t>
            </a:r>
            <a:r>
              <a:rPr lang="en-US" sz="1800" dirty="0"/>
              <a:t> </a:t>
            </a:r>
            <a:r>
              <a:rPr lang="en-US" sz="1800" dirty="0" err="1"/>
              <a:t>tìm</a:t>
            </a:r>
            <a:r>
              <a:rPr lang="en-US" sz="1800" dirty="0"/>
              <a:t> </a:t>
            </a:r>
          </a:p>
          <a:p>
            <a:pPr>
              <a:defRPr/>
            </a:pPr>
            <a:endParaRPr lang="en-US" sz="1800" dirty="0"/>
          </a:p>
          <a:p>
            <a:pPr marL="457200" lvl="1" indent="0">
              <a:buFont typeface="Wingdings" pitchFamily="2" charset="2"/>
              <a:buNone/>
              <a:defRPr/>
            </a:pPr>
            <a:r>
              <a:rPr lang="en-US" sz="1800" dirty="0">
                <a:latin typeface="Bookman Old Style" panose="02050604050505020204" pitchFamily="18" charset="0"/>
              </a:rPr>
              <a:t>Book </a:t>
            </a:r>
            <a:r>
              <a:rPr lang="en-US" sz="1800" dirty="0" err="1">
                <a:solidFill>
                  <a:srgbClr val="C00000"/>
                </a:solidFill>
                <a:latin typeface="Bookman Old Style" panose="02050604050505020204" pitchFamily="18" charset="0"/>
              </a:rPr>
              <a:t>findBookByISBN</a:t>
            </a:r>
            <a:r>
              <a:rPr lang="en-US" sz="1800" dirty="0">
                <a:latin typeface="Bookman Old Style" panose="02050604050505020204" pitchFamily="18" charset="0"/>
              </a:rPr>
              <a:t>(String </a:t>
            </a:r>
            <a:r>
              <a:rPr lang="en-US" sz="1800" dirty="0" err="1">
                <a:latin typeface="Bookman Old Style" panose="02050604050505020204" pitchFamily="18" charset="0"/>
              </a:rPr>
              <a:t>isbn</a:t>
            </a:r>
            <a:r>
              <a:rPr lang="en-US" sz="1800" dirty="0">
                <a:latin typeface="Bookman Old Style" panose="02050604050505020204" pitchFamily="18" charset="0"/>
              </a:rPr>
              <a:t>){</a:t>
            </a:r>
          </a:p>
          <a:p>
            <a:pPr marL="914400" lvl="2" indent="0">
              <a:buFont typeface="Wingdings" pitchFamily="2" charset="2"/>
              <a:buNone/>
              <a:defRPr/>
            </a:pPr>
            <a:r>
              <a:rPr lang="en-US" sz="1800" b="1" dirty="0">
                <a:latin typeface="Bookman Old Style" panose="02050604050505020204" pitchFamily="18" charset="0"/>
              </a:rPr>
              <a:t>for</a:t>
            </a:r>
            <a:r>
              <a:rPr lang="en-US" sz="1800" dirty="0">
                <a:latin typeface="Bookman Old Style" panose="02050604050505020204" pitchFamily="18" charset="0"/>
              </a:rPr>
              <a:t>(Book </a:t>
            </a:r>
            <a:r>
              <a:rPr lang="en-US" sz="1800" i="1" dirty="0" err="1">
                <a:latin typeface="Bookman Old Style" panose="02050604050505020204" pitchFamily="18" charset="0"/>
              </a:rPr>
              <a:t>book</a:t>
            </a:r>
            <a:r>
              <a:rPr lang="en-US" sz="1800" dirty="0">
                <a:latin typeface="Bookman Old Style" panose="02050604050505020204" pitchFamily="18" charset="0"/>
              </a:rPr>
              <a:t>: </a:t>
            </a:r>
            <a:r>
              <a:rPr lang="en-US" sz="1800" dirty="0" err="1">
                <a:latin typeface="Bookman Old Style" panose="02050604050505020204" pitchFamily="18" charset="0"/>
              </a:rPr>
              <a:t>Library.allBooks</a:t>
            </a:r>
            <a:r>
              <a:rPr lang="en-US" sz="1800" dirty="0">
                <a:latin typeface="Bookman Old Style" panose="02050604050505020204" pitchFamily="18" charset="0"/>
              </a:rPr>
              <a:t>)</a:t>
            </a:r>
          </a:p>
          <a:p>
            <a:pPr marL="1371600" lvl="3" indent="0">
              <a:buFont typeface="Wingdings" pitchFamily="2" charset="2"/>
              <a:buNone/>
              <a:defRPr/>
            </a:pPr>
            <a:r>
              <a:rPr lang="en-US" sz="1800" b="1" dirty="0">
                <a:latin typeface="Bookman Old Style" panose="02050604050505020204" pitchFamily="18" charset="0"/>
              </a:rPr>
              <a:t>if</a:t>
            </a:r>
            <a:r>
              <a:rPr lang="en-US" sz="1800" dirty="0">
                <a:latin typeface="Bookman Old Style" panose="02050604050505020204" pitchFamily="18" charset="0"/>
              </a:rPr>
              <a:t>(</a:t>
            </a:r>
            <a:r>
              <a:rPr lang="en-US" sz="1800" i="1" dirty="0" err="1">
                <a:latin typeface="Bookman Old Style" panose="02050604050505020204" pitchFamily="18" charset="0"/>
              </a:rPr>
              <a:t>book.</a:t>
            </a:r>
            <a:r>
              <a:rPr lang="en-US" sz="1800" dirty="0" err="1">
                <a:latin typeface="Bookman Old Style" panose="02050604050505020204" pitchFamily="18" charset="0"/>
              </a:rPr>
              <a:t>ISBN.equals</a:t>
            </a:r>
            <a:r>
              <a:rPr lang="en-US" sz="1800" dirty="0">
                <a:latin typeface="Bookman Old Style" panose="02050604050505020204" pitchFamily="18" charset="0"/>
              </a:rPr>
              <a:t>(</a:t>
            </a:r>
            <a:r>
              <a:rPr lang="en-US" sz="1800" dirty="0" err="1">
                <a:latin typeface="Bookman Old Style" panose="02050604050505020204" pitchFamily="18" charset="0"/>
              </a:rPr>
              <a:t>isbn</a:t>
            </a:r>
            <a:r>
              <a:rPr lang="en-US" sz="1800" dirty="0">
                <a:latin typeface="Bookman Old Style" panose="02050604050505020204" pitchFamily="18" charset="0"/>
              </a:rPr>
              <a:t>))</a:t>
            </a:r>
          </a:p>
          <a:p>
            <a:pPr marL="1828800" lvl="4" indent="0">
              <a:buFont typeface="Wingdings" pitchFamily="2" charset="2"/>
              <a:buNone/>
              <a:defRPr/>
            </a:pPr>
            <a:r>
              <a:rPr lang="en-US" sz="1800" b="1" dirty="0">
                <a:latin typeface="Bookman Old Style" panose="02050604050505020204" pitchFamily="18" charset="0"/>
              </a:rPr>
              <a:t>return</a:t>
            </a:r>
            <a:r>
              <a:rPr lang="en-US" sz="1800" dirty="0">
                <a:latin typeface="Bookman Old Style" panose="02050604050505020204" pitchFamily="18" charset="0"/>
              </a:rPr>
              <a:t> book;</a:t>
            </a:r>
          </a:p>
          <a:p>
            <a:pPr marL="457200" lvl="1" indent="0">
              <a:buFont typeface="Wingdings" pitchFamily="2" charset="2"/>
              <a:buNone/>
              <a:defRPr/>
            </a:pPr>
            <a:r>
              <a:rPr lang="en-US" sz="1800" dirty="0">
                <a:latin typeface="Bookman Old Style" panose="02050604050505020204" pitchFamily="18" charset="0"/>
              </a:rPr>
              <a:t>}</a:t>
            </a:r>
          </a:p>
          <a:p>
            <a:pPr lvl="1">
              <a:defRPr/>
            </a:pPr>
            <a:endParaRPr lang="en-US" sz="1800" dirty="0"/>
          </a:p>
          <a:p>
            <a:pPr>
              <a:defRPr/>
            </a:pPr>
            <a:endParaRPr lang="en-US" sz="1800" dirty="0"/>
          </a:p>
          <a:p>
            <a:pPr>
              <a:defRPr/>
            </a:pPr>
            <a:endParaRPr lang="en-US" sz="1800" dirty="0">
              <a:latin typeface="Bookman Old Style" panose="02050604050505020204" pitchFamily="18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A78C1-090A-4B47-89E6-D59430564F7F}" type="datetime1">
              <a:rPr lang="en-US" smtClean="0"/>
              <a:t>11/18/2021</a:t>
            </a:fld>
            <a:endParaRPr 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HashMap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Cấu trúc dữ liệu trong Java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Page </a:t>
            </a:r>
            <a:fld id="{4F31B11F-E22A-4A64-92FC-DF6CED411B92}" type="slidenum">
              <a:rPr lang="en-US" altLang="ko-KR"/>
              <a:pPr>
                <a:defRPr/>
              </a:pPr>
              <a:t>41</a:t>
            </a:fld>
            <a:endParaRPr lang="en-US" altLang="ko-KR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  <a:defRPr/>
            </a:pPr>
            <a:r>
              <a:rPr lang="en-US" sz="2000" dirty="0" err="1"/>
              <a:t>Cần</a:t>
            </a:r>
            <a:r>
              <a:rPr lang="en-US" sz="2000" dirty="0"/>
              <a:t> import </a:t>
            </a:r>
          </a:p>
          <a:p>
            <a:pPr marL="857250" lvl="2" indent="0">
              <a:spcBef>
                <a:spcPts val="600"/>
              </a:spcBef>
              <a:buFont typeface="Wingdings" pitchFamily="2" charset="2"/>
              <a:buNone/>
              <a:defRPr/>
            </a:pPr>
            <a:r>
              <a:rPr lang="en-US" sz="2000" b="1" dirty="0">
                <a:solidFill>
                  <a:srgbClr val="FF33CC"/>
                </a:solidFill>
                <a:latin typeface="Bookman Old Style" panose="02050604050505020204" pitchFamily="18" charset="0"/>
              </a:rPr>
              <a:t>import</a:t>
            </a:r>
            <a:r>
              <a:rPr lang="en-US" sz="2000" dirty="0">
                <a:solidFill>
                  <a:srgbClr val="FF33CC"/>
                </a:solidFill>
                <a:latin typeface="Bookman Old Style" panose="02050604050505020204" pitchFamily="18" charset="0"/>
              </a:rPr>
              <a:t> </a:t>
            </a:r>
            <a:r>
              <a:rPr lang="en-US" sz="2000" dirty="0" err="1">
                <a:solidFill>
                  <a:srgbClr val="FF33CC"/>
                </a:solidFill>
                <a:latin typeface="Bookman Old Style" panose="02050604050505020204" pitchFamily="18" charset="0"/>
              </a:rPr>
              <a:t>java.util.HashMap</a:t>
            </a:r>
            <a:r>
              <a:rPr lang="en-US" sz="2000" dirty="0">
                <a:solidFill>
                  <a:srgbClr val="FF33CC"/>
                </a:solidFill>
                <a:latin typeface="Bookman Old Style" panose="02050604050505020204" pitchFamily="18" charset="0"/>
              </a:rPr>
              <a:t>;</a:t>
            </a:r>
          </a:p>
          <a:p>
            <a:pPr marL="857250" lvl="2" indent="0">
              <a:spcBef>
                <a:spcPts val="600"/>
              </a:spcBef>
              <a:buFont typeface="Wingdings" pitchFamily="2" charset="2"/>
              <a:buNone/>
              <a:defRPr/>
            </a:pPr>
            <a:endParaRPr lang="en-US" sz="2000" dirty="0">
              <a:latin typeface="Bookman Old Style" panose="02050604050505020204" pitchFamily="18" charset="0"/>
            </a:endParaRPr>
          </a:p>
          <a:p>
            <a:pPr>
              <a:spcBef>
                <a:spcPts val="600"/>
              </a:spcBef>
              <a:defRPr/>
            </a:pPr>
            <a:r>
              <a:rPr lang="en-US" sz="2000" dirty="0" err="1"/>
              <a:t>KHai</a:t>
            </a:r>
            <a:r>
              <a:rPr lang="en-US" sz="2000" dirty="0"/>
              <a:t> </a:t>
            </a:r>
            <a:r>
              <a:rPr lang="en-US" sz="2000" dirty="0" err="1"/>
              <a:t>báo</a:t>
            </a:r>
            <a:r>
              <a:rPr lang="en-US" sz="2000" dirty="0"/>
              <a:t> </a:t>
            </a:r>
            <a:r>
              <a:rPr lang="en-US" sz="2000" dirty="0" err="1"/>
              <a:t>lớp</a:t>
            </a:r>
            <a:r>
              <a:rPr lang="en-US" sz="2000" dirty="0"/>
              <a:t> </a:t>
            </a:r>
          </a:p>
          <a:p>
            <a:pPr marL="857250" lvl="2" indent="0">
              <a:spcBef>
                <a:spcPts val="600"/>
              </a:spcBef>
              <a:buFont typeface="Wingdings" pitchFamily="2" charset="2"/>
              <a:buNone/>
              <a:defRPr/>
            </a:pPr>
            <a:r>
              <a:rPr lang="en-US" sz="2000" b="1" dirty="0">
                <a:latin typeface="Bookman Old Style" panose="02050604050505020204" pitchFamily="18" charset="0"/>
              </a:rPr>
              <a:t>public class</a:t>
            </a:r>
            <a:r>
              <a:rPr lang="en-US" sz="2000" dirty="0">
                <a:latin typeface="Bookman Old Style" panose="02050604050505020204" pitchFamily="18" charset="0"/>
              </a:rPr>
              <a:t> Library{</a:t>
            </a:r>
          </a:p>
          <a:p>
            <a:pPr marL="1371600" lvl="3" indent="0">
              <a:spcBef>
                <a:spcPts val="600"/>
              </a:spcBef>
              <a:buFont typeface="Wingdings" pitchFamily="2" charset="2"/>
              <a:buNone/>
              <a:defRPr/>
            </a:pPr>
            <a:r>
              <a:rPr lang="en-US" dirty="0" err="1">
                <a:latin typeface="Bookman Old Style" panose="02050604050505020204" pitchFamily="18" charset="0"/>
              </a:rPr>
              <a:t>HashMap</a:t>
            </a:r>
            <a:r>
              <a:rPr lang="en-US" dirty="0">
                <a:latin typeface="Bookman Old Style" panose="02050604050505020204" pitchFamily="18" charset="0"/>
              </a:rPr>
              <a:t>&lt;String, Book&gt; </a:t>
            </a:r>
            <a:r>
              <a:rPr lang="en-US" dirty="0" err="1">
                <a:latin typeface="Bookman Old Style" panose="02050604050505020204" pitchFamily="18" charset="0"/>
              </a:rPr>
              <a:t>allBooks</a:t>
            </a:r>
            <a:r>
              <a:rPr lang="en-US" dirty="0">
                <a:latin typeface="Bookman Old Style" panose="02050604050505020204" pitchFamily="18" charset="0"/>
              </a:rPr>
              <a:t>; </a:t>
            </a:r>
          </a:p>
          <a:p>
            <a:pPr marL="1371600" lvl="3" indent="0">
              <a:spcBef>
                <a:spcPts val="600"/>
              </a:spcBef>
              <a:buFont typeface="Wingdings" pitchFamily="2" charset="2"/>
              <a:buNone/>
              <a:defRPr/>
            </a:pPr>
            <a:r>
              <a:rPr lang="en-US" dirty="0">
                <a:latin typeface="Bookman Old Style" panose="02050604050505020204" pitchFamily="18" charset="0"/>
              </a:rPr>
              <a:t>...</a:t>
            </a:r>
          </a:p>
          <a:p>
            <a:pPr marL="857250" lvl="2" indent="0">
              <a:spcBef>
                <a:spcPts val="600"/>
              </a:spcBef>
              <a:buFont typeface="Wingdings" pitchFamily="2" charset="2"/>
              <a:buNone/>
              <a:defRPr/>
            </a:pPr>
            <a:r>
              <a:rPr lang="en-US" sz="2000" dirty="0">
                <a:latin typeface="Bookman Old Style" panose="02050604050505020204" pitchFamily="18" charset="0"/>
              </a:rPr>
              <a:t>} </a:t>
            </a:r>
          </a:p>
          <a:p>
            <a:pPr lvl="1">
              <a:spcBef>
                <a:spcPts val="600"/>
              </a:spcBef>
              <a:defRPr/>
            </a:pPr>
            <a:r>
              <a:rPr lang="en-US" sz="2000" dirty="0" err="1"/>
              <a:t>khóa</a:t>
            </a:r>
            <a:r>
              <a:rPr lang="en-US" sz="2000" dirty="0"/>
              <a:t>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kiểu</a:t>
            </a:r>
            <a:r>
              <a:rPr lang="en-US" sz="2000" dirty="0"/>
              <a:t> String 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0F921-5925-4934-B4D0-C095F3CABF95}" type="datetime1">
              <a:rPr lang="en-US" smtClean="0"/>
              <a:t>11/18/2021</a:t>
            </a:fld>
            <a:endParaRPr 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HashMap</a:t>
            </a:r>
            <a:r>
              <a:rPr lang="en-US" dirty="0"/>
              <a:t>...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Cấu trúc dữ liệu trong Java</a:t>
            </a:r>
            <a:endParaRPr lang="en-US" altLang="ko-K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Page </a:t>
            </a:r>
            <a:fld id="{5C635B03-87FA-44FF-AF06-A0FB20D891F2}" type="slidenum">
              <a:rPr lang="en-US" altLang="ko-KR"/>
              <a:pPr>
                <a:defRPr/>
              </a:pPr>
              <a:t>42</a:t>
            </a:fld>
            <a:endParaRPr lang="en-US" altLang="ko-KR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1800" dirty="0" err="1"/>
              <a:t>Khởi</a:t>
            </a:r>
            <a:r>
              <a:rPr lang="en-US" sz="1800" dirty="0"/>
              <a:t> </a:t>
            </a:r>
            <a:r>
              <a:rPr lang="en-US" sz="1800" dirty="0" err="1"/>
              <a:t>tạo</a:t>
            </a:r>
            <a:r>
              <a:rPr lang="en-US" sz="1800" dirty="0"/>
              <a:t> </a:t>
            </a:r>
            <a:r>
              <a:rPr lang="en-US" sz="1800" dirty="0" err="1"/>
              <a:t>dùng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C00000"/>
                </a:solidFill>
                <a:latin typeface="Bookman Old Style" panose="02050604050505020204" pitchFamily="18" charset="0"/>
              </a:rPr>
              <a:t>default constructor</a:t>
            </a:r>
            <a:endParaRPr lang="en-US" sz="1800" dirty="0"/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1800" dirty="0" err="1">
                <a:solidFill>
                  <a:srgbClr val="660066"/>
                </a:solidFill>
                <a:latin typeface="Bookman Old Style" panose="02050604050505020204" pitchFamily="18" charset="0"/>
              </a:rPr>
              <a:t>allBooks</a:t>
            </a:r>
            <a:r>
              <a:rPr lang="en-US" sz="1800" dirty="0">
                <a:latin typeface="Bookman Old Style" panose="02050604050505020204" pitchFamily="18" charset="0"/>
              </a:rPr>
              <a:t> =</a:t>
            </a:r>
            <a:r>
              <a:rPr lang="en-US" sz="1800" b="1" dirty="0">
                <a:latin typeface="Bookman Old Style" panose="02050604050505020204" pitchFamily="18" charset="0"/>
              </a:rPr>
              <a:t> new</a:t>
            </a:r>
            <a:r>
              <a:rPr lang="en-US" sz="1800" dirty="0">
                <a:latin typeface="Bookman Old Style" panose="02050604050505020204" pitchFamily="18" charset="0"/>
              </a:rPr>
              <a:t> </a:t>
            </a:r>
            <a:r>
              <a:rPr lang="en-US" sz="1800" dirty="0" err="1">
                <a:latin typeface="Bookman Old Style" panose="02050604050505020204" pitchFamily="18" charset="0"/>
              </a:rPr>
              <a:t>HashMap</a:t>
            </a:r>
            <a:r>
              <a:rPr lang="en-US" sz="1800" dirty="0">
                <a:latin typeface="Bookman Old Style" panose="02050604050505020204" pitchFamily="18" charset="0"/>
              </a:rPr>
              <a:t>&lt;String, Book&gt;();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pPr>
            <a:endParaRPr lang="en-US" sz="1800" dirty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1800" dirty="0" err="1"/>
              <a:t>Thêm</a:t>
            </a:r>
            <a:r>
              <a:rPr lang="en-US" sz="1800" dirty="0"/>
              <a:t> </a:t>
            </a:r>
            <a:r>
              <a:rPr lang="en-US" sz="1800" dirty="0" err="1"/>
              <a:t>phần</a:t>
            </a:r>
            <a:r>
              <a:rPr lang="en-US" sz="1800" dirty="0"/>
              <a:t> </a:t>
            </a:r>
            <a:r>
              <a:rPr lang="en-US" sz="1800" dirty="0" err="1"/>
              <a:t>tử</a:t>
            </a:r>
            <a:r>
              <a:rPr lang="en-US" sz="1800" dirty="0"/>
              <a:t> </a:t>
            </a:r>
            <a:r>
              <a:rPr lang="en-US" sz="1800" dirty="0" err="1"/>
              <a:t>vào</a:t>
            </a:r>
            <a:r>
              <a:rPr lang="en-US" sz="1800" dirty="0"/>
              <a:t> </a:t>
            </a:r>
            <a:r>
              <a:rPr lang="en-US" sz="1800" dirty="0" err="1"/>
              <a:t>HashMap</a:t>
            </a:r>
            <a:endParaRPr lang="en-US" sz="1800" dirty="0"/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1800" dirty="0">
                <a:latin typeface="Bookman Old Style" panose="02050604050505020204" pitchFamily="18" charset="0"/>
              </a:rPr>
              <a:t>Book </a:t>
            </a:r>
            <a:r>
              <a:rPr lang="en-US" sz="1800" i="1" dirty="0" err="1">
                <a:latin typeface="Bookman Old Style" panose="02050604050505020204" pitchFamily="18" charset="0"/>
              </a:rPr>
              <a:t>takeOfTwoCities</a:t>
            </a:r>
            <a:r>
              <a:rPr lang="en-US" sz="1800" dirty="0">
                <a:latin typeface="Bookman Old Style" panose="02050604050505020204" pitchFamily="18" charset="0"/>
              </a:rPr>
              <a:t> = new Book();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1800" dirty="0" err="1">
                <a:solidFill>
                  <a:srgbClr val="660066"/>
                </a:solidFill>
                <a:latin typeface="Bookman Old Style" panose="02050604050505020204" pitchFamily="18" charset="0"/>
              </a:rPr>
              <a:t>allBooks</a:t>
            </a:r>
            <a:r>
              <a:rPr lang="en-US" sz="1800" dirty="0" err="1">
                <a:latin typeface="Bookman Old Style" panose="02050604050505020204" pitchFamily="18" charset="0"/>
              </a:rPr>
              <a:t>.</a:t>
            </a:r>
            <a:r>
              <a:rPr lang="en-US" sz="1800" b="1" dirty="0" err="1">
                <a:latin typeface="Bookman Old Style" panose="02050604050505020204" pitchFamily="18" charset="0"/>
              </a:rPr>
              <a:t>put</a:t>
            </a:r>
            <a:r>
              <a:rPr lang="en-US" sz="1800" dirty="0">
                <a:latin typeface="Bookman Old Style" panose="02050604050505020204" pitchFamily="18" charset="0"/>
              </a:rPr>
              <a:t>(</a:t>
            </a:r>
            <a:r>
              <a:rPr lang="en-US" sz="1800" dirty="0">
                <a:solidFill>
                  <a:srgbClr val="C00000"/>
                </a:solidFill>
                <a:latin typeface="Bookman Old Style" panose="02050604050505020204" pitchFamily="18" charset="0"/>
              </a:rPr>
              <a:t>“1234567”</a:t>
            </a:r>
            <a:r>
              <a:rPr lang="en-US" sz="1800" dirty="0">
                <a:latin typeface="Bookman Old Style" panose="02050604050505020204" pitchFamily="18" charset="0"/>
              </a:rPr>
              <a:t>, </a:t>
            </a:r>
            <a:r>
              <a:rPr lang="en-US" sz="1800" i="1" dirty="0" err="1">
                <a:latin typeface="Bookman Old Style" panose="02050604050505020204" pitchFamily="18" charset="0"/>
              </a:rPr>
              <a:t>taleOfTwoCities</a:t>
            </a:r>
            <a:r>
              <a:rPr lang="en-US" sz="1800" dirty="0">
                <a:latin typeface="Bookman Old Style" panose="02050604050505020204" pitchFamily="18" charset="0"/>
              </a:rPr>
              <a:t>); 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pPr>
            <a:endParaRPr lang="en-US" sz="1800" dirty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1800" dirty="0" err="1"/>
              <a:t>Tìm</a:t>
            </a:r>
            <a:r>
              <a:rPr lang="en-US" sz="1800" dirty="0"/>
              <a:t> </a:t>
            </a:r>
            <a:r>
              <a:rPr lang="en-US" sz="1800" dirty="0" err="1"/>
              <a:t>sách</a:t>
            </a:r>
            <a:r>
              <a:rPr lang="en-US" sz="1800" dirty="0"/>
              <a:t> </a:t>
            </a:r>
            <a:r>
              <a:rPr lang="en-US" sz="1800" dirty="0" err="1"/>
              <a:t>theo</a:t>
            </a:r>
            <a:r>
              <a:rPr lang="en-US" sz="1800" dirty="0"/>
              <a:t> ISBN</a:t>
            </a:r>
          </a:p>
          <a:p>
            <a:pPr marL="457200" lvl="1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None/>
              <a:defRPr/>
            </a:pPr>
            <a:r>
              <a:rPr lang="en-US" sz="1800" dirty="0">
                <a:latin typeface="Bookman Old Style" panose="02050604050505020204" pitchFamily="18" charset="0"/>
              </a:rPr>
              <a:t>Book </a:t>
            </a:r>
            <a:r>
              <a:rPr lang="en-US" sz="1800" dirty="0" err="1">
                <a:solidFill>
                  <a:srgbClr val="C00000"/>
                </a:solidFill>
                <a:latin typeface="Bookman Old Style" panose="02050604050505020204" pitchFamily="18" charset="0"/>
              </a:rPr>
              <a:t>findBookByISBN</a:t>
            </a:r>
            <a:r>
              <a:rPr lang="en-US" sz="1800" dirty="0">
                <a:latin typeface="Bookman Old Style" panose="02050604050505020204" pitchFamily="18" charset="0"/>
              </a:rPr>
              <a:t>(String </a:t>
            </a:r>
            <a:r>
              <a:rPr lang="en-US" sz="1800" dirty="0" err="1">
                <a:latin typeface="Bookman Old Style" panose="02050604050505020204" pitchFamily="18" charset="0"/>
              </a:rPr>
              <a:t>isbn</a:t>
            </a:r>
            <a:r>
              <a:rPr lang="en-US" sz="1800" dirty="0">
                <a:latin typeface="Bookman Old Style" panose="02050604050505020204" pitchFamily="18" charset="0"/>
              </a:rPr>
              <a:t>){</a:t>
            </a:r>
          </a:p>
          <a:p>
            <a:pPr marL="914400" lvl="2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None/>
              <a:defRPr/>
            </a:pPr>
            <a:r>
              <a:rPr lang="en-US" sz="1800" dirty="0">
                <a:latin typeface="Bookman Old Style" panose="02050604050505020204" pitchFamily="18" charset="0"/>
              </a:rPr>
              <a:t>Book </a:t>
            </a:r>
            <a:r>
              <a:rPr lang="en-US" sz="1800" dirty="0" err="1">
                <a:latin typeface="Bookman Old Style" panose="02050604050505020204" pitchFamily="18" charset="0"/>
              </a:rPr>
              <a:t>book</a:t>
            </a:r>
            <a:r>
              <a:rPr lang="en-US" sz="1800" dirty="0">
                <a:latin typeface="Bookman Old Style" panose="02050604050505020204" pitchFamily="18" charset="0"/>
              </a:rPr>
              <a:t> = </a:t>
            </a:r>
            <a:r>
              <a:rPr lang="en-US" sz="1800" dirty="0" err="1">
                <a:latin typeface="Bookman Old Style" panose="02050604050505020204" pitchFamily="18" charset="0"/>
              </a:rPr>
              <a:t>allBooks.</a:t>
            </a:r>
            <a:r>
              <a:rPr lang="en-US" sz="1800" b="1" dirty="0" err="1">
                <a:latin typeface="Bookman Old Style" panose="02050604050505020204" pitchFamily="18" charset="0"/>
              </a:rPr>
              <a:t>get</a:t>
            </a:r>
            <a:r>
              <a:rPr lang="en-US" sz="1800" dirty="0">
                <a:latin typeface="Bookman Old Style" panose="02050604050505020204" pitchFamily="18" charset="0"/>
              </a:rPr>
              <a:t>(</a:t>
            </a:r>
            <a:r>
              <a:rPr lang="en-US" sz="1800" dirty="0" err="1">
                <a:latin typeface="Bookman Old Style" panose="02050604050505020204" pitchFamily="18" charset="0"/>
              </a:rPr>
              <a:t>isbn</a:t>
            </a:r>
            <a:r>
              <a:rPr lang="en-US" sz="1800" dirty="0">
                <a:latin typeface="Bookman Old Style" panose="02050604050505020204" pitchFamily="18" charset="0"/>
              </a:rPr>
              <a:t>); // </a:t>
            </a:r>
            <a:r>
              <a:rPr lang="en-US" sz="1800" dirty="0" err="1">
                <a:latin typeface="Bookman Old Style" panose="02050604050505020204" pitchFamily="18" charset="0"/>
              </a:rPr>
              <a:t>truy</a:t>
            </a:r>
            <a:r>
              <a:rPr lang="en-US" sz="1800" dirty="0">
                <a:latin typeface="Bookman Old Style" panose="02050604050505020204" pitchFamily="18" charset="0"/>
              </a:rPr>
              <a:t> </a:t>
            </a:r>
            <a:r>
              <a:rPr lang="en-US" sz="1800" dirty="0" err="1">
                <a:latin typeface="Bookman Old Style" panose="02050604050505020204" pitchFamily="18" charset="0"/>
              </a:rPr>
              <a:t>cập</a:t>
            </a:r>
            <a:r>
              <a:rPr lang="en-US" sz="1800" dirty="0">
                <a:latin typeface="Bookman Old Style" panose="02050604050505020204" pitchFamily="18" charset="0"/>
              </a:rPr>
              <a:t> </a:t>
            </a:r>
            <a:r>
              <a:rPr lang="en-US" sz="1800" dirty="0" err="1">
                <a:latin typeface="Bookman Old Style" panose="02050604050505020204" pitchFamily="18" charset="0"/>
              </a:rPr>
              <a:t>tức</a:t>
            </a:r>
            <a:r>
              <a:rPr lang="en-US" sz="1800" dirty="0">
                <a:latin typeface="Bookman Old Style" panose="02050604050505020204" pitchFamily="18" charset="0"/>
              </a:rPr>
              <a:t> </a:t>
            </a:r>
            <a:r>
              <a:rPr lang="en-US" sz="1800" dirty="0" err="1">
                <a:latin typeface="Bookman Old Style" panose="02050604050505020204" pitchFamily="18" charset="0"/>
              </a:rPr>
              <a:t>thời</a:t>
            </a:r>
            <a:r>
              <a:rPr lang="en-US" sz="1800" dirty="0">
                <a:latin typeface="Bookman Old Style" panose="02050604050505020204" pitchFamily="18" charset="0"/>
              </a:rPr>
              <a:t> </a:t>
            </a:r>
            <a:r>
              <a:rPr lang="en-US" sz="1800" dirty="0" err="1">
                <a:latin typeface="Bookman Old Style" panose="02050604050505020204" pitchFamily="18" charset="0"/>
              </a:rPr>
              <a:t>đối</a:t>
            </a:r>
            <a:r>
              <a:rPr lang="en-US" sz="1800" dirty="0">
                <a:latin typeface="Bookman Old Style" panose="02050604050505020204" pitchFamily="18" charset="0"/>
              </a:rPr>
              <a:t> </a:t>
            </a:r>
            <a:r>
              <a:rPr lang="en-US" sz="1800" dirty="0" err="1">
                <a:latin typeface="Bookman Old Style" panose="02050604050505020204" pitchFamily="18" charset="0"/>
              </a:rPr>
              <a:t>tượng</a:t>
            </a:r>
            <a:endParaRPr lang="en-US" sz="1800" dirty="0">
              <a:latin typeface="Bookman Old Style" panose="02050604050505020204" pitchFamily="18" charset="0"/>
            </a:endParaRPr>
          </a:p>
          <a:p>
            <a:pPr marL="914400" lvl="2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None/>
              <a:defRPr/>
            </a:pPr>
            <a:r>
              <a:rPr lang="en-US" sz="1800" b="1" dirty="0">
                <a:latin typeface="Bookman Old Style" panose="02050604050505020204" pitchFamily="18" charset="0"/>
              </a:rPr>
              <a:t>return</a:t>
            </a:r>
            <a:r>
              <a:rPr lang="en-US" sz="1800" dirty="0">
                <a:latin typeface="Bookman Old Style" panose="02050604050505020204" pitchFamily="18" charset="0"/>
              </a:rPr>
              <a:t> book;</a:t>
            </a:r>
          </a:p>
          <a:p>
            <a:pPr marL="457200" lvl="1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None/>
              <a:defRPr/>
            </a:pPr>
            <a:r>
              <a:rPr lang="en-US" sz="1800" dirty="0">
                <a:latin typeface="Bookman Old Style" panose="02050604050505020204" pitchFamily="18" charset="0"/>
              </a:rPr>
              <a:t>}  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None/>
              <a:defRPr/>
            </a:pPr>
            <a:r>
              <a:rPr lang="en-US" sz="1800" dirty="0"/>
              <a:t> 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91C25-A77D-4A1B-AE22-6FABE39BA300}" type="datetime1">
              <a:rPr lang="en-US" smtClean="0"/>
              <a:t>11/18/2021</a:t>
            </a:fld>
            <a:endParaRPr 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Cấu trúc dữ liệu trong Java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7F47ED-8B5A-40F7-A759-B9B770EEC90D}" type="slidenum">
              <a:rPr lang="en-US" altLang="en-US"/>
              <a:pPr>
                <a:defRPr/>
              </a:pPr>
              <a:t>43</a:t>
            </a:fld>
            <a:endParaRPr lang="en-US" altLang="en-US"/>
          </a:p>
        </p:txBody>
      </p:sp>
      <p:sp>
        <p:nvSpPr>
          <p:cNvPr id="235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Iterator</a:t>
            </a:r>
            <a:endParaRPr lang="en-US" dirty="0"/>
          </a:p>
        </p:txBody>
      </p:sp>
      <p:sp>
        <p:nvSpPr>
          <p:cNvPr id="4506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altLang="ko-KR" sz="2000" dirty="0"/>
              <a:t>Cho </a:t>
            </a:r>
            <a:r>
              <a:rPr lang="en-US" altLang="ko-KR" sz="2000" dirty="0" err="1"/>
              <a:t>phép</a:t>
            </a:r>
            <a:r>
              <a:rPr lang="en-US" altLang="ko-KR" sz="2000" dirty="0"/>
              <a:t> </a:t>
            </a:r>
            <a:r>
              <a:rPr lang="en-US" altLang="ko-KR" sz="2000" dirty="0" err="1"/>
              <a:t>một</a:t>
            </a:r>
            <a:r>
              <a:rPr lang="en-US" altLang="ko-KR" sz="2000" dirty="0"/>
              <a:t> </a:t>
            </a:r>
            <a:r>
              <a:rPr lang="en-US" altLang="ko-KR" sz="2000" dirty="0" err="1"/>
              <a:t>chương</a:t>
            </a:r>
            <a:r>
              <a:rPr lang="en-US" altLang="ko-KR" sz="2000" dirty="0"/>
              <a:t> </a:t>
            </a:r>
            <a:r>
              <a:rPr lang="en-US" altLang="ko-KR" sz="2000" dirty="0" err="1"/>
              <a:t>trình</a:t>
            </a:r>
            <a:r>
              <a:rPr lang="en-US" altLang="ko-KR" sz="2000" dirty="0"/>
              <a:t> </a:t>
            </a:r>
            <a:r>
              <a:rPr lang="en-US" altLang="ko-KR" sz="2000" dirty="0" err="1"/>
              <a:t>có</a:t>
            </a:r>
            <a:r>
              <a:rPr lang="en-US" altLang="ko-KR" sz="2000" dirty="0"/>
              <a:t> </a:t>
            </a:r>
            <a:r>
              <a:rPr lang="en-US" altLang="ko-KR" sz="2000" dirty="0" err="1"/>
              <a:t>thể</a:t>
            </a:r>
            <a:r>
              <a:rPr lang="en-US" altLang="ko-KR" sz="2000" dirty="0"/>
              <a:t> </a:t>
            </a:r>
            <a:r>
              <a:rPr lang="en-US" altLang="ko-KR" sz="2000" dirty="0" err="1"/>
              <a:t>duyệt</a:t>
            </a:r>
            <a:r>
              <a:rPr lang="en-US" altLang="ko-KR" sz="2000" dirty="0"/>
              <a:t> </a:t>
            </a:r>
            <a:r>
              <a:rPr lang="en-US" altLang="ko-KR" sz="2000" dirty="0" err="1"/>
              <a:t>tập</a:t>
            </a:r>
            <a:r>
              <a:rPr lang="en-US" altLang="ko-KR" sz="2000" dirty="0"/>
              <a:t> </a:t>
            </a:r>
            <a:r>
              <a:rPr lang="en-US" altLang="ko-KR" sz="2000" dirty="0" err="1"/>
              <a:t>hợp</a:t>
            </a:r>
            <a:r>
              <a:rPr lang="en-US" altLang="ko-KR" sz="2000" dirty="0"/>
              <a:t> </a:t>
            </a:r>
            <a:r>
              <a:rPr lang="en-US" altLang="ko-KR" sz="2000" dirty="0" err="1"/>
              <a:t>và</a:t>
            </a:r>
            <a:r>
              <a:rPr lang="en-US" altLang="ko-KR" sz="2000" dirty="0"/>
              <a:t> </a:t>
            </a:r>
            <a:r>
              <a:rPr lang="en-US" altLang="ko-KR" sz="2000" dirty="0" err="1"/>
              <a:t>xóa</a:t>
            </a:r>
            <a:r>
              <a:rPr lang="en-US" altLang="ko-KR" sz="2000" dirty="0"/>
              <a:t> </a:t>
            </a:r>
            <a:r>
              <a:rPr lang="en-US" altLang="ko-KR" sz="2000" dirty="0" err="1"/>
              <a:t>phần</a:t>
            </a:r>
            <a:r>
              <a:rPr lang="en-US" altLang="ko-KR" sz="2000" dirty="0"/>
              <a:t> </a:t>
            </a:r>
            <a:r>
              <a:rPr lang="en-US" altLang="ko-KR" sz="2000" dirty="0" err="1"/>
              <a:t>tử</a:t>
            </a:r>
            <a:r>
              <a:rPr lang="en-US" altLang="ko-KR" sz="2000" dirty="0"/>
              <a:t> </a:t>
            </a:r>
            <a:r>
              <a:rPr lang="en-US" altLang="ko-KR" sz="2000" dirty="0" err="1"/>
              <a:t>trong</a:t>
            </a:r>
            <a:r>
              <a:rPr lang="en-US" altLang="ko-KR" sz="2000" dirty="0"/>
              <a:t> </a:t>
            </a:r>
            <a:r>
              <a:rPr lang="en-US" altLang="ko-KR" sz="2000" dirty="0" err="1"/>
              <a:t>khi</a:t>
            </a:r>
            <a:r>
              <a:rPr lang="en-US" altLang="ko-KR" sz="2000" dirty="0"/>
              <a:t> </a:t>
            </a:r>
            <a:r>
              <a:rPr lang="en-US" altLang="ko-KR" sz="2000" dirty="0" err="1"/>
              <a:t>duyệt</a:t>
            </a:r>
            <a:endParaRPr lang="en-US" altLang="ko-KR" sz="2000" dirty="0"/>
          </a:p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altLang="ko-KR" sz="2000" dirty="0" err="1">
                <a:latin typeface="Consolas" pitchFamily="49" charset="0"/>
              </a:rPr>
              <a:t>Iterator</a:t>
            </a:r>
            <a:r>
              <a:rPr lang="en-US" altLang="ko-KR" sz="2000" dirty="0"/>
              <a:t> </a:t>
            </a:r>
            <a:r>
              <a:rPr lang="en-US" altLang="ko-KR" sz="2000" dirty="0" err="1"/>
              <a:t>có</a:t>
            </a:r>
            <a:r>
              <a:rPr lang="en-US" altLang="ko-KR" sz="2000" dirty="0"/>
              <a:t> </a:t>
            </a:r>
            <a:r>
              <a:rPr lang="en-US" altLang="ko-KR" sz="2000" dirty="0" err="1"/>
              <a:t>các</a:t>
            </a:r>
            <a:r>
              <a:rPr lang="en-US" altLang="ko-KR" sz="2000" dirty="0"/>
              <a:t> </a:t>
            </a:r>
            <a:r>
              <a:rPr lang="en-US" altLang="ko-KR" sz="2000" dirty="0" err="1"/>
              <a:t>phương</a:t>
            </a:r>
            <a:r>
              <a:rPr lang="en-US" altLang="ko-KR" sz="2000" dirty="0"/>
              <a:t> </a:t>
            </a:r>
            <a:r>
              <a:rPr lang="en-US" altLang="ko-KR" sz="2000" dirty="0" err="1"/>
              <a:t>thức</a:t>
            </a:r>
            <a:endParaRPr lang="en-US" altLang="ko-KR" sz="2000" dirty="0"/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altLang="ko-KR" sz="2000" dirty="0" err="1">
                <a:latin typeface="Consolas" pitchFamily="49" charset="0"/>
              </a:rPr>
              <a:t>hasNext</a:t>
            </a:r>
            <a:r>
              <a:rPr lang="en-US" altLang="ko-KR" sz="2000" dirty="0">
                <a:latin typeface="Consolas" pitchFamily="49" charset="0"/>
              </a:rPr>
              <a:t>()</a:t>
            </a: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altLang="ko-KR" sz="2000" dirty="0">
                <a:latin typeface="Consolas" pitchFamily="49" charset="0"/>
              </a:rPr>
              <a:t>next()</a:t>
            </a: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altLang="ko-KR" sz="2000" dirty="0">
                <a:latin typeface="Consolas" pitchFamily="49" charset="0"/>
              </a:rPr>
              <a:t>remove(): </a:t>
            </a:r>
            <a:r>
              <a:rPr lang="en-US" altLang="ko-KR" sz="2000" dirty="0" err="1">
                <a:latin typeface="Consolas" pitchFamily="49" charset="0"/>
              </a:rPr>
              <a:t>loại</a:t>
            </a:r>
            <a:r>
              <a:rPr lang="en-US" altLang="ko-KR" sz="2000" dirty="0">
                <a:latin typeface="Consolas" pitchFamily="49" charset="0"/>
              </a:rPr>
              <a:t> </a:t>
            </a:r>
            <a:r>
              <a:rPr lang="en-US" altLang="ko-KR" sz="2000" dirty="0" err="1">
                <a:latin typeface="Consolas" pitchFamily="49" charset="0"/>
              </a:rPr>
              <a:t>bỏ</a:t>
            </a:r>
            <a:r>
              <a:rPr lang="en-US" altLang="ko-KR" sz="2000" dirty="0">
                <a:latin typeface="Consolas" pitchFamily="49" charset="0"/>
              </a:rPr>
              <a:t> </a:t>
            </a:r>
            <a:r>
              <a:rPr lang="en-US" altLang="ko-KR" sz="2000" dirty="0" err="1">
                <a:latin typeface="Consolas" pitchFamily="49" charset="0"/>
              </a:rPr>
              <a:t>phẩn</a:t>
            </a:r>
            <a:r>
              <a:rPr lang="en-US" altLang="ko-KR" sz="2000" dirty="0">
                <a:latin typeface="Consolas" pitchFamily="49" charset="0"/>
              </a:rPr>
              <a:t> </a:t>
            </a:r>
            <a:r>
              <a:rPr lang="en-US" altLang="ko-KR" sz="2000" dirty="0" err="1">
                <a:latin typeface="Consolas" pitchFamily="49" charset="0"/>
              </a:rPr>
              <a:t>tử</a:t>
            </a:r>
            <a:r>
              <a:rPr lang="en-US" altLang="ko-KR" sz="2000" dirty="0">
                <a:latin typeface="Consolas" pitchFamily="49" charset="0"/>
              </a:rPr>
              <a:t> </a:t>
            </a:r>
            <a:r>
              <a:rPr lang="en-US" altLang="ko-KR" sz="2000" dirty="0" err="1">
                <a:latin typeface="Consolas" pitchFamily="49" charset="0"/>
              </a:rPr>
              <a:t>cuối</a:t>
            </a:r>
            <a:r>
              <a:rPr lang="en-US" altLang="ko-KR" sz="2000" dirty="0">
                <a:latin typeface="Consolas" pitchFamily="49" charset="0"/>
              </a:rPr>
              <a:t> </a:t>
            </a:r>
            <a:r>
              <a:rPr lang="en-US" altLang="ko-KR" sz="2000" dirty="0" err="1">
                <a:latin typeface="Consolas" pitchFamily="49" charset="0"/>
              </a:rPr>
              <a:t>cùng</a:t>
            </a:r>
            <a:endParaRPr lang="en-US" altLang="ko-KR" sz="2000" dirty="0">
              <a:latin typeface="Consolas" pitchFamily="49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altLang="ko-KR" sz="2000" dirty="0" err="1">
                <a:latin typeface="Consolas" pitchFamily="49" charset="0"/>
              </a:rPr>
              <a:t>Các</a:t>
            </a:r>
            <a:r>
              <a:rPr lang="en-US" altLang="ko-KR" sz="2000" dirty="0">
                <a:latin typeface="Consolas" pitchFamily="49" charset="0"/>
              </a:rPr>
              <a:t> </a:t>
            </a:r>
            <a:r>
              <a:rPr lang="en-US" altLang="ko-KR" sz="2000" dirty="0" err="1">
                <a:latin typeface="Consolas" pitchFamily="49" charset="0"/>
              </a:rPr>
              <a:t>tập</a:t>
            </a:r>
            <a:r>
              <a:rPr lang="en-US" altLang="ko-KR" sz="2000" dirty="0">
                <a:latin typeface="Consolas" pitchFamily="49" charset="0"/>
              </a:rPr>
              <a:t> </a:t>
            </a:r>
            <a:r>
              <a:rPr lang="en-US" altLang="ko-KR" sz="2000" dirty="0" err="1">
                <a:latin typeface="Consolas" pitchFamily="49" charset="0"/>
              </a:rPr>
              <a:t>hợp</a:t>
            </a:r>
            <a:r>
              <a:rPr lang="en-US" altLang="ko-KR" sz="2000" dirty="0">
                <a:latin typeface="Consolas" pitchFamily="49" charset="0"/>
              </a:rPr>
              <a:t> </a:t>
            </a:r>
            <a:r>
              <a:rPr lang="en-US" altLang="ko-KR" sz="2000" dirty="0" err="1">
                <a:latin typeface="Consolas" pitchFamily="49" charset="0"/>
              </a:rPr>
              <a:t>đều</a:t>
            </a:r>
            <a:r>
              <a:rPr lang="en-US" altLang="ko-KR" sz="2000" dirty="0">
                <a:latin typeface="Consolas" pitchFamily="49" charset="0"/>
              </a:rPr>
              <a:t> </a:t>
            </a:r>
            <a:r>
              <a:rPr lang="en-US" altLang="ko-KR" sz="2000" dirty="0" err="1">
                <a:latin typeface="Consolas" pitchFamily="49" charset="0"/>
              </a:rPr>
              <a:t>cung</a:t>
            </a:r>
            <a:r>
              <a:rPr lang="en-US" altLang="ko-KR" sz="2000" dirty="0">
                <a:latin typeface="Consolas" pitchFamily="49" charset="0"/>
              </a:rPr>
              <a:t> </a:t>
            </a:r>
            <a:r>
              <a:rPr lang="en-US" altLang="ko-KR" sz="2000" dirty="0" err="1">
                <a:latin typeface="Consolas" pitchFamily="49" charset="0"/>
              </a:rPr>
              <a:t>cấp</a:t>
            </a:r>
            <a:r>
              <a:rPr lang="en-US" altLang="ko-KR" sz="2000" dirty="0">
                <a:latin typeface="Consolas" pitchFamily="49" charset="0"/>
              </a:rPr>
              <a:t> </a:t>
            </a:r>
            <a:r>
              <a:rPr lang="en-US" altLang="ko-KR" sz="2000" dirty="0" err="1">
                <a:latin typeface="Consolas" pitchFamily="49" charset="0"/>
              </a:rPr>
              <a:t>phương</a:t>
            </a:r>
            <a:r>
              <a:rPr lang="en-US" altLang="ko-KR" sz="2000" dirty="0">
                <a:latin typeface="Consolas" pitchFamily="49" charset="0"/>
              </a:rPr>
              <a:t> </a:t>
            </a:r>
            <a:r>
              <a:rPr lang="en-US" altLang="ko-KR" sz="2000" dirty="0" err="1">
                <a:latin typeface="Consolas" pitchFamily="49" charset="0"/>
              </a:rPr>
              <a:t>thức</a:t>
            </a:r>
            <a:r>
              <a:rPr lang="en-US" altLang="ko-KR" sz="2000" dirty="0">
                <a:latin typeface="Consolas" pitchFamily="49" charset="0"/>
              </a:rPr>
              <a:t> </a:t>
            </a:r>
            <a:r>
              <a:rPr lang="en-US" altLang="ko-KR" sz="2000" dirty="0" err="1">
                <a:latin typeface="Consolas" pitchFamily="49" charset="0"/>
              </a:rPr>
              <a:t>để</a:t>
            </a:r>
            <a:r>
              <a:rPr lang="en-US" altLang="ko-KR" sz="2000" dirty="0">
                <a:latin typeface="Consolas" pitchFamily="49" charset="0"/>
              </a:rPr>
              <a:t> </a:t>
            </a:r>
            <a:r>
              <a:rPr lang="en-US" altLang="ko-KR" sz="2000" dirty="0" err="1">
                <a:latin typeface="Consolas" pitchFamily="49" charset="0"/>
              </a:rPr>
              <a:t>lấy</a:t>
            </a:r>
            <a:r>
              <a:rPr lang="en-US" altLang="ko-KR" sz="2000" dirty="0">
                <a:latin typeface="Consolas" pitchFamily="49" charset="0"/>
              </a:rPr>
              <a:t> </a:t>
            </a:r>
            <a:r>
              <a:rPr lang="en-US" altLang="ko-KR" sz="2000" dirty="0" err="1">
                <a:latin typeface="Consolas" pitchFamily="49" charset="0"/>
              </a:rPr>
              <a:t>interator</a:t>
            </a:r>
            <a:r>
              <a:rPr lang="en-US" altLang="ko-KR" sz="2000" dirty="0">
                <a:latin typeface="Consolas" pitchFamily="49" charset="0"/>
              </a:rPr>
              <a:t> </a:t>
            </a:r>
            <a:r>
              <a:rPr lang="en-US" altLang="ko-KR" sz="2000" dirty="0" err="1">
                <a:latin typeface="Consolas" pitchFamily="49" charset="0"/>
              </a:rPr>
              <a:t>bắt</a:t>
            </a:r>
            <a:r>
              <a:rPr lang="en-US" altLang="ko-KR" sz="2000" dirty="0">
                <a:latin typeface="Consolas" pitchFamily="49" charset="0"/>
              </a:rPr>
              <a:t> </a:t>
            </a:r>
            <a:r>
              <a:rPr lang="en-US" altLang="ko-KR" sz="2000" dirty="0" err="1">
                <a:latin typeface="Consolas" pitchFamily="49" charset="0"/>
              </a:rPr>
              <a:t>đầu</a:t>
            </a:r>
            <a:r>
              <a:rPr lang="en-US" altLang="ko-KR" sz="2000" dirty="0">
                <a:latin typeface="Consolas" pitchFamily="49" charset="0"/>
              </a:rPr>
              <a:t> </a:t>
            </a:r>
            <a:r>
              <a:rPr lang="en-US" altLang="ko-KR" sz="2000" dirty="0" err="1">
                <a:latin typeface="Consolas" pitchFamily="49" charset="0"/>
              </a:rPr>
              <a:t>của</a:t>
            </a:r>
            <a:r>
              <a:rPr lang="en-US" altLang="ko-KR" sz="2000" dirty="0">
                <a:latin typeface="Consolas" pitchFamily="49" charset="0"/>
              </a:rPr>
              <a:t> </a:t>
            </a:r>
            <a:r>
              <a:rPr lang="en-US" altLang="ko-KR" sz="2000" dirty="0" err="1">
                <a:latin typeface="Consolas" pitchFamily="49" charset="0"/>
              </a:rPr>
              <a:t>tập</a:t>
            </a:r>
            <a:r>
              <a:rPr lang="en-US" altLang="ko-KR" sz="2000" dirty="0">
                <a:latin typeface="Consolas" pitchFamily="49" charset="0"/>
              </a:rPr>
              <a:t> </a:t>
            </a:r>
            <a:r>
              <a:rPr lang="en-US" altLang="ko-KR" sz="2000" dirty="0" err="1">
                <a:latin typeface="Consolas" pitchFamily="49" charset="0"/>
              </a:rPr>
              <a:t>hợp</a:t>
            </a:r>
            <a:endParaRPr lang="en-US" altLang="ko-KR" sz="2000" dirty="0">
              <a:latin typeface="Consolas" pitchFamily="49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D957D-750A-42F8-A573-09C44914B92D}" type="datetime1">
              <a:rPr lang="en-US" smtClean="0"/>
              <a:t>11/18/2021</a:t>
            </a:fld>
            <a:endParaRPr 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 err="1"/>
              <a:t>Cấu</a:t>
            </a:r>
            <a:r>
              <a:rPr lang="en-US" altLang="en-US" dirty="0"/>
              <a:t> </a:t>
            </a:r>
            <a:r>
              <a:rPr lang="en-US" altLang="en-US" dirty="0" err="1"/>
              <a:t>trúc</a:t>
            </a:r>
            <a:r>
              <a:rPr lang="en-US" altLang="en-US" dirty="0"/>
              <a:t> </a:t>
            </a:r>
            <a:r>
              <a:rPr lang="en-US" altLang="en-US" dirty="0" err="1"/>
              <a:t>dữ</a:t>
            </a:r>
            <a:r>
              <a:rPr lang="en-US" altLang="en-US" dirty="0"/>
              <a:t> </a:t>
            </a:r>
            <a:r>
              <a:rPr lang="en-US" altLang="en-US" dirty="0" err="1"/>
              <a:t>liệu</a:t>
            </a:r>
            <a:r>
              <a:rPr lang="en-US" altLang="en-US" dirty="0"/>
              <a:t> </a:t>
            </a:r>
            <a:r>
              <a:rPr lang="en-US" altLang="en-US" dirty="0" err="1"/>
              <a:t>trong</a:t>
            </a:r>
            <a:r>
              <a:rPr lang="en-US" altLang="en-US" dirty="0"/>
              <a:t> Java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756BDE-E92B-4929-BC0B-EA7682581F76}" type="slidenum">
              <a:rPr lang="en-US" altLang="en-US"/>
              <a:pPr>
                <a:defRPr/>
              </a:pPr>
              <a:t>44</a:t>
            </a:fld>
            <a:endParaRPr lang="en-US" altLang="en-US"/>
          </a:p>
        </p:txBody>
      </p:sp>
      <p:sp>
        <p:nvSpPr>
          <p:cNvPr id="46084" name="Text Box 4"/>
          <p:cNvSpPr txBox="1">
            <a:spLocks noChangeArrowheads="1"/>
          </p:cNvSpPr>
          <p:nvPr/>
        </p:nvSpPr>
        <p:spPr bwMode="auto">
          <a:xfrm>
            <a:off x="412750" y="471488"/>
            <a:ext cx="7512050" cy="5319712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/>
              <a:t>import java.util.*;</a:t>
            </a:r>
          </a:p>
          <a:p>
            <a:endParaRPr lang="en-US" altLang="ko-KR"/>
          </a:p>
          <a:p>
            <a:r>
              <a:rPr lang="en-US" altLang="ko-KR"/>
              <a:t>public class TestList {</a:t>
            </a:r>
          </a:p>
          <a:p>
            <a:r>
              <a:rPr lang="en-US" altLang="ko-KR"/>
              <a:t>   static public void main(String args[]) </a:t>
            </a:r>
          </a:p>
          <a:p>
            <a:r>
              <a:rPr lang="en-US" altLang="ko-KR"/>
              <a:t>   {		</a:t>
            </a:r>
          </a:p>
          <a:p>
            <a:r>
              <a:rPr lang="en-US" altLang="ko-KR"/>
              <a:t>      </a:t>
            </a:r>
            <a:r>
              <a:rPr lang="en-US" altLang="ko-KR">
                <a:solidFill>
                  <a:srgbClr val="0000CC"/>
                </a:solidFill>
              </a:rPr>
              <a:t>Collection </a:t>
            </a:r>
            <a:r>
              <a:rPr lang="en-US" altLang="ko-KR"/>
              <a:t>list = new LinkedList();</a:t>
            </a:r>
          </a:p>
          <a:p>
            <a:r>
              <a:rPr lang="en-US" altLang="ko-KR"/>
              <a:t>		</a:t>
            </a:r>
          </a:p>
          <a:p>
            <a:r>
              <a:rPr lang="en-US" altLang="ko-KR"/>
              <a:t>      list.add(3);</a:t>
            </a:r>
          </a:p>
          <a:p>
            <a:r>
              <a:rPr lang="en-US" altLang="ko-KR"/>
              <a:t>      list.add(2); </a:t>
            </a:r>
          </a:p>
          <a:p>
            <a:r>
              <a:rPr lang="en-US" altLang="ko-KR"/>
              <a:t>      list.add(1);</a:t>
            </a:r>
          </a:p>
          <a:p>
            <a:r>
              <a:rPr lang="en-US" altLang="ko-KR"/>
              <a:t>      list.add(0);</a:t>
            </a:r>
          </a:p>
          <a:p>
            <a:r>
              <a:rPr lang="en-US" altLang="ko-KR"/>
              <a:t>      list.add("go!");</a:t>
            </a:r>
          </a:p>
          <a:p>
            <a:r>
              <a:rPr lang="en-US" altLang="ko-KR"/>
              <a:t>		</a:t>
            </a:r>
          </a:p>
          <a:p>
            <a:r>
              <a:rPr lang="en-US" altLang="ko-KR"/>
              <a:t>      </a:t>
            </a:r>
            <a:r>
              <a:rPr lang="en-US" altLang="ko-KR">
                <a:solidFill>
                  <a:srgbClr val="0000CC"/>
                </a:solidFill>
              </a:rPr>
              <a:t>Iterator i = list.iterator(); </a:t>
            </a:r>
          </a:p>
          <a:p>
            <a:r>
              <a:rPr lang="en-US" altLang="ko-KR">
                <a:solidFill>
                  <a:srgbClr val="0000CC"/>
                </a:solidFill>
              </a:rPr>
              <a:t>      while (i.hasNext()) {</a:t>
            </a:r>
          </a:p>
          <a:p>
            <a:r>
              <a:rPr lang="en-US" altLang="ko-KR">
                <a:solidFill>
                  <a:srgbClr val="0000CC"/>
                </a:solidFill>
              </a:rPr>
              <a:t>         System.out.println(i.next());</a:t>
            </a:r>
          </a:p>
          <a:p>
            <a:r>
              <a:rPr lang="en-US" altLang="ko-KR">
                <a:solidFill>
                  <a:srgbClr val="0000CC"/>
                </a:solidFill>
              </a:rPr>
              <a:t>      }</a:t>
            </a:r>
          </a:p>
          <a:p>
            <a:r>
              <a:rPr lang="en-US" altLang="ko-KR"/>
              <a:t>   }</a:t>
            </a:r>
          </a:p>
          <a:p>
            <a:r>
              <a:rPr lang="en-US" altLang="ko-KR"/>
              <a:t>}</a:t>
            </a:r>
            <a:endParaRPr lang="en-US" altLang="ko-KR" sz="2000">
              <a:cs typeface="Arial" charset="0"/>
            </a:endParaRPr>
          </a:p>
        </p:txBody>
      </p:sp>
      <p:sp>
        <p:nvSpPr>
          <p:cNvPr id="46085" name="Text Box 5"/>
          <p:cNvSpPr txBox="1">
            <a:spLocks noChangeArrowheads="1"/>
          </p:cNvSpPr>
          <p:nvPr/>
        </p:nvSpPr>
        <p:spPr bwMode="auto">
          <a:xfrm>
            <a:off x="4375150" y="2438400"/>
            <a:ext cx="5035550" cy="14747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b="1"/>
              <a:t>3</a:t>
            </a:r>
          </a:p>
          <a:p>
            <a:r>
              <a:rPr lang="en-US" altLang="ko-KR" b="1"/>
              <a:t>2</a:t>
            </a:r>
          </a:p>
          <a:p>
            <a:r>
              <a:rPr lang="en-US" altLang="ko-KR" b="1"/>
              <a:t>1</a:t>
            </a:r>
          </a:p>
          <a:p>
            <a:r>
              <a:rPr lang="en-US" altLang="ko-KR" b="1"/>
              <a:t>0</a:t>
            </a:r>
          </a:p>
          <a:p>
            <a:r>
              <a:rPr lang="en-US" altLang="ko-KR" b="1"/>
              <a:t>go!</a:t>
            </a:r>
            <a:endParaRPr lang="en-US" altLang="ko-KR" b="1">
              <a:cs typeface="Arial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0D477-2945-4198-8AC7-457209BFC1FE}" type="datetime1">
              <a:rPr lang="en-US" smtClean="0"/>
              <a:t>11/18/2021</a:t>
            </a:fld>
            <a:endParaRPr 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kết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spcBef>
                <a:spcPct val="0"/>
              </a:spcBef>
            </a:pPr>
            <a:r>
              <a:rPr lang="en-US" dirty="0"/>
              <a:t>Wrapper classes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thủy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cũng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ngược</a:t>
            </a:r>
            <a:r>
              <a:rPr lang="en-US" dirty="0"/>
              <a:t> </a:t>
            </a:r>
            <a:r>
              <a:rPr lang="en-US" dirty="0" err="1"/>
              <a:t>lại</a:t>
            </a:r>
            <a:endParaRPr lang="en-US" dirty="0"/>
          </a:p>
          <a:p>
            <a:pPr>
              <a:spcBef>
                <a:spcPct val="0"/>
              </a:spcBef>
            </a:pPr>
            <a:r>
              <a:rPr lang="en-US" altLang="en-US" dirty="0" err="1"/>
              <a:t>Trong</a:t>
            </a:r>
            <a:r>
              <a:rPr lang="en-US" altLang="en-US" dirty="0"/>
              <a:t> Java </a:t>
            </a:r>
            <a:r>
              <a:rPr lang="en-US" altLang="en-US" dirty="0" err="1"/>
              <a:t>cung</a:t>
            </a:r>
            <a:r>
              <a:rPr lang="en-US" altLang="en-US" dirty="0"/>
              <a:t> </a:t>
            </a:r>
            <a:r>
              <a:rPr lang="en-US" altLang="en-US" dirty="0" err="1"/>
              <a:t>cấp</a:t>
            </a:r>
            <a:r>
              <a:rPr lang="en-US" altLang="en-US" dirty="0"/>
              <a:t> </a:t>
            </a:r>
            <a:r>
              <a:rPr lang="en-US" altLang="en-US" dirty="0" err="1"/>
              <a:t>các</a:t>
            </a:r>
            <a:r>
              <a:rPr lang="en-US" altLang="en-US" dirty="0"/>
              <a:t> </a:t>
            </a:r>
            <a:r>
              <a:rPr lang="en-US" altLang="en-US" dirty="0" err="1"/>
              <a:t>tập</a:t>
            </a:r>
            <a:r>
              <a:rPr lang="en-US" altLang="en-US" dirty="0"/>
              <a:t> </a:t>
            </a:r>
            <a:r>
              <a:rPr lang="en-US" altLang="en-US" dirty="0" err="1"/>
              <a:t>hợp</a:t>
            </a:r>
            <a:r>
              <a:rPr lang="en-US" altLang="en-US" dirty="0"/>
              <a:t> (</a:t>
            </a:r>
            <a:r>
              <a:rPr lang="en-US" altLang="en-US" dirty="0" err="1"/>
              <a:t>giao</a:t>
            </a:r>
            <a:r>
              <a:rPr lang="en-US" altLang="en-US" dirty="0"/>
              <a:t> </a:t>
            </a:r>
            <a:r>
              <a:rPr lang="en-US" altLang="en-US" dirty="0" err="1"/>
              <a:t>diện</a:t>
            </a:r>
            <a:r>
              <a:rPr lang="en-US" altLang="en-US" dirty="0"/>
              <a:t>, </a:t>
            </a:r>
            <a:r>
              <a:rPr lang="en-US" altLang="en-US" dirty="0" err="1"/>
              <a:t>lớp</a:t>
            </a:r>
            <a:r>
              <a:rPr lang="en-US" altLang="en-US" dirty="0"/>
              <a:t>) </a:t>
            </a:r>
          </a:p>
          <a:p>
            <a:pPr lvl="1">
              <a:spcBef>
                <a:spcPct val="0"/>
              </a:spcBef>
            </a:pPr>
            <a:r>
              <a:rPr lang="en-US" altLang="en-US" dirty="0"/>
              <a:t>List, Queue ...</a:t>
            </a:r>
          </a:p>
          <a:p>
            <a:pPr lvl="1">
              <a:spcBef>
                <a:spcPct val="0"/>
              </a:spcBef>
            </a:pPr>
            <a:r>
              <a:rPr lang="en-US" altLang="en-US" dirty="0"/>
              <a:t>Stack, </a:t>
            </a:r>
            <a:r>
              <a:rPr lang="en-US" altLang="en-US" dirty="0" err="1"/>
              <a:t>ArrayList</a:t>
            </a:r>
            <a:r>
              <a:rPr lang="en-US" altLang="en-US" dirty="0"/>
              <a:t>, </a:t>
            </a:r>
            <a:r>
              <a:rPr lang="en-US" altLang="en-US" dirty="0" err="1"/>
              <a:t>LinkedList</a:t>
            </a:r>
            <a:r>
              <a:rPr lang="en-US" altLang="en-US" dirty="0"/>
              <a:t>, </a:t>
            </a:r>
            <a:r>
              <a:rPr lang="en-US" altLang="en-US" dirty="0" err="1"/>
              <a:t>HashMap</a:t>
            </a:r>
            <a:r>
              <a:rPr lang="en-US" altLang="en-US" dirty="0"/>
              <a:t>... </a:t>
            </a:r>
          </a:p>
          <a:p>
            <a:pPr lvl="1">
              <a:spcBef>
                <a:spcPct val="0"/>
              </a:spcBef>
            </a:pPr>
            <a:r>
              <a:rPr lang="en-US" altLang="en-US" dirty="0" err="1"/>
              <a:t>hỗ</a:t>
            </a:r>
            <a:r>
              <a:rPr lang="en-US" altLang="en-US" dirty="0"/>
              <a:t> </a:t>
            </a:r>
            <a:r>
              <a:rPr lang="en-US" altLang="en-US" dirty="0" err="1"/>
              <a:t>trợ</a:t>
            </a:r>
            <a:r>
              <a:rPr lang="en-US" altLang="en-US" dirty="0"/>
              <a:t> </a:t>
            </a:r>
            <a:r>
              <a:rPr lang="en-US" altLang="en-US" dirty="0" err="1"/>
              <a:t>tất</a:t>
            </a:r>
            <a:r>
              <a:rPr lang="en-US" altLang="en-US" dirty="0"/>
              <a:t> </a:t>
            </a:r>
            <a:r>
              <a:rPr lang="en-US" altLang="en-US" dirty="0" err="1"/>
              <a:t>cả</a:t>
            </a:r>
            <a:r>
              <a:rPr lang="en-US" altLang="en-US" dirty="0"/>
              <a:t> </a:t>
            </a:r>
            <a:r>
              <a:rPr lang="en-US" altLang="en-US" dirty="0" err="1"/>
              <a:t>các</a:t>
            </a:r>
            <a:r>
              <a:rPr lang="en-US" altLang="en-US" dirty="0"/>
              <a:t> </a:t>
            </a:r>
            <a:r>
              <a:rPr lang="en-US" altLang="en-US" dirty="0" err="1"/>
              <a:t>thao</a:t>
            </a:r>
            <a:r>
              <a:rPr lang="en-US" altLang="en-US" dirty="0"/>
              <a:t> </a:t>
            </a:r>
            <a:r>
              <a:rPr lang="en-US" altLang="en-US" dirty="0" err="1"/>
              <a:t>tác</a:t>
            </a:r>
            <a:r>
              <a:rPr lang="en-US" altLang="en-US" dirty="0"/>
              <a:t> </a:t>
            </a:r>
            <a:r>
              <a:rPr lang="en-US" altLang="en-US" dirty="0" err="1"/>
              <a:t>trên</a:t>
            </a:r>
            <a:r>
              <a:rPr lang="en-US" altLang="en-US" dirty="0"/>
              <a:t> </a:t>
            </a:r>
            <a:r>
              <a:rPr lang="en-US" altLang="en-US" dirty="0" err="1"/>
              <a:t>dữ</a:t>
            </a:r>
            <a:r>
              <a:rPr lang="en-US" altLang="en-US" dirty="0"/>
              <a:t> </a:t>
            </a:r>
            <a:r>
              <a:rPr lang="en-US" altLang="en-US" dirty="0" err="1"/>
              <a:t>liệu</a:t>
            </a:r>
            <a:r>
              <a:rPr lang="en-US" altLang="en-US" dirty="0"/>
              <a:t> </a:t>
            </a:r>
            <a:r>
              <a:rPr lang="en-US" altLang="en-US" dirty="0" err="1"/>
              <a:t>như</a:t>
            </a:r>
            <a:r>
              <a:rPr lang="en-US" altLang="en-US" dirty="0"/>
              <a:t> </a:t>
            </a:r>
            <a:r>
              <a:rPr lang="en-US" altLang="en-US" dirty="0" err="1"/>
              <a:t>tìm</a:t>
            </a:r>
            <a:r>
              <a:rPr lang="en-US" altLang="en-US" dirty="0"/>
              <a:t> </a:t>
            </a:r>
            <a:r>
              <a:rPr lang="en-US" altLang="en-US" dirty="0" err="1"/>
              <a:t>kiếm</a:t>
            </a:r>
            <a:r>
              <a:rPr lang="en-US" altLang="en-US" dirty="0"/>
              <a:t>, </a:t>
            </a:r>
            <a:r>
              <a:rPr lang="en-US" altLang="en-US" dirty="0" err="1"/>
              <a:t>sắp</a:t>
            </a:r>
            <a:r>
              <a:rPr lang="en-US" altLang="en-US" dirty="0"/>
              <a:t> </a:t>
            </a:r>
            <a:r>
              <a:rPr lang="en-US" altLang="en-US" dirty="0" err="1"/>
              <a:t>xếp</a:t>
            </a:r>
            <a:r>
              <a:rPr lang="en-US" altLang="en-US" dirty="0"/>
              <a:t>, </a:t>
            </a:r>
            <a:r>
              <a:rPr lang="en-US" altLang="en-US" dirty="0" err="1"/>
              <a:t>xóa</a:t>
            </a:r>
            <a:r>
              <a:rPr lang="en-US" altLang="en-US" dirty="0"/>
              <a:t>, </a:t>
            </a:r>
            <a:r>
              <a:rPr lang="en-US" altLang="en-US" dirty="0" err="1"/>
              <a:t>chèn</a:t>
            </a:r>
            <a:r>
              <a:rPr lang="en-US" altLang="en-US" dirty="0"/>
              <a:t>...</a:t>
            </a:r>
          </a:p>
          <a:p>
            <a:pPr lvl="1">
              <a:spcBef>
                <a:spcPct val="0"/>
              </a:spcBef>
            </a:pPr>
            <a:r>
              <a:rPr lang="en-US" altLang="en-US" dirty="0" err="1"/>
              <a:t>Hiểu</a:t>
            </a:r>
            <a:r>
              <a:rPr lang="en-US" altLang="en-US" dirty="0"/>
              <a:t> </a:t>
            </a:r>
            <a:r>
              <a:rPr lang="en-US" altLang="en-US" dirty="0" err="1"/>
              <a:t>được</a:t>
            </a:r>
            <a:r>
              <a:rPr lang="en-US" altLang="en-US" dirty="0"/>
              <a:t> </a:t>
            </a:r>
            <a:r>
              <a:rPr lang="en-US" altLang="en-US" dirty="0" err="1"/>
              <a:t>các</a:t>
            </a:r>
            <a:r>
              <a:rPr lang="en-US" altLang="en-US" dirty="0"/>
              <a:t> </a:t>
            </a:r>
            <a:r>
              <a:rPr lang="en-US" altLang="en-US" dirty="0" err="1"/>
              <a:t>cấu</a:t>
            </a:r>
            <a:r>
              <a:rPr lang="en-US" altLang="en-US" dirty="0"/>
              <a:t> </a:t>
            </a:r>
            <a:r>
              <a:rPr lang="en-US" altLang="en-US" dirty="0" err="1"/>
              <a:t>trúc</a:t>
            </a:r>
            <a:r>
              <a:rPr lang="en-US" altLang="en-US" dirty="0"/>
              <a:t> </a:t>
            </a:r>
            <a:r>
              <a:rPr lang="en-US" altLang="en-US" dirty="0" err="1"/>
              <a:t>dữ</a:t>
            </a:r>
            <a:r>
              <a:rPr lang="en-US" altLang="en-US" dirty="0"/>
              <a:t> </a:t>
            </a:r>
            <a:r>
              <a:rPr lang="en-US" altLang="en-US" dirty="0" err="1"/>
              <a:t>liệu</a:t>
            </a:r>
            <a:r>
              <a:rPr lang="en-US" altLang="en-US" dirty="0"/>
              <a:t> </a:t>
            </a:r>
            <a:r>
              <a:rPr lang="en-US" altLang="en-US" err="1"/>
              <a:t>làm</a:t>
            </a:r>
            <a:r>
              <a:rPr lang="en-US" altLang="en-US"/>
              <a:t> việc như thế nào giúp quyết định hiệu quả khi viết chương trình phần mềm</a:t>
            </a:r>
            <a:endParaRPr lang="en-US" dirty="0"/>
          </a:p>
          <a:p>
            <a:pPr>
              <a:spcBef>
                <a:spcPct val="0"/>
              </a:spcBef>
            </a:pP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FBC46-DFF7-429A-8B7F-772907B78315}" type="datetime1">
              <a:rPr lang="en-US" smtClean="0"/>
              <a:t>11/18/2021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Cấu trúc dữ liệu trong Java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E81D-EE5C-4746-BACE-D5CEA6BB4F6B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Cấu trúc dữ liệu trong Java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99F515-A1DD-4393-9042-68DF7690B339}" type="slidenum">
              <a:rPr lang="en-US" altLang="en-US"/>
              <a:pPr>
                <a:defRPr/>
              </a:pPr>
              <a:t>5</a:t>
            </a:fld>
            <a:endParaRPr lang="en-US" altLang="en-US"/>
          </a:p>
        </p:txBody>
      </p:sp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err="1">
                <a:latin typeface="+mn-lt"/>
              </a:rPr>
              <a:t>Lớp</a:t>
            </a:r>
            <a:r>
              <a:rPr lang="en-US" dirty="0">
                <a:latin typeface="+mn-lt"/>
              </a:rPr>
              <a:t> Object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>
            <a:normAutofit/>
          </a:bodyPr>
          <a:lstStyle/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altLang="ko-KR" sz="2200" dirty="0" err="1"/>
              <a:t>Phương</a:t>
            </a:r>
            <a:r>
              <a:rPr lang="en-US" altLang="ko-KR" sz="2200" dirty="0"/>
              <a:t> </a:t>
            </a:r>
            <a:r>
              <a:rPr lang="en-US" altLang="ko-KR" sz="2200" dirty="0" err="1"/>
              <a:t>thức</a:t>
            </a:r>
            <a:r>
              <a:rPr lang="en-US" altLang="ko-KR" sz="2200" dirty="0"/>
              <a:t> </a:t>
            </a:r>
            <a:r>
              <a:rPr lang="en-US" altLang="ko-KR" sz="2200" dirty="0" err="1"/>
              <a:t>getClass</a:t>
            </a:r>
            <a:r>
              <a:rPr lang="en-US" altLang="ko-KR" sz="2200" dirty="0"/>
              <a:t>() </a:t>
            </a:r>
            <a:r>
              <a:rPr lang="en-US" altLang="ko-KR" sz="2200" dirty="0" err="1"/>
              <a:t>trả</a:t>
            </a:r>
            <a:r>
              <a:rPr lang="en-US" altLang="ko-KR" sz="2200" dirty="0"/>
              <a:t> </a:t>
            </a:r>
            <a:r>
              <a:rPr lang="en-US" altLang="ko-KR" sz="2200" dirty="0" err="1"/>
              <a:t>lại</a:t>
            </a:r>
            <a:r>
              <a:rPr lang="en-US" altLang="ko-KR" sz="2200" dirty="0"/>
              <a:t> </a:t>
            </a:r>
            <a:r>
              <a:rPr lang="en-US" altLang="ko-KR" sz="2200" dirty="0" err="1"/>
              <a:t>tên</a:t>
            </a:r>
            <a:r>
              <a:rPr lang="en-US" altLang="ko-KR" sz="2200" dirty="0"/>
              <a:t> </a:t>
            </a:r>
            <a:r>
              <a:rPr lang="en-US" altLang="ko-KR" sz="2200" dirty="0" err="1"/>
              <a:t>lớp</a:t>
            </a:r>
            <a:r>
              <a:rPr lang="en-US" altLang="ko-KR" sz="2200" dirty="0"/>
              <a:t> </a:t>
            </a:r>
            <a:r>
              <a:rPr lang="en-US" altLang="ko-KR" sz="2200" dirty="0" err="1"/>
              <a:t>của</a:t>
            </a:r>
            <a:r>
              <a:rPr lang="en-US" altLang="ko-KR" sz="2200" dirty="0"/>
              <a:t> </a:t>
            </a:r>
            <a:r>
              <a:rPr lang="en-US" altLang="ko-KR" sz="2200" dirty="0" err="1"/>
              <a:t>đối</a:t>
            </a:r>
            <a:r>
              <a:rPr lang="en-US" altLang="ko-KR" sz="2200" dirty="0"/>
              <a:t> </a:t>
            </a:r>
            <a:r>
              <a:rPr lang="en-US" altLang="ko-KR" sz="2200" dirty="0" err="1"/>
              <a:t>tượng</a:t>
            </a:r>
            <a:r>
              <a:rPr lang="en-US" altLang="ko-KR" sz="2200" dirty="0"/>
              <a:t> </a:t>
            </a:r>
            <a:r>
              <a:rPr lang="en-US" altLang="ko-KR" sz="2200" dirty="0" err="1"/>
              <a:t>hiện</a:t>
            </a:r>
            <a:r>
              <a:rPr lang="en-US" altLang="ko-KR" sz="2200" dirty="0"/>
              <a:t> </a:t>
            </a:r>
            <a:r>
              <a:rPr lang="en-US" altLang="ko-KR" sz="2200" dirty="0" err="1"/>
              <a:t>tại</a:t>
            </a:r>
            <a:endParaRPr lang="en-US" altLang="ko-KR" sz="2200" dirty="0"/>
          </a:p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endParaRPr lang="en-US" altLang="ko-KR" sz="2200" dirty="0"/>
          </a:p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endParaRPr lang="en-US" altLang="ko-KR" sz="2200" dirty="0"/>
          </a:p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endParaRPr lang="en-US" altLang="ko-KR" sz="2200" dirty="0"/>
          </a:p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altLang="ko-KR" sz="2200" dirty="0" err="1"/>
              <a:t>boolean</a:t>
            </a:r>
            <a:r>
              <a:rPr lang="en-US" altLang="ko-KR" sz="2200" dirty="0"/>
              <a:t> equals(Object) so </a:t>
            </a:r>
            <a:r>
              <a:rPr lang="en-US" altLang="ko-KR" sz="2200" dirty="0" err="1"/>
              <a:t>sánh</a:t>
            </a:r>
            <a:r>
              <a:rPr lang="en-US" altLang="ko-KR" sz="2200" dirty="0"/>
              <a:t> </a:t>
            </a:r>
            <a:r>
              <a:rPr lang="en-US" altLang="ko-KR" sz="2200" dirty="0" err="1"/>
              <a:t>các</a:t>
            </a:r>
            <a:r>
              <a:rPr lang="en-US" altLang="ko-KR" sz="2200" dirty="0"/>
              <a:t> </a:t>
            </a:r>
            <a:r>
              <a:rPr lang="en-US" altLang="ko-KR" sz="2200" dirty="0" err="1"/>
              <a:t>đối</a:t>
            </a:r>
            <a:r>
              <a:rPr lang="en-US" altLang="ko-KR" sz="2200" dirty="0"/>
              <a:t> </a:t>
            </a:r>
            <a:r>
              <a:rPr lang="en-US" altLang="ko-KR" sz="2200" dirty="0" err="1"/>
              <a:t>tượng</a:t>
            </a:r>
            <a:r>
              <a:rPr lang="en-US" altLang="ko-KR" sz="2200" dirty="0"/>
              <a:t>, </a:t>
            </a:r>
            <a:r>
              <a:rPr lang="en-US" altLang="ko-KR" sz="2200" dirty="0" err="1"/>
              <a:t>thường</a:t>
            </a:r>
            <a:r>
              <a:rPr lang="en-US" altLang="ko-KR" sz="2200" dirty="0"/>
              <a:t> </a:t>
            </a:r>
            <a:r>
              <a:rPr lang="en-US" altLang="ko-KR" sz="2200" dirty="0" err="1"/>
              <a:t>là</a:t>
            </a:r>
            <a:r>
              <a:rPr lang="en-US" altLang="ko-KR" sz="2200" dirty="0"/>
              <a:t> </a:t>
            </a:r>
            <a:r>
              <a:rPr lang="en-US" altLang="ko-KR" sz="2200" dirty="0" err="1"/>
              <a:t>được</a:t>
            </a:r>
            <a:r>
              <a:rPr lang="en-US" altLang="ko-KR" sz="2200" dirty="0"/>
              <a:t> </a:t>
            </a:r>
            <a:r>
              <a:rPr lang="en-US" altLang="ko-KR" sz="2200" dirty="0" err="1"/>
              <a:t>tái</a:t>
            </a:r>
            <a:r>
              <a:rPr lang="en-US" altLang="ko-KR" sz="2200" dirty="0"/>
              <a:t> </a:t>
            </a:r>
            <a:r>
              <a:rPr lang="en-US" altLang="ko-KR" sz="2200" dirty="0" err="1"/>
              <a:t>định</a:t>
            </a:r>
            <a:r>
              <a:rPr lang="en-US" altLang="ko-KR" sz="2200" dirty="0"/>
              <a:t> </a:t>
            </a:r>
            <a:r>
              <a:rPr lang="en-US" altLang="ko-KR" sz="2200" dirty="0" err="1"/>
              <a:t>nghĩa</a:t>
            </a:r>
            <a:endParaRPr lang="en-US" altLang="ko-KR" sz="2200" dirty="0"/>
          </a:p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altLang="ko-KR" sz="2200" dirty="0"/>
              <a:t>String t</a:t>
            </a:r>
            <a:r>
              <a:rPr lang="en-US" altLang="ko-KR" sz="2200" noProof="1"/>
              <a:t>oS</a:t>
            </a:r>
            <a:r>
              <a:rPr lang="en-US" altLang="ko-KR" sz="2200" dirty="0" err="1"/>
              <a:t>tring</a:t>
            </a:r>
            <a:r>
              <a:rPr lang="en-US" altLang="ko-KR" sz="2200" dirty="0"/>
              <a:t>() </a:t>
            </a:r>
            <a:r>
              <a:rPr lang="en-US" altLang="ko-KR" sz="2200" dirty="0" err="1"/>
              <a:t>trả</a:t>
            </a:r>
            <a:r>
              <a:rPr lang="en-US" altLang="ko-KR" sz="2200" dirty="0"/>
              <a:t> </a:t>
            </a:r>
            <a:r>
              <a:rPr lang="en-US" altLang="ko-KR" sz="2200" dirty="0" err="1"/>
              <a:t>lại</a:t>
            </a:r>
            <a:r>
              <a:rPr lang="en-US" altLang="ko-KR" sz="2200" dirty="0"/>
              <a:t> </a:t>
            </a:r>
            <a:r>
              <a:rPr lang="en-US" altLang="ko-KR" sz="2200" dirty="0" err="1"/>
              <a:t>biểu</a:t>
            </a:r>
            <a:r>
              <a:rPr lang="en-US" altLang="ko-KR" sz="2200" dirty="0"/>
              <a:t> </a:t>
            </a:r>
            <a:r>
              <a:rPr lang="en-US" altLang="ko-KR" sz="2200" dirty="0" err="1"/>
              <a:t>diễn</a:t>
            </a:r>
            <a:r>
              <a:rPr lang="en-US" altLang="ko-KR" sz="2200" dirty="0"/>
              <a:t> </a:t>
            </a:r>
            <a:r>
              <a:rPr lang="en-US" altLang="ko-KR" sz="2200" dirty="0" err="1"/>
              <a:t>của</a:t>
            </a:r>
            <a:r>
              <a:rPr lang="en-US" altLang="ko-KR" sz="2200" dirty="0"/>
              <a:t> </a:t>
            </a:r>
            <a:r>
              <a:rPr lang="en-US" altLang="ko-KR" sz="2200" dirty="0" err="1"/>
              <a:t>đối</a:t>
            </a:r>
            <a:r>
              <a:rPr lang="en-US" altLang="ko-KR" sz="2200" dirty="0"/>
              <a:t> </a:t>
            </a:r>
            <a:r>
              <a:rPr lang="en-US" altLang="ko-KR" sz="2200" dirty="0" err="1"/>
              <a:t>tượng</a:t>
            </a:r>
            <a:r>
              <a:rPr lang="en-US" altLang="ko-KR" sz="2200" dirty="0"/>
              <a:t> </a:t>
            </a:r>
            <a:r>
              <a:rPr lang="en-US" altLang="ko-KR" sz="2200" dirty="0" err="1"/>
              <a:t>dưới</a:t>
            </a:r>
            <a:r>
              <a:rPr lang="en-US" altLang="ko-KR" sz="2200" dirty="0"/>
              <a:t> </a:t>
            </a:r>
            <a:r>
              <a:rPr lang="en-US" altLang="ko-KR" sz="2200" dirty="0" err="1"/>
              <a:t>dạng</a:t>
            </a:r>
            <a:r>
              <a:rPr lang="en-US" altLang="ko-KR" sz="2200" dirty="0"/>
              <a:t> </a:t>
            </a:r>
            <a:r>
              <a:rPr lang="en-US" altLang="ko-KR" sz="2200" dirty="0" err="1"/>
              <a:t>xâu</a:t>
            </a:r>
            <a:r>
              <a:rPr lang="en-US" altLang="ko-KR" sz="2200" dirty="0"/>
              <a:t> </a:t>
            </a:r>
            <a:r>
              <a:rPr lang="en-US" altLang="ko-KR" sz="2200" dirty="0" err="1"/>
              <a:t>ký</a:t>
            </a:r>
            <a:r>
              <a:rPr lang="en-US" altLang="ko-KR" sz="2200" dirty="0"/>
              <a:t> </a:t>
            </a:r>
            <a:r>
              <a:rPr lang="en-US" altLang="ko-KR" sz="2200" dirty="0" err="1"/>
              <a:t>tự</a:t>
            </a:r>
            <a:r>
              <a:rPr lang="en-US" altLang="ko-KR" sz="2200" dirty="0"/>
              <a:t>, </a:t>
            </a:r>
            <a:r>
              <a:rPr lang="en-US" altLang="ko-KR" sz="2200" dirty="0" err="1"/>
              <a:t>thường</a:t>
            </a:r>
            <a:r>
              <a:rPr lang="en-US" altLang="ko-KR" sz="2200" dirty="0"/>
              <a:t> </a:t>
            </a:r>
            <a:r>
              <a:rPr lang="en-US" altLang="ko-KR" sz="2200" dirty="0" err="1"/>
              <a:t>được</a:t>
            </a:r>
            <a:r>
              <a:rPr lang="en-US" altLang="ko-KR" sz="2200" dirty="0"/>
              <a:t> </a:t>
            </a:r>
            <a:r>
              <a:rPr lang="en-US" altLang="ko-KR" sz="2200" dirty="0" err="1"/>
              <a:t>định</a:t>
            </a:r>
            <a:r>
              <a:rPr lang="en-US" altLang="ko-KR" sz="2200" dirty="0"/>
              <a:t> </a:t>
            </a:r>
            <a:r>
              <a:rPr lang="en-US" altLang="ko-KR" sz="2200" dirty="0" err="1"/>
              <a:t>nghĩa</a:t>
            </a:r>
            <a:r>
              <a:rPr lang="en-US" altLang="ko-KR" sz="2200" dirty="0"/>
              <a:t> </a:t>
            </a:r>
            <a:r>
              <a:rPr lang="en-US" altLang="ko-KR" sz="2200" dirty="0" err="1"/>
              <a:t>lại</a:t>
            </a:r>
            <a:endParaRPr lang="en-US" altLang="ko-KR" sz="2200" noProof="1"/>
          </a:p>
        </p:txBody>
      </p:sp>
      <p:sp>
        <p:nvSpPr>
          <p:cNvPr id="6151" name="Text Box 4"/>
          <p:cNvSpPr txBox="1">
            <a:spLocks noChangeArrowheads="1"/>
          </p:cNvSpPr>
          <p:nvPr/>
        </p:nvSpPr>
        <p:spPr bwMode="auto">
          <a:xfrm>
            <a:off x="2133600" y="2362200"/>
            <a:ext cx="4127500" cy="10160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000" dirty="0">
                <a:latin typeface="+mn-lt"/>
              </a:rPr>
              <a:t>Cat a = new Cat(”Tom”);</a:t>
            </a:r>
          </a:p>
          <a:p>
            <a:pPr>
              <a:defRPr/>
            </a:pPr>
            <a:r>
              <a:rPr lang="en-US" sz="2000" dirty="0">
                <a:latin typeface="+mn-lt"/>
              </a:rPr>
              <a:t>Class c = </a:t>
            </a:r>
            <a:r>
              <a:rPr lang="en-US" sz="2000" dirty="0" err="1">
                <a:latin typeface="+mn-lt"/>
              </a:rPr>
              <a:t>a.getClass</a:t>
            </a:r>
            <a:r>
              <a:rPr lang="en-US" sz="2000" dirty="0">
                <a:latin typeface="+mn-lt"/>
              </a:rPr>
              <a:t>();</a:t>
            </a:r>
          </a:p>
          <a:p>
            <a:pPr>
              <a:defRPr/>
            </a:pPr>
            <a:r>
              <a:rPr lang="en-US" sz="2000" dirty="0" err="1">
                <a:latin typeface="+mn-lt"/>
              </a:rPr>
              <a:t>System.out.println</a:t>
            </a:r>
            <a:r>
              <a:rPr lang="en-US" sz="2000" dirty="0">
                <a:latin typeface="+mn-lt"/>
              </a:rPr>
              <a:t>(c);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CA226-1B9E-4466-9C7C-B46B264B8A68}" type="datetime1">
              <a:rPr lang="en-US" smtClean="0"/>
              <a:t>11/18/2021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Wrapper classes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495300" y="1524001"/>
            <a:ext cx="8915400" cy="4602164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</a:pPr>
            <a:r>
              <a:rPr lang="en-US" altLang="ko-KR" sz="2400" dirty="0"/>
              <a:t>‘</a:t>
            </a:r>
            <a:r>
              <a:rPr lang="en-US" altLang="ko-KR" sz="2400" dirty="0" err="1"/>
              <a:t>Lớp</a:t>
            </a:r>
            <a:r>
              <a:rPr lang="en-US" altLang="ko-KR" sz="2400" dirty="0"/>
              <a:t> </a:t>
            </a:r>
            <a:r>
              <a:rPr lang="en-US" altLang="ko-KR" sz="2400" dirty="0" err="1"/>
              <a:t>bao</a:t>
            </a:r>
            <a:r>
              <a:rPr lang="en-US" altLang="ko-KR" sz="2400" dirty="0"/>
              <a:t> </a:t>
            </a:r>
            <a:r>
              <a:rPr lang="en-US" altLang="ko-KR" sz="2400" dirty="0" err="1"/>
              <a:t>bọc</a:t>
            </a:r>
            <a:r>
              <a:rPr lang="en-US" altLang="ko-KR" sz="2400" dirty="0"/>
              <a:t>’ </a:t>
            </a:r>
            <a:r>
              <a:rPr lang="en-US" altLang="ko-KR" sz="2400" dirty="0" err="1"/>
              <a:t>là</a:t>
            </a:r>
            <a:r>
              <a:rPr lang="en-US" altLang="ko-KR" sz="2400" dirty="0"/>
              <a:t> </a:t>
            </a:r>
            <a:r>
              <a:rPr lang="en-US" altLang="ko-KR" sz="2400" dirty="0" err="1"/>
              <a:t>lớp</a:t>
            </a:r>
            <a:r>
              <a:rPr lang="en-US" altLang="ko-KR" sz="2400" dirty="0"/>
              <a:t> </a:t>
            </a:r>
            <a:r>
              <a:rPr lang="en-US" altLang="ko-KR" sz="2400" dirty="0" err="1"/>
              <a:t>gói</a:t>
            </a:r>
            <a:r>
              <a:rPr lang="en-US" altLang="ko-KR" sz="2400" dirty="0"/>
              <a:t> </a:t>
            </a:r>
            <a:r>
              <a:rPr lang="en-US" altLang="ko-KR" sz="2400" dirty="0" err="1"/>
              <a:t>quanh</a:t>
            </a:r>
            <a:r>
              <a:rPr lang="en-US" altLang="ko-KR" sz="2400" dirty="0"/>
              <a:t> </a:t>
            </a:r>
            <a:r>
              <a:rPr lang="en-US" altLang="ko-KR" sz="2400" dirty="0" err="1"/>
              <a:t>một</a:t>
            </a:r>
            <a:r>
              <a:rPr lang="en-US" altLang="ko-KR" sz="2400" dirty="0"/>
              <a:t> </a:t>
            </a:r>
            <a:r>
              <a:rPr lang="en-US" altLang="ko-KR" sz="2400" dirty="0" err="1"/>
              <a:t>kiểu</a:t>
            </a:r>
            <a:r>
              <a:rPr lang="en-US" altLang="ko-KR" sz="2400" dirty="0"/>
              <a:t> </a:t>
            </a:r>
            <a:r>
              <a:rPr lang="en-US" altLang="ko-KR" sz="2400" dirty="0" err="1"/>
              <a:t>dữ</a:t>
            </a:r>
            <a:r>
              <a:rPr lang="en-US" altLang="ko-KR" sz="2400" dirty="0"/>
              <a:t> </a:t>
            </a:r>
            <a:r>
              <a:rPr lang="en-US" altLang="ko-KR" sz="2400" dirty="0" err="1"/>
              <a:t>liệu</a:t>
            </a:r>
            <a:r>
              <a:rPr lang="en-US" altLang="ko-KR" sz="2400" dirty="0"/>
              <a:t> </a:t>
            </a:r>
            <a:r>
              <a:rPr lang="en-US" altLang="ko-KR" sz="2400" dirty="0" err="1"/>
              <a:t>nguyên</a:t>
            </a:r>
            <a:r>
              <a:rPr lang="en-US" altLang="ko-KR" sz="2400" dirty="0"/>
              <a:t> </a:t>
            </a:r>
            <a:r>
              <a:rPr lang="en-US" altLang="ko-KR" sz="2400" dirty="0" err="1"/>
              <a:t>thủy</a:t>
            </a:r>
            <a:r>
              <a:rPr lang="en-US" altLang="ko-KR" sz="2400" dirty="0"/>
              <a:t> </a:t>
            </a:r>
            <a:r>
              <a:rPr lang="en-US" altLang="ko-KR" sz="2400" dirty="0" err="1"/>
              <a:t>sao</a:t>
            </a:r>
            <a:r>
              <a:rPr lang="en-US" altLang="ko-KR" sz="2400" dirty="0"/>
              <a:t> </a:t>
            </a:r>
            <a:r>
              <a:rPr lang="en-US" altLang="ko-KR" sz="2400" dirty="0" err="1"/>
              <a:t>cho</a:t>
            </a:r>
            <a:r>
              <a:rPr lang="en-US" altLang="ko-KR" sz="2400" dirty="0"/>
              <a:t> </a:t>
            </a:r>
            <a:r>
              <a:rPr lang="en-US" altLang="ko-KR" sz="2400" dirty="0" err="1"/>
              <a:t>trông</a:t>
            </a:r>
            <a:r>
              <a:rPr lang="en-US" altLang="ko-KR" sz="2400" dirty="0"/>
              <a:t> </a:t>
            </a:r>
            <a:r>
              <a:rPr lang="en-US" altLang="ko-KR" sz="2400" dirty="0" err="1"/>
              <a:t>như</a:t>
            </a:r>
            <a:r>
              <a:rPr lang="en-US" altLang="ko-KR" sz="2400" dirty="0"/>
              <a:t> </a:t>
            </a:r>
            <a:r>
              <a:rPr lang="en-US" altLang="ko-KR" sz="2400" dirty="0" err="1"/>
              <a:t>một</a:t>
            </a:r>
            <a:r>
              <a:rPr lang="en-US" altLang="ko-KR" sz="2400" dirty="0"/>
              <a:t> </a:t>
            </a:r>
            <a:r>
              <a:rPr lang="en-US" altLang="ko-KR" sz="2400" dirty="0" err="1"/>
              <a:t>đối</a:t>
            </a:r>
            <a:r>
              <a:rPr lang="en-US" altLang="ko-KR" sz="2400" dirty="0"/>
              <a:t> </a:t>
            </a:r>
            <a:r>
              <a:rPr lang="en-US" altLang="ko-KR" sz="2400" dirty="0" err="1"/>
              <a:t>tượng</a:t>
            </a:r>
            <a:endParaRPr lang="en-US" altLang="ko-KR" sz="2400" dirty="0"/>
          </a:p>
          <a:p>
            <a:pPr>
              <a:spcBef>
                <a:spcPct val="0"/>
              </a:spcBef>
            </a:pPr>
            <a:r>
              <a:rPr lang="en-US" altLang="ko-KR" sz="2400" dirty="0"/>
              <a:t>Wrapper classes </a:t>
            </a:r>
            <a:r>
              <a:rPr lang="en-US" altLang="ko-KR" sz="2400" dirty="0" err="1"/>
              <a:t>có</a:t>
            </a:r>
            <a:r>
              <a:rPr lang="en-US" altLang="ko-KR" sz="2400" dirty="0"/>
              <a:t> </a:t>
            </a:r>
            <a:r>
              <a:rPr lang="en-US" altLang="ko-KR" sz="2400" dirty="0" err="1"/>
              <a:t>phương</a:t>
            </a:r>
            <a:r>
              <a:rPr lang="en-US" altLang="ko-KR" sz="2400" dirty="0"/>
              <a:t> </a:t>
            </a:r>
            <a:r>
              <a:rPr lang="en-US" altLang="ko-KR" sz="2400" dirty="0" err="1"/>
              <a:t>thức</a:t>
            </a:r>
            <a:r>
              <a:rPr lang="en-US" altLang="ko-KR" sz="2400" dirty="0"/>
              <a:t> </a:t>
            </a:r>
            <a:r>
              <a:rPr lang="en-US" altLang="ko-KR" sz="2400" dirty="0" err="1"/>
              <a:t>có</a:t>
            </a:r>
            <a:r>
              <a:rPr lang="en-US" altLang="ko-KR" sz="2400" dirty="0"/>
              <a:t> </a:t>
            </a:r>
            <a:r>
              <a:rPr lang="en-US" altLang="ko-KR" sz="2400" dirty="0" err="1"/>
              <a:t>thể</a:t>
            </a:r>
            <a:r>
              <a:rPr lang="en-US" altLang="ko-KR" sz="2400" dirty="0"/>
              <a:t> </a:t>
            </a:r>
            <a:r>
              <a:rPr lang="en-US" altLang="ko-KR" sz="2400" dirty="0" err="1"/>
              <a:t>mở</a:t>
            </a:r>
            <a:r>
              <a:rPr lang="en-US" altLang="ko-KR" sz="2400" dirty="0"/>
              <a:t> </a:t>
            </a:r>
            <a:r>
              <a:rPr lang="en-US" altLang="ko-KR" sz="2400" dirty="0" err="1"/>
              <a:t>đối</a:t>
            </a:r>
            <a:r>
              <a:rPr lang="en-US" altLang="ko-KR" sz="2400" dirty="0"/>
              <a:t> </a:t>
            </a:r>
            <a:r>
              <a:rPr lang="en-US" altLang="ko-KR" sz="2400" dirty="0" err="1"/>
              <a:t>tượng</a:t>
            </a:r>
            <a:r>
              <a:rPr lang="en-US" altLang="ko-KR" sz="2400" dirty="0"/>
              <a:t> </a:t>
            </a:r>
            <a:r>
              <a:rPr lang="en-US" altLang="ko-KR" sz="2400" dirty="0" err="1"/>
              <a:t>ra</a:t>
            </a:r>
            <a:r>
              <a:rPr lang="en-US" altLang="ko-KR" sz="2400" dirty="0"/>
              <a:t> </a:t>
            </a:r>
            <a:r>
              <a:rPr lang="en-US" altLang="ko-KR" sz="2400" dirty="0" err="1"/>
              <a:t>và</a:t>
            </a:r>
            <a:r>
              <a:rPr lang="en-US" altLang="ko-KR" sz="2400" dirty="0"/>
              <a:t> </a:t>
            </a:r>
            <a:r>
              <a:rPr lang="en-US" altLang="ko-KR" sz="2400" dirty="0" err="1"/>
              <a:t>trả</a:t>
            </a:r>
            <a:r>
              <a:rPr lang="en-US" altLang="ko-KR" sz="2400" dirty="0"/>
              <a:t> </a:t>
            </a:r>
            <a:r>
              <a:rPr lang="en-US" altLang="ko-KR" sz="2400" dirty="0" err="1"/>
              <a:t>về</a:t>
            </a:r>
            <a:r>
              <a:rPr lang="en-US" altLang="ko-KR" sz="2400" dirty="0"/>
              <a:t> </a:t>
            </a:r>
            <a:r>
              <a:rPr lang="en-US" altLang="ko-KR" sz="2400" dirty="0" err="1"/>
              <a:t>kiểu</a:t>
            </a:r>
            <a:r>
              <a:rPr lang="en-US" altLang="ko-KR" sz="2400" dirty="0"/>
              <a:t> ban </a:t>
            </a:r>
            <a:r>
              <a:rPr lang="en-US" altLang="ko-KR" sz="2400" dirty="0" err="1"/>
              <a:t>đầu</a:t>
            </a:r>
            <a:endParaRPr lang="en-US" altLang="ko-KR" sz="2400" dirty="0"/>
          </a:p>
          <a:p>
            <a:pPr>
              <a:spcBef>
                <a:spcPct val="0"/>
              </a:spcBef>
            </a:pPr>
            <a:endParaRPr lang="en-US" altLang="ko-KR" sz="2400" dirty="0"/>
          </a:p>
          <a:p>
            <a:pPr>
              <a:spcBef>
                <a:spcPct val="0"/>
              </a:spcBef>
            </a:pPr>
            <a:r>
              <a:rPr lang="en-US" altLang="ko-KR" sz="2400" dirty="0" err="1"/>
              <a:t>Ví</a:t>
            </a:r>
            <a:r>
              <a:rPr lang="en-US" altLang="ko-KR" sz="2400" dirty="0"/>
              <a:t> </a:t>
            </a:r>
            <a:r>
              <a:rPr lang="en-US" altLang="ko-KR" sz="2400" dirty="0" err="1"/>
              <a:t>dụ</a:t>
            </a:r>
            <a:endParaRPr lang="en-US" altLang="ko-KR" sz="2800" dirty="0"/>
          </a:p>
          <a:p>
            <a:pPr lvl="2">
              <a:spcBef>
                <a:spcPct val="0"/>
              </a:spcBef>
              <a:buFont typeface="Wingdings" pitchFamily="2" charset="2"/>
              <a:buNone/>
            </a:pPr>
            <a:r>
              <a:rPr lang="en-US" altLang="ko-KR" sz="2000" dirty="0" err="1"/>
              <a:t>int</a:t>
            </a:r>
            <a:r>
              <a:rPr lang="en-US" altLang="ko-KR" sz="2000" dirty="0"/>
              <a:t> x = 100;</a:t>
            </a:r>
          </a:p>
          <a:p>
            <a:pPr lvl="2">
              <a:spcBef>
                <a:spcPct val="0"/>
              </a:spcBef>
              <a:buFont typeface="Wingdings" pitchFamily="2" charset="2"/>
              <a:buNone/>
            </a:pPr>
            <a:r>
              <a:rPr lang="en-US" altLang="ko-KR" sz="2000" dirty="0"/>
              <a:t>Integer o = new Integer(x)</a:t>
            </a:r>
            <a:endParaRPr lang="en-US" altLang="ko-KR" sz="1800" dirty="0"/>
          </a:p>
          <a:p>
            <a:pPr>
              <a:spcBef>
                <a:spcPct val="0"/>
              </a:spcBef>
            </a:pPr>
            <a:r>
              <a:rPr lang="en-US" altLang="ko-KR" sz="2400" dirty="0" err="1"/>
              <a:t>Mở</a:t>
            </a:r>
            <a:r>
              <a:rPr lang="en-US" altLang="ko-KR" sz="2400" dirty="0"/>
              <a:t> </a:t>
            </a:r>
            <a:r>
              <a:rPr lang="en-US" altLang="ko-KR" sz="2400" dirty="0" err="1"/>
              <a:t>đối</a:t>
            </a:r>
            <a:r>
              <a:rPr lang="en-US" altLang="ko-KR" sz="2400" dirty="0"/>
              <a:t> </a:t>
            </a:r>
            <a:r>
              <a:rPr lang="en-US" altLang="ko-KR" sz="2400" dirty="0" err="1"/>
              <a:t>tượng</a:t>
            </a:r>
            <a:r>
              <a:rPr lang="en-US" altLang="ko-KR" sz="2400" dirty="0"/>
              <a:t>  </a:t>
            </a:r>
          </a:p>
          <a:p>
            <a:pPr lvl="1">
              <a:spcBef>
                <a:spcPct val="0"/>
              </a:spcBef>
            </a:pPr>
            <a:r>
              <a:rPr lang="en-US" altLang="ko-KR" sz="2000" dirty="0" err="1"/>
              <a:t>int</a:t>
            </a:r>
            <a:r>
              <a:rPr lang="en-US" altLang="ko-KR" sz="2000" dirty="0"/>
              <a:t> z= </a:t>
            </a:r>
            <a:r>
              <a:rPr lang="en-US" altLang="ko-KR" sz="2000" dirty="0" err="1"/>
              <a:t>o.intValue</a:t>
            </a:r>
            <a:r>
              <a:rPr lang="en-US" altLang="ko-KR" sz="2000" dirty="0"/>
              <a:t>()</a:t>
            </a:r>
          </a:p>
          <a:p>
            <a:pPr lvl="1">
              <a:spcBef>
                <a:spcPct val="0"/>
              </a:spcBef>
            </a:pPr>
            <a:r>
              <a:rPr lang="en-US" altLang="ko-KR" sz="2000" dirty="0" err="1"/>
              <a:t>System.out.println</a:t>
            </a:r>
            <a:r>
              <a:rPr lang="en-US" altLang="ko-KR" sz="2000" dirty="0"/>
              <a:t>(z*z);// 10000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Cấu trúc dữ liệu trong Java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Page </a:t>
            </a:r>
            <a:fld id="{DBC29DC0-E6E5-4167-852C-CE453BD6CCE9}" type="slidenum">
              <a:rPr lang="en-US" altLang="ko-KR"/>
              <a:pPr>
                <a:defRPr/>
              </a:pPr>
              <a:t>6</a:t>
            </a:fld>
            <a:endParaRPr lang="en-US" altLang="ko-KR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47EC8-A269-4463-9867-E23CB7F174C2}" type="datetime1">
              <a:rPr lang="en-US" smtClean="0"/>
              <a:t>11/18/2021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latin typeface="+mn-lt"/>
              </a:rPr>
              <a:t>Cấu trúc dữ liệu trong Java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257C3E-8441-46AA-8DD9-FB152979786E}" type="slidenum">
              <a:rPr lang="en-US" altLang="en-US"/>
              <a:pPr>
                <a:defRPr/>
              </a:pPr>
              <a:t>7</a:t>
            </a:fld>
            <a:endParaRPr lang="en-US" altLang="en-US"/>
          </a:p>
        </p:txBody>
      </p:sp>
      <p:sp>
        <p:nvSpPr>
          <p:cNvPr id="71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err="1">
                <a:latin typeface="+mn-lt"/>
              </a:rPr>
              <a:t>Kiểu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nguyên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thủy</a:t>
            </a:r>
            <a:endParaRPr lang="en-US" dirty="0">
              <a:latin typeface="+mn-lt"/>
            </a:endParaRPr>
          </a:p>
        </p:txBody>
      </p:sp>
      <p:sp>
        <p:nvSpPr>
          <p:cNvPr id="81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8688" y="1371600"/>
            <a:ext cx="8782977" cy="4865688"/>
          </a:xfrm>
          <a:noFill/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altLang="ko-KR" sz="2400" dirty="0" err="1"/>
              <a:t>Các</a:t>
            </a:r>
            <a:r>
              <a:rPr lang="en-US" altLang="ko-KR" sz="2400" dirty="0"/>
              <a:t> </a:t>
            </a:r>
            <a:r>
              <a:rPr lang="en-US" altLang="ko-KR" sz="2400" dirty="0" err="1"/>
              <a:t>phương</a:t>
            </a:r>
            <a:r>
              <a:rPr lang="en-US" altLang="ko-KR" sz="2400" dirty="0"/>
              <a:t> </a:t>
            </a:r>
            <a:r>
              <a:rPr lang="en-US" altLang="ko-KR" sz="2400" dirty="0" err="1"/>
              <a:t>thức</a:t>
            </a:r>
            <a:r>
              <a:rPr lang="en-US" altLang="ko-KR" sz="2400" dirty="0"/>
              <a:t> </a:t>
            </a:r>
            <a:r>
              <a:rPr lang="en-US" altLang="ko-KR" sz="2400" dirty="0" err="1"/>
              <a:t>tiện</a:t>
            </a:r>
            <a:r>
              <a:rPr lang="en-US" altLang="ko-KR" sz="2400" dirty="0"/>
              <a:t> </a:t>
            </a:r>
            <a:r>
              <a:rPr lang="en-US" altLang="ko-KR" sz="2400" dirty="0" err="1"/>
              <a:t>ích</a:t>
            </a:r>
            <a:r>
              <a:rPr lang="en-US" altLang="ko-KR" sz="2400" dirty="0"/>
              <a:t> </a:t>
            </a: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altLang="ko-KR" sz="2000" b="1" dirty="0" err="1"/>
              <a:t>valu</a:t>
            </a:r>
            <a:r>
              <a:rPr lang="en-US" altLang="ko-KR" sz="2000" b="1" noProof="1"/>
              <a:t>eOf</a:t>
            </a:r>
            <a:r>
              <a:rPr lang="en-US" altLang="ko-KR" sz="2000" b="1" dirty="0"/>
              <a:t>(String s)</a:t>
            </a:r>
            <a:r>
              <a:rPr lang="en-US" altLang="ko-KR" sz="2000" dirty="0"/>
              <a:t> </a:t>
            </a:r>
            <a:r>
              <a:rPr lang="en-US" altLang="ko-KR" sz="2000" dirty="0" err="1"/>
              <a:t>trả</a:t>
            </a:r>
            <a:r>
              <a:rPr lang="en-US" altLang="ko-KR" sz="2000" dirty="0"/>
              <a:t> </a:t>
            </a:r>
            <a:r>
              <a:rPr lang="en-US" altLang="ko-KR" sz="2000" dirty="0" err="1"/>
              <a:t>lại</a:t>
            </a:r>
            <a:r>
              <a:rPr lang="en-US" altLang="ko-KR" sz="2000" dirty="0"/>
              <a:t> </a:t>
            </a:r>
            <a:r>
              <a:rPr lang="en-US" altLang="ko-KR" sz="2000" dirty="0" err="1"/>
              <a:t>một</a:t>
            </a:r>
            <a:r>
              <a:rPr lang="en-US" altLang="ko-KR" sz="2000" dirty="0"/>
              <a:t> </a:t>
            </a:r>
            <a:r>
              <a:rPr lang="en-US" altLang="ko-KR" sz="2000" dirty="0" err="1"/>
              <a:t>đối</a:t>
            </a:r>
            <a:r>
              <a:rPr lang="en-US" altLang="ko-KR" sz="2000" dirty="0"/>
              <a:t> </a:t>
            </a:r>
            <a:r>
              <a:rPr lang="en-US" altLang="ko-KR" sz="2000" dirty="0" err="1"/>
              <a:t>tượng</a:t>
            </a:r>
            <a:r>
              <a:rPr lang="en-US" altLang="ko-KR" sz="2000" dirty="0"/>
              <a:t> </a:t>
            </a:r>
            <a:r>
              <a:rPr lang="en-US" altLang="ko-KR" sz="2000" dirty="0" err="1"/>
              <a:t>có</a:t>
            </a:r>
            <a:r>
              <a:rPr lang="en-US" altLang="ko-KR" sz="2000" dirty="0"/>
              <a:t> </a:t>
            </a:r>
            <a:r>
              <a:rPr lang="en-US" altLang="ko-KR" sz="2000" dirty="0" err="1"/>
              <a:t>kiểu</a:t>
            </a:r>
            <a:r>
              <a:rPr lang="en-US" altLang="ko-KR" sz="2000" dirty="0"/>
              <a:t> </a:t>
            </a:r>
            <a:r>
              <a:rPr lang="en-US" altLang="ko-KR" sz="2000" dirty="0" err="1"/>
              <a:t>tương</a:t>
            </a:r>
            <a:r>
              <a:rPr lang="en-US" altLang="ko-KR" sz="2000" dirty="0"/>
              <a:t> </a:t>
            </a:r>
            <a:r>
              <a:rPr lang="en-US" altLang="ko-KR" sz="2000" dirty="0" err="1"/>
              <a:t>ứng</a:t>
            </a:r>
            <a:r>
              <a:rPr lang="en-US" altLang="ko-KR" sz="2000" dirty="0"/>
              <a:t> </a:t>
            </a:r>
            <a:r>
              <a:rPr lang="en-US" altLang="ko-KR" sz="2000" dirty="0" err="1"/>
              <a:t>giá</a:t>
            </a:r>
            <a:r>
              <a:rPr lang="en-US" altLang="ko-KR" sz="2000" dirty="0"/>
              <a:t> </a:t>
            </a:r>
            <a:r>
              <a:rPr lang="en-US" altLang="ko-KR" sz="2000" dirty="0" err="1"/>
              <a:t>trị</a:t>
            </a:r>
            <a:r>
              <a:rPr lang="en-US" altLang="ko-KR" sz="2000" dirty="0"/>
              <a:t> </a:t>
            </a:r>
            <a:r>
              <a:rPr lang="en-US" altLang="ko-KR" sz="2000" dirty="0" err="1"/>
              <a:t>lưu</a:t>
            </a:r>
            <a:r>
              <a:rPr lang="en-US" altLang="ko-KR" sz="2000" dirty="0"/>
              <a:t> </a:t>
            </a:r>
            <a:r>
              <a:rPr lang="en-US" altLang="ko-KR" sz="2000" dirty="0" err="1"/>
              <a:t>trong</a:t>
            </a:r>
            <a:r>
              <a:rPr lang="en-US" altLang="ko-KR" sz="2000" dirty="0"/>
              <a:t> </a:t>
            </a:r>
            <a:r>
              <a:rPr lang="en-US" altLang="ko-KR" sz="2000" dirty="0" err="1"/>
              <a:t>biến</a:t>
            </a:r>
            <a:r>
              <a:rPr lang="en-US" altLang="ko-KR" sz="2000" dirty="0"/>
              <a:t> </a:t>
            </a:r>
            <a:r>
              <a:rPr lang="en-US" altLang="ko-KR" sz="2000" dirty="0" err="1"/>
              <a:t>xâu</a:t>
            </a:r>
            <a:r>
              <a:rPr lang="en-US" altLang="ko-KR" sz="2000" dirty="0"/>
              <a:t> </a:t>
            </a:r>
            <a:r>
              <a:rPr lang="en-US" altLang="ko-KR" sz="2000" dirty="0" err="1"/>
              <a:t>ký</a:t>
            </a:r>
            <a:r>
              <a:rPr lang="en-US" altLang="ko-KR" sz="2000" dirty="0"/>
              <a:t> </a:t>
            </a:r>
            <a:r>
              <a:rPr lang="en-US" altLang="ko-KR" sz="2000" dirty="0" err="1"/>
              <a:t>tự</a:t>
            </a:r>
            <a:endParaRPr lang="en-US" altLang="ko-KR" sz="2000" dirty="0"/>
          </a:p>
          <a:p>
            <a:pPr lvl="2"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ko-KR" sz="2000" dirty="0"/>
              <a:t>Integer k = </a:t>
            </a:r>
            <a:r>
              <a:rPr lang="en-US" altLang="ko-KR" sz="2000" dirty="0" err="1"/>
              <a:t>Integer.valueOf</a:t>
            </a:r>
            <a:r>
              <a:rPr lang="en-US" altLang="ko-KR" sz="2000" dirty="0"/>
              <a:t>( "12"); // k = 12</a:t>
            </a: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altLang="ko-KR" sz="2000" b="1" dirty="0" err="1"/>
              <a:t>typeValue</a:t>
            </a:r>
            <a:r>
              <a:rPr lang="en-US" altLang="ko-KR" sz="2000" b="1" dirty="0"/>
              <a:t>()</a:t>
            </a:r>
            <a:r>
              <a:rPr lang="en-US" altLang="ko-KR" sz="2000" dirty="0"/>
              <a:t> </a:t>
            </a:r>
            <a:r>
              <a:rPr lang="en-US" altLang="ko-KR" sz="2000" dirty="0" err="1"/>
              <a:t>trả</a:t>
            </a:r>
            <a:r>
              <a:rPr lang="en-US" altLang="ko-KR" sz="2000" dirty="0"/>
              <a:t> </a:t>
            </a:r>
            <a:r>
              <a:rPr lang="en-US" altLang="ko-KR" sz="2000" dirty="0" err="1"/>
              <a:t>lại</a:t>
            </a:r>
            <a:r>
              <a:rPr lang="en-US" altLang="ko-KR" sz="2000" dirty="0"/>
              <a:t> </a:t>
            </a:r>
            <a:r>
              <a:rPr lang="en-US" altLang="ko-KR" sz="2000" dirty="0" err="1"/>
              <a:t>giá</a:t>
            </a:r>
            <a:r>
              <a:rPr lang="en-US" altLang="ko-KR" sz="2000" dirty="0"/>
              <a:t> </a:t>
            </a:r>
            <a:r>
              <a:rPr lang="en-US" altLang="ko-KR" sz="2000" dirty="0" err="1"/>
              <a:t>trị</a:t>
            </a:r>
            <a:r>
              <a:rPr lang="en-US" altLang="ko-KR" sz="2000" dirty="0"/>
              <a:t>  primitive value of the object</a:t>
            </a:r>
          </a:p>
          <a:p>
            <a:pPr lvl="2"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ko-KR" sz="2000" dirty="0" err="1"/>
              <a:t>int</a:t>
            </a:r>
            <a:r>
              <a:rPr lang="en-US" altLang="ko-KR" sz="2000" dirty="0"/>
              <a:t> </a:t>
            </a:r>
            <a:r>
              <a:rPr lang="en-US" altLang="ko-KR" sz="2000" dirty="0" err="1"/>
              <a:t>i</a:t>
            </a:r>
            <a:r>
              <a:rPr lang="en-US" altLang="ko-KR" sz="2000" dirty="0"/>
              <a:t> = </a:t>
            </a:r>
            <a:r>
              <a:rPr lang="en-US" altLang="ko-KR" sz="2000" dirty="0" err="1"/>
              <a:t>k.intValue</a:t>
            </a:r>
            <a:r>
              <a:rPr lang="en-US" altLang="ko-KR" sz="2000" dirty="0"/>
              <a:t>();  // </a:t>
            </a:r>
            <a:r>
              <a:rPr lang="en-US" altLang="ko-KR" sz="2000" dirty="0" err="1"/>
              <a:t>i</a:t>
            </a:r>
            <a:r>
              <a:rPr lang="en-US" altLang="ko-KR" sz="2000" dirty="0"/>
              <a:t> = 12</a:t>
            </a: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altLang="ko-KR" sz="2000" b="1" dirty="0"/>
              <a:t>static p</a:t>
            </a:r>
            <a:r>
              <a:rPr lang="en-US" altLang="ko-KR" sz="2000" b="1" noProof="1"/>
              <a:t>ar</a:t>
            </a:r>
            <a:r>
              <a:rPr lang="en-US" altLang="ko-KR" sz="2000" b="1" dirty="0" err="1"/>
              <a:t>seType</a:t>
            </a:r>
            <a:r>
              <a:rPr lang="en-US" altLang="ko-KR" sz="2000" b="1" dirty="0"/>
              <a:t>(String s)</a:t>
            </a:r>
            <a:r>
              <a:rPr lang="en-US" altLang="ko-KR" sz="2000" dirty="0"/>
              <a:t> </a:t>
            </a:r>
            <a:r>
              <a:rPr lang="en-US" altLang="ko-KR" sz="2000" dirty="0" err="1"/>
              <a:t>chuyển</a:t>
            </a:r>
            <a:r>
              <a:rPr lang="en-US" altLang="ko-KR" sz="2000" dirty="0"/>
              <a:t> </a:t>
            </a:r>
            <a:r>
              <a:rPr lang="en-US" altLang="ko-KR" sz="2000" dirty="0" err="1"/>
              <a:t>xâu</a:t>
            </a:r>
            <a:r>
              <a:rPr lang="en-US" altLang="ko-KR" sz="2000" dirty="0"/>
              <a:t> </a:t>
            </a:r>
            <a:r>
              <a:rPr lang="en-US" altLang="ko-KR" sz="2000" dirty="0" err="1"/>
              <a:t>ký</a:t>
            </a:r>
            <a:r>
              <a:rPr lang="en-US" altLang="ko-KR" sz="2000" dirty="0"/>
              <a:t> </a:t>
            </a:r>
            <a:r>
              <a:rPr lang="en-US" altLang="ko-KR" sz="2000" dirty="0" err="1"/>
              <a:t>tự</a:t>
            </a:r>
            <a:r>
              <a:rPr lang="en-US" altLang="ko-KR" sz="2000" dirty="0"/>
              <a:t> </a:t>
            </a:r>
            <a:r>
              <a:rPr lang="en-US" altLang="ko-KR" sz="2000" dirty="0" err="1"/>
              <a:t>thành</a:t>
            </a:r>
            <a:r>
              <a:rPr lang="en-US" altLang="ko-KR" sz="2000" dirty="0"/>
              <a:t> </a:t>
            </a:r>
            <a:r>
              <a:rPr lang="en-US" altLang="ko-KR" sz="2000" dirty="0" err="1"/>
              <a:t>giá</a:t>
            </a:r>
            <a:r>
              <a:rPr lang="en-US" altLang="ko-KR" sz="2000" dirty="0"/>
              <a:t> </a:t>
            </a:r>
            <a:r>
              <a:rPr lang="en-US" altLang="ko-KR" sz="2000" dirty="0" err="1"/>
              <a:t>trị</a:t>
            </a:r>
            <a:r>
              <a:rPr lang="en-US" altLang="ko-KR" sz="2000" dirty="0"/>
              <a:t> </a:t>
            </a:r>
            <a:r>
              <a:rPr lang="en-US" altLang="ko-KR" sz="2000" dirty="0" err="1"/>
              <a:t>của</a:t>
            </a:r>
            <a:r>
              <a:rPr lang="en-US" altLang="ko-KR" sz="2000" dirty="0"/>
              <a:t> </a:t>
            </a:r>
            <a:r>
              <a:rPr lang="en-US" altLang="ko-KR" sz="2000" dirty="0" err="1"/>
              <a:t>kiểu</a:t>
            </a:r>
            <a:r>
              <a:rPr lang="en-US" altLang="ko-KR" sz="2000" dirty="0"/>
              <a:t> </a:t>
            </a:r>
            <a:r>
              <a:rPr lang="en-US" altLang="ko-KR" sz="2000" dirty="0" err="1"/>
              <a:t>nguyên</a:t>
            </a:r>
            <a:r>
              <a:rPr lang="en-US" altLang="ko-KR" sz="2000" dirty="0"/>
              <a:t> </a:t>
            </a:r>
            <a:r>
              <a:rPr lang="en-US" altLang="ko-KR" sz="2000" dirty="0" err="1"/>
              <a:t>thủy</a:t>
            </a:r>
            <a:r>
              <a:rPr lang="en-US" altLang="ko-KR" sz="2000" dirty="0"/>
              <a:t> </a:t>
            </a:r>
            <a:r>
              <a:rPr lang="en-US" altLang="ko-KR" sz="2000" dirty="0" err="1"/>
              <a:t>tương</a:t>
            </a:r>
            <a:r>
              <a:rPr lang="en-US" altLang="ko-KR" sz="2000" dirty="0"/>
              <a:t> </a:t>
            </a:r>
            <a:r>
              <a:rPr lang="en-US" altLang="ko-KR" sz="2000" dirty="0" err="1"/>
              <a:t>ứng</a:t>
            </a:r>
            <a:endParaRPr lang="en-US" altLang="ko-KR" sz="2000" dirty="0"/>
          </a:p>
          <a:p>
            <a:pPr lvl="2"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ko-KR" sz="2000" dirty="0" err="1"/>
              <a:t>int</a:t>
            </a:r>
            <a:r>
              <a:rPr lang="en-US" altLang="ko-KR" sz="2000" dirty="0"/>
              <a:t> </a:t>
            </a:r>
            <a:r>
              <a:rPr lang="en-US" altLang="ko-KR" sz="2000" dirty="0" err="1"/>
              <a:t>i</a:t>
            </a:r>
            <a:r>
              <a:rPr lang="en-US" altLang="ko-KR" sz="2000" dirty="0"/>
              <a:t> = </a:t>
            </a:r>
            <a:r>
              <a:rPr lang="en-US" altLang="ko-KR" sz="2000" dirty="0" err="1"/>
              <a:t>Integer.parseInt</a:t>
            </a:r>
            <a:r>
              <a:rPr lang="en-US" altLang="ko-KR" sz="2000" dirty="0"/>
              <a:t>("12");  // </a:t>
            </a:r>
            <a:r>
              <a:rPr lang="en-US" altLang="ko-KR" sz="2000" dirty="0" err="1"/>
              <a:t>i</a:t>
            </a:r>
            <a:r>
              <a:rPr lang="en-US" altLang="ko-KR" sz="2000" dirty="0"/>
              <a:t> = 12 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altLang="ko-KR" sz="2400" dirty="0" err="1"/>
              <a:t>Hằng</a:t>
            </a:r>
            <a:r>
              <a:rPr lang="en-US" altLang="ko-KR" sz="2400" dirty="0"/>
              <a:t> </a:t>
            </a:r>
            <a:r>
              <a:rPr lang="en-US" altLang="ko-KR" sz="2400" dirty="0" err="1"/>
              <a:t>số</a:t>
            </a:r>
            <a:endParaRPr lang="en-US" altLang="ko-KR" sz="2400" dirty="0"/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altLang="ko-KR" sz="1800" b="1" dirty="0" err="1"/>
              <a:t>Type.M</a:t>
            </a:r>
            <a:r>
              <a:rPr lang="en-US" altLang="ko-KR" sz="1800" b="1" noProof="1"/>
              <a:t>AX</a:t>
            </a:r>
            <a:r>
              <a:rPr lang="en-US" altLang="ko-KR" sz="1800" b="1" dirty="0"/>
              <a:t>_VALUE, </a:t>
            </a:r>
            <a:r>
              <a:rPr lang="en-US" altLang="ko-KR" sz="1800" b="1" dirty="0" err="1"/>
              <a:t>Type.MIN_VALUE</a:t>
            </a:r>
            <a:endParaRPr lang="en-US" altLang="ko-KR" sz="1800" b="1" noProof="1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68DB6-C732-4068-94C4-F1F735B67933}" type="datetime1">
              <a:rPr lang="en-US" smtClean="0"/>
              <a:t>11/18/2021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Cấu trúc dữ liệu trong Java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CB225C-B0F4-4FE1-93FF-E6741F29DBCE}" type="slidenum">
              <a:rPr lang="en-US" altLang="en-US"/>
              <a:pPr>
                <a:defRPr/>
              </a:pPr>
              <a:t>8</a:t>
            </a:fld>
            <a:endParaRPr lang="en-US" altLang="en-US"/>
          </a:p>
        </p:txBody>
      </p:sp>
      <p:sp>
        <p:nvSpPr>
          <p:cNvPr id="81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err="1">
                <a:latin typeface="+mn-lt"/>
              </a:rPr>
              <a:t>Lớp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các</a:t>
            </a:r>
            <a:r>
              <a:rPr lang="en-US" dirty="0">
                <a:latin typeface="+mn-lt"/>
              </a:rPr>
              <a:t> </a:t>
            </a:r>
            <a:r>
              <a:rPr lang="en-US" err="1">
                <a:latin typeface="+mn-lt"/>
              </a:rPr>
              <a:t>ký</a:t>
            </a:r>
            <a:r>
              <a:rPr lang="en-US">
                <a:latin typeface="+mn-lt"/>
              </a:rPr>
              <a:t> tự (Character)</a:t>
            </a:r>
            <a:endParaRPr lang="en-US" dirty="0">
              <a:latin typeface="+mn-lt"/>
            </a:endParaRPr>
          </a:p>
        </p:txBody>
      </p:sp>
      <p:sp>
        <p:nvSpPr>
          <p:cNvPr id="922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altLang="ko-KR" sz="2200" dirty="0" err="1"/>
              <a:t>Các</a:t>
            </a:r>
            <a:r>
              <a:rPr lang="en-US" altLang="ko-KR" sz="2200" dirty="0"/>
              <a:t> </a:t>
            </a:r>
            <a:r>
              <a:rPr lang="en-US" altLang="ko-KR" sz="2200" dirty="0" err="1"/>
              <a:t>phương</a:t>
            </a:r>
            <a:r>
              <a:rPr lang="en-US" altLang="ko-KR" sz="2200" dirty="0"/>
              <a:t> </a:t>
            </a:r>
            <a:r>
              <a:rPr lang="en-US" altLang="ko-KR" sz="2200" dirty="0" err="1"/>
              <a:t>thức</a:t>
            </a:r>
            <a:endParaRPr lang="en-US" altLang="ko-KR" sz="2200" dirty="0"/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altLang="ko-KR" sz="2200" dirty="0"/>
              <a:t>static </a:t>
            </a:r>
            <a:r>
              <a:rPr lang="en-US" altLang="ko-KR" sz="2200" dirty="0" err="1"/>
              <a:t>boolean</a:t>
            </a:r>
            <a:r>
              <a:rPr lang="en-US" altLang="ko-KR" sz="2200" dirty="0"/>
              <a:t> </a:t>
            </a:r>
            <a:r>
              <a:rPr lang="en-US" altLang="ko-KR" sz="2200" dirty="0" err="1"/>
              <a:t>isUppercase</a:t>
            </a:r>
            <a:r>
              <a:rPr lang="en-US" altLang="ko-KR" sz="2200" dirty="0"/>
              <a:t>(char </a:t>
            </a:r>
            <a:r>
              <a:rPr lang="en-US" altLang="ko-KR" sz="2200" dirty="0" err="1"/>
              <a:t>ch</a:t>
            </a:r>
            <a:r>
              <a:rPr lang="en-US" altLang="ko-KR" sz="2200" dirty="0"/>
              <a:t>)</a:t>
            </a: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altLang="ko-KR" sz="2200" dirty="0"/>
              <a:t>static </a:t>
            </a:r>
            <a:r>
              <a:rPr lang="en-US" altLang="ko-KR" sz="2200" dirty="0" err="1"/>
              <a:t>boolean</a:t>
            </a:r>
            <a:r>
              <a:rPr lang="en-US" altLang="ko-KR" sz="2200" dirty="0"/>
              <a:t> </a:t>
            </a:r>
            <a:r>
              <a:rPr lang="en-US" altLang="ko-KR" sz="2200" dirty="0" err="1"/>
              <a:t>isLowercase</a:t>
            </a:r>
            <a:r>
              <a:rPr lang="en-US" altLang="ko-KR" sz="2200" dirty="0"/>
              <a:t>(char </a:t>
            </a:r>
            <a:r>
              <a:rPr lang="en-US" altLang="ko-KR" sz="2200" dirty="0" err="1"/>
              <a:t>ch</a:t>
            </a:r>
            <a:r>
              <a:rPr lang="en-US" altLang="ko-KR" sz="2200" dirty="0"/>
              <a:t>)</a:t>
            </a: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altLang="ko-KR" sz="2200" dirty="0"/>
              <a:t>static </a:t>
            </a:r>
            <a:r>
              <a:rPr lang="en-US" altLang="ko-KR" sz="2200" dirty="0" err="1"/>
              <a:t>boolean</a:t>
            </a:r>
            <a:r>
              <a:rPr lang="en-US" altLang="ko-KR" sz="2200" dirty="0"/>
              <a:t> </a:t>
            </a:r>
            <a:r>
              <a:rPr lang="en-US" altLang="ko-KR" sz="2200" dirty="0" err="1"/>
              <a:t>isDigit</a:t>
            </a:r>
            <a:r>
              <a:rPr lang="en-US" altLang="ko-KR" sz="2200" dirty="0"/>
              <a:t>(char </a:t>
            </a:r>
            <a:r>
              <a:rPr lang="en-US" altLang="ko-KR" sz="2200" dirty="0" err="1"/>
              <a:t>ch</a:t>
            </a:r>
            <a:r>
              <a:rPr lang="en-US" altLang="ko-KR" sz="2200" dirty="0"/>
              <a:t>)</a:t>
            </a: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altLang="ko-KR" sz="2200" dirty="0"/>
              <a:t>static </a:t>
            </a:r>
            <a:r>
              <a:rPr lang="en-US" altLang="ko-KR" sz="2200" dirty="0" err="1"/>
              <a:t>boolean</a:t>
            </a:r>
            <a:r>
              <a:rPr lang="en-US" altLang="ko-KR" sz="2200" dirty="0"/>
              <a:t> </a:t>
            </a:r>
            <a:r>
              <a:rPr lang="en-US" altLang="ko-KR" sz="2200" dirty="0" err="1"/>
              <a:t>isLetter</a:t>
            </a:r>
            <a:r>
              <a:rPr lang="en-US" altLang="ko-KR" sz="2200" dirty="0"/>
              <a:t>(char </a:t>
            </a:r>
            <a:r>
              <a:rPr lang="en-US" altLang="ko-KR" sz="2200" dirty="0" err="1"/>
              <a:t>ch</a:t>
            </a:r>
            <a:r>
              <a:rPr lang="en-US" altLang="ko-KR" sz="2200" dirty="0"/>
              <a:t>)</a:t>
            </a: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altLang="ko-KR" sz="2200" dirty="0"/>
              <a:t>static </a:t>
            </a:r>
            <a:r>
              <a:rPr lang="en-US" altLang="ko-KR" sz="2200" dirty="0" err="1"/>
              <a:t>boolean</a:t>
            </a:r>
            <a:r>
              <a:rPr lang="en-US" altLang="ko-KR" sz="2200" dirty="0"/>
              <a:t> </a:t>
            </a:r>
            <a:r>
              <a:rPr lang="en-US" altLang="ko-KR" sz="2200" dirty="0" err="1"/>
              <a:t>isLetterOrDigit</a:t>
            </a:r>
            <a:r>
              <a:rPr lang="en-US" altLang="ko-KR" sz="2200" dirty="0"/>
              <a:t>(char </a:t>
            </a:r>
            <a:r>
              <a:rPr lang="en-US" altLang="ko-KR" sz="2200" dirty="0" err="1"/>
              <a:t>ch</a:t>
            </a:r>
            <a:r>
              <a:rPr lang="en-US" altLang="ko-KR" sz="2200" dirty="0"/>
              <a:t>)</a:t>
            </a: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altLang="ko-KR" sz="2200" dirty="0"/>
              <a:t>static char </a:t>
            </a:r>
            <a:r>
              <a:rPr lang="en-US" altLang="ko-KR" sz="2200" dirty="0" err="1"/>
              <a:t>toUpperCase</a:t>
            </a:r>
            <a:r>
              <a:rPr lang="en-US" altLang="ko-KR" sz="2200" dirty="0"/>
              <a:t>(char </a:t>
            </a:r>
            <a:r>
              <a:rPr lang="en-US" altLang="ko-KR" sz="2200" dirty="0" err="1"/>
              <a:t>ch</a:t>
            </a:r>
            <a:r>
              <a:rPr lang="en-US" altLang="ko-KR" sz="2200" dirty="0"/>
              <a:t>)</a:t>
            </a: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altLang="ko-KR" sz="2200" dirty="0"/>
              <a:t>static char </a:t>
            </a:r>
            <a:r>
              <a:rPr lang="en-US" altLang="ko-KR" sz="2200" dirty="0" err="1"/>
              <a:t>toLowerCase</a:t>
            </a:r>
            <a:r>
              <a:rPr lang="en-US" altLang="ko-KR" sz="2200" dirty="0"/>
              <a:t>(char </a:t>
            </a:r>
            <a:r>
              <a:rPr lang="en-US" altLang="ko-KR" sz="2200" dirty="0" err="1"/>
              <a:t>ch</a:t>
            </a:r>
            <a:r>
              <a:rPr lang="en-US" altLang="ko-KR" sz="2200" dirty="0"/>
              <a:t>)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endParaRPr lang="en-US" altLang="ko-KR" noProof="1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361AA-AB66-4599-8C87-FE6D0BFCDF1E}" type="datetime1">
              <a:rPr lang="en-US" smtClean="0"/>
              <a:t>11/18/2021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latin typeface="+mn-lt"/>
              </a:rPr>
              <a:t>Cấu trúc dữ liệu trong Java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FB670E-1FA3-41C5-B714-B911553E43BC}" type="slidenum">
              <a:rPr lang="en-US" altLang="en-US"/>
              <a:pPr>
                <a:defRPr/>
              </a:pPr>
              <a:t>9</a:t>
            </a:fld>
            <a:endParaRPr lang="en-US" altLang="en-US"/>
          </a:p>
        </p:txBody>
      </p:sp>
      <p:sp>
        <p:nvSpPr>
          <p:cNvPr id="92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err="1">
                <a:latin typeface="+mn-lt"/>
              </a:rPr>
              <a:t>Lớp</a:t>
            </a:r>
            <a:r>
              <a:rPr lang="en-US" dirty="0">
                <a:latin typeface="+mn-lt"/>
              </a:rPr>
              <a:t> String</a:t>
            </a:r>
          </a:p>
        </p:txBody>
      </p:sp>
      <p:sp>
        <p:nvSpPr>
          <p:cNvPr id="1024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altLang="ko-KR" sz="2400" b="1" dirty="0"/>
              <a:t>String</a:t>
            </a:r>
            <a:r>
              <a:rPr lang="en-US" altLang="ko-KR" sz="2400" dirty="0"/>
              <a:t>: </a:t>
            </a:r>
            <a:r>
              <a:rPr lang="en-US" altLang="ko-KR" sz="2400" dirty="0" err="1"/>
              <a:t>xâu</a:t>
            </a:r>
            <a:r>
              <a:rPr lang="en-US" altLang="ko-KR" sz="2400" dirty="0"/>
              <a:t> </a:t>
            </a:r>
            <a:r>
              <a:rPr lang="en-US" altLang="ko-KR" sz="2400" dirty="0" err="1"/>
              <a:t>ký</a:t>
            </a:r>
            <a:r>
              <a:rPr lang="en-US" altLang="ko-KR" sz="2400" dirty="0"/>
              <a:t> </a:t>
            </a:r>
            <a:r>
              <a:rPr lang="en-US" altLang="ko-KR" sz="2400" dirty="0" err="1"/>
              <a:t>tự</a:t>
            </a:r>
            <a:r>
              <a:rPr lang="en-US" altLang="ko-KR" sz="2400" dirty="0"/>
              <a:t> </a:t>
            </a:r>
            <a:r>
              <a:rPr lang="en-US" altLang="ko-KR" sz="2400" dirty="0" err="1"/>
              <a:t>không</a:t>
            </a:r>
            <a:r>
              <a:rPr lang="en-US" altLang="ko-KR" sz="2400" dirty="0"/>
              <a:t> </a:t>
            </a:r>
            <a:r>
              <a:rPr lang="en-US" altLang="ko-KR" sz="2400" dirty="0" err="1"/>
              <a:t>thể</a:t>
            </a:r>
            <a:r>
              <a:rPr lang="en-US" altLang="ko-KR" sz="2400" dirty="0"/>
              <a:t> </a:t>
            </a:r>
            <a:r>
              <a:rPr lang="en-US" altLang="ko-KR" sz="2400" dirty="0" err="1"/>
              <a:t>sửa</a:t>
            </a:r>
            <a:r>
              <a:rPr lang="en-US" altLang="ko-KR" sz="2400" dirty="0"/>
              <a:t> </a:t>
            </a:r>
            <a:r>
              <a:rPr lang="en-US" altLang="ko-KR" sz="2400" dirty="0" err="1"/>
              <a:t>đổi</a:t>
            </a:r>
            <a:r>
              <a:rPr lang="en-US" altLang="ko-KR" sz="2400" dirty="0"/>
              <a:t> </a:t>
            </a:r>
            <a:r>
              <a:rPr lang="en-US" altLang="ko-KR" sz="2400" dirty="0" err="1"/>
              <a:t>được</a:t>
            </a:r>
            <a:r>
              <a:rPr lang="en-US" altLang="ko-KR" sz="2400" dirty="0"/>
              <a:t> (</a:t>
            </a:r>
            <a:r>
              <a:rPr lang="en-US" altLang="ko-KR" sz="2400" dirty="0" err="1"/>
              <a:t>vd</a:t>
            </a:r>
            <a:r>
              <a:rPr lang="en-US" altLang="ko-KR" sz="2400" dirty="0"/>
              <a:t>. </a:t>
            </a:r>
            <a:r>
              <a:rPr lang="en-US" altLang="ko-KR" sz="2400" dirty="0" err="1"/>
              <a:t>chiều</a:t>
            </a:r>
            <a:r>
              <a:rPr lang="en-US" altLang="ko-KR" sz="2400" dirty="0"/>
              <a:t> </a:t>
            </a:r>
            <a:r>
              <a:rPr lang="en-US" altLang="ko-KR" sz="2400" dirty="0" err="1"/>
              <a:t>dài</a:t>
            </a:r>
            <a:r>
              <a:rPr lang="en-US" altLang="ko-KR" sz="2400" dirty="0"/>
              <a:t> </a:t>
            </a:r>
            <a:r>
              <a:rPr lang="en-US" altLang="ko-KR" sz="2400" dirty="0" err="1"/>
              <a:t>xâu</a:t>
            </a:r>
            <a:r>
              <a:rPr lang="en-US" altLang="ko-KR" sz="2400" dirty="0"/>
              <a:t>)</a:t>
            </a:r>
          </a:p>
          <a:p>
            <a:pPr lvl="1">
              <a:lnSpc>
                <a:spcPct val="150000"/>
              </a:lnSpc>
              <a:spcBef>
                <a:spcPct val="0"/>
              </a:spcBef>
            </a:pPr>
            <a:r>
              <a:rPr lang="en-US" altLang="ko-KR" sz="2000" dirty="0" err="1"/>
              <a:t>Tất</a:t>
            </a:r>
            <a:r>
              <a:rPr lang="en-US" altLang="ko-KR" sz="2000" dirty="0"/>
              <a:t> </a:t>
            </a:r>
            <a:r>
              <a:rPr lang="en-US" altLang="ko-KR" sz="2000" dirty="0" err="1"/>
              <a:t>cả</a:t>
            </a:r>
            <a:r>
              <a:rPr lang="en-US" altLang="ko-KR" sz="2000" dirty="0"/>
              <a:t> </a:t>
            </a:r>
            <a:r>
              <a:rPr lang="en-US" altLang="ko-KR" sz="2000" dirty="0" err="1"/>
              <a:t>những</a:t>
            </a:r>
            <a:r>
              <a:rPr lang="en-US" altLang="ko-KR" sz="2000" dirty="0"/>
              <a:t> </a:t>
            </a:r>
            <a:r>
              <a:rPr lang="en-US" altLang="ko-KR" sz="2000" dirty="0" err="1"/>
              <a:t>thay</a:t>
            </a:r>
            <a:r>
              <a:rPr lang="en-US" altLang="ko-KR" sz="2000" dirty="0"/>
              <a:t> </a:t>
            </a:r>
            <a:r>
              <a:rPr lang="en-US" altLang="ko-KR" sz="2000" dirty="0" err="1"/>
              <a:t>đổi</a:t>
            </a:r>
            <a:r>
              <a:rPr lang="en-US" altLang="ko-KR" sz="2000" dirty="0"/>
              <a:t> </a:t>
            </a:r>
            <a:r>
              <a:rPr lang="en-US" altLang="ko-KR" sz="2000" dirty="0" err="1"/>
              <a:t>đối</a:t>
            </a:r>
            <a:r>
              <a:rPr lang="en-US" altLang="ko-KR" sz="2000" dirty="0"/>
              <a:t> </a:t>
            </a:r>
            <a:r>
              <a:rPr lang="en-US" altLang="ko-KR" sz="2000" dirty="0" err="1"/>
              <a:t>với</a:t>
            </a:r>
            <a:r>
              <a:rPr lang="en-US" altLang="ko-KR" sz="2000" dirty="0"/>
              <a:t>  </a:t>
            </a:r>
            <a:r>
              <a:rPr lang="en-US" altLang="ko-KR" sz="2000" dirty="0" err="1"/>
              <a:t>đối</a:t>
            </a:r>
            <a:r>
              <a:rPr lang="en-US" altLang="ko-KR" sz="2000" dirty="0"/>
              <a:t> </a:t>
            </a:r>
            <a:r>
              <a:rPr lang="en-US" altLang="ko-KR" sz="2000" dirty="0" err="1"/>
              <a:t>tượng</a:t>
            </a:r>
            <a:r>
              <a:rPr lang="en-US" altLang="ko-KR" sz="2000" dirty="0"/>
              <a:t> String </a:t>
            </a:r>
            <a:r>
              <a:rPr lang="en-US" altLang="ko-KR" sz="2000" dirty="0" err="1"/>
              <a:t>đều</a:t>
            </a:r>
            <a:r>
              <a:rPr lang="en-US" altLang="ko-KR" sz="2000" dirty="0"/>
              <a:t> </a:t>
            </a:r>
            <a:r>
              <a:rPr lang="en-US" altLang="ko-KR" sz="2000" dirty="0" err="1"/>
              <a:t>tạo</a:t>
            </a:r>
            <a:r>
              <a:rPr lang="en-US" altLang="ko-KR" sz="2000" dirty="0"/>
              <a:t> </a:t>
            </a:r>
            <a:r>
              <a:rPr lang="en-US" altLang="ko-KR" sz="2000" dirty="0" err="1"/>
              <a:t>một</a:t>
            </a:r>
            <a:r>
              <a:rPr lang="en-US" altLang="ko-KR" sz="2000" dirty="0"/>
              <a:t> </a:t>
            </a:r>
            <a:r>
              <a:rPr lang="en-US" altLang="ko-KR" sz="2000" dirty="0" err="1"/>
              <a:t>đối</a:t>
            </a:r>
            <a:r>
              <a:rPr lang="en-US" altLang="ko-KR" sz="2000" dirty="0"/>
              <a:t> </a:t>
            </a:r>
            <a:r>
              <a:rPr lang="en-US" altLang="ko-KR" sz="2000" dirty="0" err="1"/>
              <a:t>tượng</a:t>
            </a:r>
            <a:r>
              <a:rPr lang="en-US" altLang="ko-KR" sz="2000" dirty="0"/>
              <a:t> </a:t>
            </a:r>
            <a:r>
              <a:rPr lang="en-US" altLang="ko-KR" sz="2000" dirty="0" err="1"/>
              <a:t>mới</a:t>
            </a:r>
            <a:endParaRPr lang="en-US" altLang="ko-KR" sz="2000" dirty="0"/>
          </a:p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altLang="ko-KR" sz="2400" dirty="0" err="1"/>
              <a:t>Hàm</a:t>
            </a:r>
            <a:r>
              <a:rPr lang="en-US" altLang="ko-KR" sz="2400" dirty="0"/>
              <a:t> </a:t>
            </a:r>
            <a:r>
              <a:rPr lang="en-US" altLang="ko-KR" sz="2400" dirty="0" err="1"/>
              <a:t>tạo</a:t>
            </a:r>
            <a:endParaRPr lang="en-US" altLang="ko-KR" sz="2400" dirty="0"/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altLang="ko-KR" sz="2000" b="1" dirty="0"/>
              <a:t>String(String)</a:t>
            </a: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altLang="ko-KR" sz="2000" b="1" dirty="0"/>
              <a:t>String(</a:t>
            </a:r>
            <a:r>
              <a:rPr lang="en-US" altLang="ko-KR" sz="2000" b="1" dirty="0" err="1"/>
              <a:t>StringBuffer</a:t>
            </a:r>
            <a:r>
              <a:rPr lang="en-US" altLang="ko-KR" sz="2000" b="1" dirty="0"/>
              <a:t>)</a:t>
            </a: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altLang="ko-KR" sz="2000" b="1" dirty="0"/>
              <a:t>String(byte[])</a:t>
            </a: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altLang="ko-KR" sz="2000" b="1" dirty="0"/>
              <a:t>String(char[])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altLang="ko-KR" sz="2400" dirty="0" err="1"/>
              <a:t>Các</a:t>
            </a:r>
            <a:r>
              <a:rPr lang="en-US" altLang="ko-KR" sz="2400" dirty="0"/>
              <a:t> </a:t>
            </a:r>
            <a:r>
              <a:rPr lang="en-US" altLang="ko-KR" sz="2400" dirty="0" err="1"/>
              <a:t>phương</a:t>
            </a:r>
            <a:r>
              <a:rPr lang="en-US" altLang="ko-KR" sz="2400" dirty="0"/>
              <a:t> </a:t>
            </a:r>
            <a:r>
              <a:rPr lang="en-US" altLang="ko-KR" sz="2400" dirty="0" err="1"/>
              <a:t>thức</a:t>
            </a:r>
            <a:endParaRPr lang="en-US" altLang="ko-KR" sz="2400" dirty="0"/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altLang="ko-KR" sz="2000" b="1" dirty="0" err="1"/>
              <a:t>int</a:t>
            </a:r>
            <a:r>
              <a:rPr lang="en-US" altLang="ko-KR" sz="2000" b="1" dirty="0"/>
              <a:t> length()</a:t>
            </a:r>
            <a:r>
              <a:rPr lang="en-US" altLang="ko-KR" sz="2000" dirty="0"/>
              <a:t> </a:t>
            </a:r>
            <a:r>
              <a:rPr lang="en-US" altLang="ko-KR" sz="2000" dirty="0" err="1"/>
              <a:t>cho</a:t>
            </a:r>
            <a:r>
              <a:rPr lang="en-US" altLang="ko-KR" sz="2000" dirty="0"/>
              <a:t> </a:t>
            </a:r>
            <a:r>
              <a:rPr lang="en-US" altLang="ko-KR" sz="2000" dirty="0" err="1"/>
              <a:t>biết</a:t>
            </a:r>
            <a:r>
              <a:rPr lang="en-US" altLang="ko-KR" sz="2000" dirty="0"/>
              <a:t> </a:t>
            </a:r>
            <a:r>
              <a:rPr lang="en-US" altLang="ko-KR" sz="2000" dirty="0" err="1"/>
              <a:t>chiều</a:t>
            </a:r>
            <a:r>
              <a:rPr lang="en-US" altLang="ko-KR" sz="2000" dirty="0"/>
              <a:t> </a:t>
            </a:r>
            <a:r>
              <a:rPr lang="en-US" altLang="ko-KR" sz="2000" dirty="0" err="1"/>
              <a:t>dài</a:t>
            </a:r>
            <a:r>
              <a:rPr lang="en-US" altLang="ko-KR" sz="2000" dirty="0"/>
              <a:t> </a:t>
            </a:r>
            <a:r>
              <a:rPr lang="en-US" altLang="ko-KR" sz="2000" dirty="0" err="1"/>
              <a:t>của</a:t>
            </a:r>
            <a:r>
              <a:rPr lang="en-US" altLang="ko-KR" sz="2000" dirty="0"/>
              <a:t> </a:t>
            </a:r>
            <a:r>
              <a:rPr lang="en-US" altLang="ko-KR" sz="2000" dirty="0" err="1"/>
              <a:t>xâu</a:t>
            </a:r>
            <a:r>
              <a:rPr lang="en-US" altLang="ko-KR" sz="2000" dirty="0"/>
              <a:t> </a:t>
            </a: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altLang="ko-KR" sz="2000" b="1" dirty="0"/>
              <a:t>char </a:t>
            </a:r>
            <a:r>
              <a:rPr lang="en-US" altLang="ko-KR" sz="2000" b="1" dirty="0" err="1"/>
              <a:t>charAt</a:t>
            </a:r>
            <a:r>
              <a:rPr lang="en-US" altLang="ko-KR" sz="2000" b="1" dirty="0"/>
              <a:t>(</a:t>
            </a:r>
            <a:r>
              <a:rPr lang="en-US" altLang="ko-KR" sz="2000" b="1" dirty="0" err="1"/>
              <a:t>int</a:t>
            </a:r>
            <a:r>
              <a:rPr lang="en-US" altLang="ko-KR" sz="2000" b="1" dirty="0"/>
              <a:t> index)</a:t>
            </a:r>
            <a:r>
              <a:rPr lang="en-US" altLang="ko-KR" sz="2000" dirty="0"/>
              <a:t> </a:t>
            </a:r>
            <a:r>
              <a:rPr lang="en-US" altLang="ko-KR" sz="2000" dirty="0" err="1"/>
              <a:t>trả</a:t>
            </a:r>
            <a:r>
              <a:rPr lang="en-US" altLang="ko-KR" sz="2000" dirty="0"/>
              <a:t> </a:t>
            </a:r>
            <a:r>
              <a:rPr lang="en-US" altLang="ko-KR" sz="2000" dirty="0" err="1"/>
              <a:t>lại</a:t>
            </a:r>
            <a:r>
              <a:rPr lang="en-US" altLang="ko-KR" sz="2000" dirty="0"/>
              <a:t> </a:t>
            </a:r>
            <a:r>
              <a:rPr lang="en-US" altLang="ko-KR" sz="2000" dirty="0" err="1"/>
              <a:t>ký</a:t>
            </a:r>
            <a:r>
              <a:rPr lang="en-US" altLang="ko-KR" sz="2000" dirty="0"/>
              <a:t> </a:t>
            </a:r>
            <a:r>
              <a:rPr lang="en-US" altLang="ko-KR" sz="2000" dirty="0" err="1"/>
              <a:t>tự</a:t>
            </a:r>
            <a:r>
              <a:rPr lang="en-US" altLang="ko-KR" sz="2000" dirty="0"/>
              <a:t> ở </a:t>
            </a:r>
            <a:r>
              <a:rPr lang="en-US" altLang="ko-KR" sz="2000" dirty="0" err="1"/>
              <a:t>vị</a:t>
            </a:r>
            <a:r>
              <a:rPr lang="en-US" altLang="ko-KR" sz="2000" dirty="0"/>
              <a:t> </a:t>
            </a:r>
            <a:r>
              <a:rPr lang="en-US" altLang="ko-KR" sz="2000" dirty="0" err="1"/>
              <a:t>trí</a:t>
            </a:r>
            <a:r>
              <a:rPr lang="en-US" altLang="ko-KR" sz="2000" dirty="0"/>
              <a:t> index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4B409-5D1E-46E6-BCDB-C015B4DABC6C}" type="datetime1">
              <a:rPr lang="en-US" smtClean="0"/>
              <a:t>11/18/2021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rinhlk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Trinhlk_template</Template>
  <TotalTime>21168</TotalTime>
  <Words>3726</Words>
  <Application>Microsoft Office PowerPoint</Application>
  <PresentationFormat>A4 Paper (210x297 mm)</PresentationFormat>
  <Paragraphs>642</Paragraphs>
  <Slides>45</Slides>
  <Notes>38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5" baseType="lpstr">
      <vt:lpstr>Arial</vt:lpstr>
      <vt:lpstr>Bookman Old Style</vt:lpstr>
      <vt:lpstr>Calibri</vt:lpstr>
      <vt:lpstr>Candara</vt:lpstr>
      <vt:lpstr>Century Gothic</vt:lpstr>
      <vt:lpstr>Consolas</vt:lpstr>
      <vt:lpstr>Courier New</vt:lpstr>
      <vt:lpstr>Times New Roman</vt:lpstr>
      <vt:lpstr>Wingdings</vt:lpstr>
      <vt:lpstr>Trinhlk_template</vt:lpstr>
      <vt:lpstr>Cấu trúc dữ liệu trong Java</vt:lpstr>
      <vt:lpstr>Đã học (lập trình tổng quát)</vt:lpstr>
      <vt:lpstr>Nội dung</vt:lpstr>
      <vt:lpstr>Các lớp cơ bản</vt:lpstr>
      <vt:lpstr>Lớp Object</vt:lpstr>
      <vt:lpstr>Wrapper classes</vt:lpstr>
      <vt:lpstr>Kiểu nguyên thủy</vt:lpstr>
      <vt:lpstr>Lớp các ký tự (Character)</vt:lpstr>
      <vt:lpstr>Lớp String</vt:lpstr>
      <vt:lpstr>Lớp String</vt:lpstr>
      <vt:lpstr>Lớp String….</vt:lpstr>
      <vt:lpstr>Lớp String…</vt:lpstr>
      <vt:lpstr>StringBuffer</vt:lpstr>
      <vt:lpstr>StringBuffer</vt:lpstr>
      <vt:lpstr>Lớp Math </vt:lpstr>
      <vt:lpstr>Lớp Math …</vt:lpstr>
      <vt:lpstr>Mảng</vt:lpstr>
      <vt:lpstr>Mảng….</vt:lpstr>
      <vt:lpstr>Mảng sử dụng làm đối của hàm và trả lại giá trị</vt:lpstr>
      <vt:lpstr>Mảng đa chiều</vt:lpstr>
      <vt:lpstr>Copy mảng</vt:lpstr>
      <vt:lpstr>Lớp Arrays </vt:lpstr>
      <vt:lpstr>Hạn chế của mảng</vt:lpstr>
      <vt:lpstr>Hạn chế…</vt:lpstr>
      <vt:lpstr>Tập hợp (collections)</vt:lpstr>
      <vt:lpstr>Phả hệ tập hợp trong Java</vt:lpstr>
      <vt:lpstr>Danh sách (List)</vt:lpstr>
      <vt:lpstr>ArrayList</vt:lpstr>
      <vt:lpstr>ArrayList…</vt:lpstr>
      <vt:lpstr>Duyệt danh sách bằng vòng lặp</vt:lpstr>
      <vt:lpstr>Vòng lặp...</vt:lpstr>
      <vt:lpstr>Ngăn xếp (Stacks)</vt:lpstr>
      <vt:lpstr>Ví dụ </vt:lpstr>
      <vt:lpstr>Giao diện Queue </vt:lpstr>
      <vt:lpstr>Giao diện Deque</vt:lpstr>
      <vt:lpstr>LinkedList </vt:lpstr>
      <vt:lpstr>Tối ưu</vt:lpstr>
      <vt:lpstr>Hashmaps </vt:lpstr>
      <vt:lpstr>Ví dụ</vt:lpstr>
      <vt:lpstr>Nếu dùng ArrayList</vt:lpstr>
      <vt:lpstr>Sử dụng HashMap</vt:lpstr>
      <vt:lpstr>Sử dụng HashMap...</vt:lpstr>
      <vt:lpstr>Lớp Iterator</vt:lpstr>
      <vt:lpstr>PowerPoint Presentation</vt:lpstr>
      <vt:lpstr>Tổng kết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Method for Automated Generating Test Cases for Memory Protection of Autosar OS</dc:title>
  <dc:creator>Trinh Le</dc:creator>
  <cp:lastModifiedBy>Viet Tran Hoang</cp:lastModifiedBy>
  <cp:revision>673</cp:revision>
  <cp:lastPrinted>2016-09-21T04:17:26Z</cp:lastPrinted>
  <dcterms:created xsi:type="dcterms:W3CDTF">2016-05-31T12:51:22Z</dcterms:created>
  <dcterms:modified xsi:type="dcterms:W3CDTF">2021-11-18T11:31:07Z</dcterms:modified>
</cp:coreProperties>
</file>