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4EBD-552B-412E-9336-F409BAFDC5D6}" type="datetimeFigureOut">
              <a:rPr lang="pt-BR" smtClean="0"/>
              <a:pPr/>
              <a:t>21/6/2017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7E11-165B-4C75-B817-2005CA1F9DE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6936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Crie um programa com o seguinte menu:</a:t>
            </a:r>
          </a:p>
          <a:p>
            <a:pPr>
              <a:buNone/>
            </a:pPr>
            <a:r>
              <a:rPr lang="pt-BR" dirty="0" smtClean="0"/>
              <a:t>	1- Inserir um CD</a:t>
            </a:r>
          </a:p>
          <a:p>
            <a:pPr>
              <a:buNone/>
            </a:pPr>
            <a:r>
              <a:rPr lang="pt-BR" dirty="0" smtClean="0"/>
              <a:t>    2- Listar CD</a:t>
            </a:r>
          </a:p>
          <a:p>
            <a:pPr>
              <a:buNone/>
            </a:pPr>
            <a:r>
              <a:rPr lang="pt-BR" dirty="0" smtClean="0"/>
              <a:t>    3 - Procurar CD </a:t>
            </a:r>
          </a:p>
          <a:p>
            <a:pPr>
              <a:buNone/>
            </a:pPr>
            <a:r>
              <a:rPr lang="pt-BR" dirty="0" smtClean="0"/>
              <a:t>    4 - Sair</a:t>
            </a:r>
          </a:p>
          <a:p>
            <a:pPr>
              <a:buNone/>
            </a:pPr>
            <a:r>
              <a:rPr lang="pt-BR" dirty="0" smtClean="0"/>
              <a:t>    Crie um </a:t>
            </a:r>
            <a:r>
              <a:rPr lang="pt-BR" dirty="0" err="1" smtClean="0"/>
              <a:t>struct</a:t>
            </a:r>
            <a:r>
              <a:rPr lang="pt-BR" dirty="0" smtClean="0"/>
              <a:t> CD com os campos: título, autor e ano. Crie um vetor de CDs e preencha-o. </a:t>
            </a:r>
          </a:p>
          <a:p>
            <a:r>
              <a:rPr lang="pt-BR" dirty="0" smtClean="0"/>
              <a:t>Crie um programa para controlar os bois de uma fazenda. Crie um menu com as opções: inserir, buscar e listar. Sobre cada boi salve nome, idade e peso. Utilize um vetor de structs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Crie uma struct com o nome ponto, com os campos X e Y </a:t>
            </a:r>
            <a:r>
              <a:rPr lang="pt-BR" dirty="0" smtClean="0"/>
              <a:t>(double</a:t>
            </a:r>
            <a:r>
              <a:rPr lang="pt-BR" dirty="0" smtClean="0"/>
              <a:t>). Crie uma função que recebe duas variáveis do tipo </a:t>
            </a:r>
            <a:r>
              <a:rPr lang="pt-BR" dirty="0" smtClean="0"/>
              <a:t>ponto, representando uma reta, e retorne o ponto médio desta reta. Na </a:t>
            </a:r>
            <a:r>
              <a:rPr lang="pt-BR" dirty="0" smtClean="0"/>
              <a:t>função main, </a:t>
            </a:r>
            <a:r>
              <a:rPr lang="pt-BR" dirty="0" smtClean="0"/>
              <a:t>receba os </a:t>
            </a:r>
            <a:r>
              <a:rPr lang="pt-BR" dirty="0" smtClean="0"/>
              <a:t>dois pontos, </a:t>
            </a:r>
            <a:r>
              <a:rPr lang="pt-BR" dirty="0" smtClean="0"/>
              <a:t>chame </a:t>
            </a:r>
            <a:r>
              <a:rPr lang="pt-BR" dirty="0" smtClean="0"/>
              <a:t>a função </a:t>
            </a:r>
            <a:r>
              <a:rPr lang="pt-BR" dirty="0" smtClean="0"/>
              <a:t>acima, receba o </a:t>
            </a:r>
            <a:r>
              <a:rPr lang="pt-BR" dirty="0" smtClean="0"/>
              <a:t>resultado e </a:t>
            </a:r>
            <a:r>
              <a:rPr lang="pt-BR" dirty="0" smtClean="0"/>
              <a:t>exiba </a:t>
            </a:r>
            <a:r>
              <a:rPr lang="pt-BR" dirty="0" smtClean="0"/>
              <a:t>na tela.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8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rone</dc:creator>
  <cp:lastModifiedBy>rone</cp:lastModifiedBy>
  <cp:revision>48</cp:revision>
  <dcterms:created xsi:type="dcterms:W3CDTF">2011-05-17T20:08:41Z</dcterms:created>
  <dcterms:modified xsi:type="dcterms:W3CDTF">2017-06-23T21:53:51Z</dcterms:modified>
</cp:coreProperties>
</file>