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0"/>
  </p:notesMasterIdLst>
  <p:sldIdLst>
    <p:sldId id="256" r:id="rId3"/>
    <p:sldId id="261" r:id="rId4"/>
    <p:sldId id="266" r:id="rId5"/>
    <p:sldId id="270" r:id="rId6"/>
    <p:sldId id="264" r:id="rId7"/>
    <p:sldId id="271" r:id="rId8"/>
    <p:sldId id="272" r:id="rId9"/>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865"/>
        <p:guide pos="212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8B8E4F9F-8586-4218-AA3D-257FFD7C9F5E}" type="datetimeFigureOut">
              <a:rPr lang="en-US" smtClean="0"/>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2B21118A-01F2-4D27-9C21-E552BAAE1047}"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lang="en-IN"/>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spc="-5"/>
              <a:t>10/31/2022</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4284" y="0"/>
            <a:ext cx="969816" cy="1108360"/>
          </a:xfrm>
          <a:prstGeom prst="rect">
            <a:avLst/>
          </a:prstGeom>
        </p:spPr>
      </p:pic>
      <p:sp>
        <p:nvSpPr>
          <p:cNvPr id="2" name="Holder 2"/>
          <p:cNvSpPr>
            <a:spLocks noGrp="1"/>
          </p:cNvSpPr>
          <p:nvPr>
            <p:ph type="title"/>
          </p:nvPr>
        </p:nvSpPr>
        <p:spPr/>
        <p:txBody>
          <a:bodyPr lIns="0" tIns="0" rIns="0" bIns="0"/>
          <a:lstStyle>
            <a:lvl1pPr>
              <a:defRPr sz="4000" b="1"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p:txBody>
          <a:bodyPr lIns="0" tIns="0" rIns="0" bIns="0"/>
          <a:lstStyle>
            <a:lvl1pPr>
              <a:defRPr sz="24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lang="en-IN"/>
          </a:p>
        </p:txBody>
      </p:sp>
      <p:sp>
        <p:nvSpPr>
          <p:cNvPr id="5" name="Holder 5"/>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spc="-5"/>
              <a:t>10/31/2022</a:t>
            </a:r>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panose="020F0502020204030204"/>
                <a:cs typeface="Calibri" panose="020F050202020403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lang="en-IN"/>
          </a:p>
        </p:txBody>
      </p:sp>
      <p:sp>
        <p:nvSpPr>
          <p:cNvPr id="6" name="Holder 6"/>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spc="-5"/>
              <a:t>10/31/2022</a:t>
            </a:r>
            <a:endParaRPr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panose="020F0502020204030204"/>
                <a:cs typeface="Calibri" panose="020F050202020403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lang="en-IN"/>
          </a:p>
        </p:txBody>
      </p:sp>
      <p:sp>
        <p:nvSpPr>
          <p:cNvPr id="4" name="Holder 4"/>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spc="-5"/>
              <a:t>10/31/2022</a:t>
            </a:r>
            <a:endParaRPr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Department of Information Technology</a:t>
            </a:r>
            <a:endParaRPr lang="en-IN"/>
          </a:p>
        </p:txBody>
      </p:sp>
      <p:sp>
        <p:nvSpPr>
          <p:cNvPr id="3" name="Holder 3"/>
          <p:cNvSpPr>
            <a:spLocks noGrp="1"/>
          </p:cNvSpPr>
          <p:nvPr>
            <p:ph type="dt" sz="half" idx="6"/>
          </p:nvPr>
        </p:nvSpPr>
        <p:spPr/>
        <p:txBody>
          <a:bodyPr lIns="0" tIns="0" rIns="0" bIns="0"/>
          <a:lstStyle>
            <a:lvl1pPr>
              <a:defRPr sz="1200" b="0" i="0">
                <a:solidFill>
                  <a:srgbClr val="888888"/>
                </a:solidFill>
                <a:latin typeface="Calibri" panose="020F0502020204030204"/>
                <a:cs typeface="Calibri" panose="020F0502020204030204"/>
              </a:defRPr>
            </a:lvl1pPr>
          </a:lstStyle>
          <a:p>
            <a:pPr marL="12700">
              <a:lnSpc>
                <a:spcPts val="1240"/>
              </a:lnSpc>
            </a:pPr>
            <a:r>
              <a:rPr lang="en-US" spc="-5"/>
              <a:t>10/31/2022</a:t>
            </a:r>
            <a:endParaRPr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jpeg"/><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114284" y="0"/>
            <a:ext cx="969816" cy="1108360"/>
          </a:xfrm>
          <a:prstGeom prst="rect">
            <a:avLst/>
          </a:prstGeom>
        </p:spPr>
      </p:pic>
      <p:pic>
        <p:nvPicPr>
          <p:cNvPr id="17" name="bg object 17"/>
          <p:cNvPicPr/>
          <p:nvPr/>
        </p:nvPicPr>
        <p:blipFill>
          <a:blip r:embed="rId7" cstate="print"/>
          <a:stretch>
            <a:fillRect/>
          </a:stretch>
        </p:blipFill>
        <p:spPr>
          <a:xfrm>
            <a:off x="8153400" y="0"/>
            <a:ext cx="990599" cy="1224480"/>
          </a:xfrm>
          <a:prstGeom prst="rect">
            <a:avLst/>
          </a:prstGeom>
        </p:spPr>
      </p:pic>
      <p:sp>
        <p:nvSpPr>
          <p:cNvPr id="2" name="Holder 2"/>
          <p:cNvSpPr>
            <a:spLocks noGrp="1"/>
          </p:cNvSpPr>
          <p:nvPr>
            <p:ph type="title"/>
          </p:nvPr>
        </p:nvSpPr>
        <p:spPr>
          <a:xfrm>
            <a:off x="2585660" y="264933"/>
            <a:ext cx="3972679" cy="635000"/>
          </a:xfrm>
          <a:prstGeom prst="rect">
            <a:avLst/>
          </a:prstGeom>
        </p:spPr>
        <p:txBody>
          <a:bodyPr wrap="square" lIns="0" tIns="0" rIns="0" bIns="0">
            <a:spAutoFit/>
          </a:bodyPr>
          <a:lstStyle>
            <a:lvl1pPr>
              <a:defRPr sz="4000" b="1" i="0">
                <a:solidFill>
                  <a:schemeClr val="tx1"/>
                </a:solidFill>
                <a:latin typeface="Calibri" panose="020F0502020204030204"/>
                <a:cs typeface="Calibri" panose="020F0502020204030204"/>
              </a:defRPr>
            </a:lvl1pPr>
          </a:lstStyle>
          <a:p/>
        </p:txBody>
      </p:sp>
      <p:sp>
        <p:nvSpPr>
          <p:cNvPr id="3" name="Holder 3"/>
          <p:cNvSpPr>
            <a:spLocks noGrp="1"/>
          </p:cNvSpPr>
          <p:nvPr>
            <p:ph type="body" idx="1"/>
          </p:nvPr>
        </p:nvSpPr>
        <p:spPr>
          <a:xfrm>
            <a:off x="486852" y="2118233"/>
            <a:ext cx="8170294" cy="3317240"/>
          </a:xfrm>
          <a:prstGeom prst="rect">
            <a:avLst/>
          </a:prstGeom>
        </p:spPr>
        <p:txBody>
          <a:bodyPr wrap="square" lIns="0" tIns="0" rIns="0" bIns="0">
            <a:spAutoFit/>
          </a:bodyPr>
          <a:lstStyle>
            <a:lvl1pPr>
              <a:defRPr sz="2400" b="0" i="0">
                <a:solidFill>
                  <a:schemeClr val="tx1"/>
                </a:solidFill>
                <a:latin typeface="Calibri" panose="020F0502020204030204"/>
                <a:cs typeface="Calibri" panose="020F05020202040302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r>
              <a:rPr lang="en-IN"/>
              <a:t>Department of Information Technology</a:t>
            </a:r>
            <a:endParaRPr lang="en-IN"/>
          </a:p>
        </p:txBody>
      </p:sp>
      <p:sp>
        <p:nvSpPr>
          <p:cNvPr id="5" name="Holder 5"/>
          <p:cNvSpPr>
            <a:spLocks noGrp="1"/>
          </p:cNvSpPr>
          <p:nvPr>
            <p:ph type="dt" sz="half" idx="6"/>
          </p:nvPr>
        </p:nvSpPr>
        <p:spPr>
          <a:xfrm>
            <a:off x="530225" y="6466776"/>
            <a:ext cx="760094" cy="177800"/>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2700">
              <a:lnSpc>
                <a:spcPts val="1240"/>
              </a:lnSpc>
            </a:pPr>
            <a:r>
              <a:rPr lang="en-US" spc="-5"/>
              <a:t>10/31/2022</a:t>
            </a:r>
            <a:endParaRPr spc="-5" dirty="0"/>
          </a:p>
        </p:txBody>
      </p:sp>
      <p:sp>
        <p:nvSpPr>
          <p:cNvPr id="6" name="Holder 6"/>
          <p:cNvSpPr>
            <a:spLocks noGrp="1"/>
          </p:cNvSpPr>
          <p:nvPr>
            <p:ph type="sldNum" sz="quarter" idx="7"/>
          </p:nvPr>
        </p:nvSpPr>
        <p:spPr>
          <a:xfrm>
            <a:off x="8408491" y="6466763"/>
            <a:ext cx="231140" cy="178434"/>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38100">
              <a:lnSpc>
                <a:spcPts val="1240"/>
              </a:lnSpc>
            </a:pPr>
            <a:fld id="{81D60167-4931-47E6-BA6A-407CBD079E47}" type="slidenum">
              <a:rPr dirty="0"/>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7.jpeg"/><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4010" y="304800"/>
            <a:ext cx="5784850" cy="3244215"/>
          </a:xfrm>
          <a:prstGeom prst="rect">
            <a:avLst/>
          </a:prstGeom>
        </p:spPr>
        <p:txBody>
          <a:bodyPr vert="horz" wrap="square" lIns="0" tIns="12700" rIns="0" bIns="0" rtlCol="0">
            <a:spAutoFit/>
          </a:bodyPr>
          <a:lstStyle/>
          <a:p>
            <a:pPr marL="704850" marR="5080" indent="-692785" algn="ctr">
              <a:lnSpc>
                <a:spcPct val="100000"/>
              </a:lnSpc>
              <a:spcBef>
                <a:spcPts val="100"/>
              </a:spcBef>
            </a:pPr>
            <a:r>
              <a:rPr lang="en-IN" altLang="en-US" sz="5400" spc="-20" dirty="0" smtClean="0"/>
              <a:t>MEDHANVESH 2023</a:t>
            </a:r>
            <a:br>
              <a:rPr lang="en-IN" altLang="en-US" sz="2800" spc="-20" dirty="0" smtClean="0"/>
            </a:br>
            <a:br>
              <a:rPr lang="en-IN" altLang="en-US" sz="2800" spc="-20" dirty="0" smtClean="0"/>
            </a:br>
            <a:br>
              <a:rPr lang="en-IN" altLang="en-US" sz="2800" spc="-20" dirty="0" smtClean="0"/>
            </a:br>
            <a:br>
              <a:rPr lang="en-US" sz="2800" spc="-20" dirty="0" smtClean="0"/>
            </a:br>
            <a:br>
              <a:rPr lang="en-IN" sz="2400" spc="-20" dirty="0"/>
            </a:br>
            <a:r>
              <a:rPr sz="2400" spc="-20"/>
              <a:t> </a:t>
            </a:r>
            <a:r>
              <a:rPr sz="2400" spc="-395"/>
              <a:t> </a:t>
            </a:r>
            <a:br>
              <a:rPr lang="en-IN" sz="2400" spc="-395" dirty="0"/>
            </a:br>
            <a:endParaRPr sz="2400"/>
          </a:p>
        </p:txBody>
      </p:sp>
      <p:pic>
        <p:nvPicPr>
          <p:cNvPr id="3" name="object 3"/>
          <p:cNvPicPr/>
          <p:nvPr/>
        </p:nvPicPr>
        <p:blipFill>
          <a:blip r:embed="rId1" cstate="print"/>
          <a:stretch>
            <a:fillRect/>
          </a:stretch>
        </p:blipFill>
        <p:spPr>
          <a:xfrm>
            <a:off x="75027" y="0"/>
            <a:ext cx="1050388" cy="1200443"/>
          </a:xfrm>
          <a:prstGeom prst="rect">
            <a:avLst/>
          </a:prstGeom>
        </p:spPr>
      </p:pic>
      <p:sp>
        <p:nvSpPr>
          <p:cNvPr id="4" name="object 4"/>
          <p:cNvSpPr txBox="1"/>
          <p:nvPr/>
        </p:nvSpPr>
        <p:spPr>
          <a:xfrm>
            <a:off x="1193800" y="1867535"/>
            <a:ext cx="6487160" cy="1256665"/>
          </a:xfrm>
          <a:prstGeom prst="rect">
            <a:avLst/>
          </a:prstGeom>
        </p:spPr>
        <p:txBody>
          <a:bodyPr vert="horz" wrap="square" lIns="0" tIns="12700" rIns="0" bIns="0" rtlCol="0">
            <a:spAutoFit/>
          </a:bodyPr>
          <a:lstStyle/>
          <a:p>
            <a:pPr marL="12700" marR="5080">
              <a:lnSpc>
                <a:spcPct val="100000"/>
              </a:lnSpc>
              <a:spcBef>
                <a:spcPts val="100"/>
              </a:spcBef>
            </a:pPr>
            <a:endParaRPr lang="en-IN" sz="4000" dirty="0">
              <a:latin typeface="Calibri" panose="020F0502020204030204"/>
              <a:cs typeface="Calibri" panose="020F0502020204030204"/>
            </a:endParaRPr>
          </a:p>
          <a:p>
            <a:pPr marL="12700" marR="5080" algn="ctr">
              <a:lnSpc>
                <a:spcPct val="100000"/>
              </a:lnSpc>
              <a:spcBef>
                <a:spcPts val="100"/>
              </a:spcBef>
            </a:pPr>
            <a:r>
              <a:rPr lang="en-IN" sz="4000" dirty="0">
                <a:latin typeface="Calibri" panose="020F0502020204030204"/>
                <a:cs typeface="Calibri" panose="020F0502020204030204"/>
              </a:rPr>
              <a:t>COMPANION BOT</a:t>
            </a:r>
            <a:endParaRPr lang="en-IN" sz="4000" dirty="0">
              <a:latin typeface="Calibri" panose="020F0502020204030204"/>
              <a:cs typeface="Calibri" panose="020F0502020204030204"/>
            </a:endParaRPr>
          </a:p>
        </p:txBody>
      </p:sp>
      <p:sp>
        <p:nvSpPr>
          <p:cNvPr id="6" name="object 6"/>
          <p:cNvSpPr txBox="1"/>
          <p:nvPr/>
        </p:nvSpPr>
        <p:spPr>
          <a:xfrm>
            <a:off x="4724400" y="4572000"/>
            <a:ext cx="3837305" cy="1158875"/>
          </a:xfrm>
          <a:prstGeom prst="rect">
            <a:avLst/>
          </a:prstGeom>
        </p:spPr>
        <p:txBody>
          <a:bodyPr vert="horz" wrap="square" lIns="0" tIns="12700" rIns="0" bIns="0" rtlCol="0">
            <a:spAutoFit/>
          </a:bodyPr>
          <a:lstStyle/>
          <a:p>
            <a:pPr marL="12700">
              <a:lnSpc>
                <a:spcPct val="100000"/>
              </a:lnSpc>
              <a:spcBef>
                <a:spcPts val="100"/>
              </a:spcBef>
            </a:pPr>
            <a:r>
              <a:rPr sz="1800" b="1" spc="-45">
                <a:latin typeface="Calibri" panose="020F0502020204030204"/>
                <a:cs typeface="Calibri" panose="020F0502020204030204"/>
              </a:rPr>
              <a:t>Team</a:t>
            </a:r>
            <a:r>
              <a:rPr sz="1800" b="1" spc="-30">
                <a:latin typeface="Calibri" panose="020F0502020204030204"/>
                <a:cs typeface="Calibri" panose="020F0502020204030204"/>
              </a:rPr>
              <a:t> </a:t>
            </a:r>
            <a:r>
              <a:rPr lang="en-IN" b="1" spc="-30" dirty="0">
                <a:latin typeface="Calibri" panose="020F0502020204030204"/>
                <a:cs typeface="Calibri" panose="020F0502020204030204"/>
              </a:rPr>
              <a:t>No</a:t>
            </a:r>
            <a:r>
              <a:rPr sz="1800" b="1" spc="-5">
                <a:latin typeface="Calibri" panose="020F0502020204030204"/>
                <a:cs typeface="Calibri" panose="020F0502020204030204"/>
              </a:rPr>
              <a:t>:</a:t>
            </a:r>
            <a:r>
              <a:rPr lang="en-IN" sz="1800" b="1" spc="-5">
                <a:latin typeface="Calibri" panose="020F0502020204030204"/>
                <a:cs typeface="Calibri" panose="020F0502020204030204"/>
              </a:rPr>
              <a:t>12</a:t>
            </a:r>
            <a:endParaRPr lang="en-IN" sz="1800" b="1" spc="-5" dirty="0">
              <a:latin typeface="Calibri" panose="020F0502020204030204"/>
              <a:cs typeface="Calibri" panose="020F0502020204030204"/>
            </a:endParaRPr>
          </a:p>
          <a:p>
            <a:pPr marL="12700">
              <a:lnSpc>
                <a:spcPct val="100000"/>
              </a:lnSpc>
              <a:spcBef>
                <a:spcPts val="100"/>
              </a:spcBef>
            </a:pPr>
            <a:r>
              <a:rPr lang="en-IN" spc="-5" dirty="0">
                <a:latin typeface="Calibri" panose="020F0502020204030204"/>
                <a:cs typeface="Calibri" panose="020F0502020204030204"/>
              </a:rPr>
              <a:t>M.PRAGNITHA : 21WH1A1240</a:t>
            </a:r>
            <a:endParaRPr lang="en-IN" spc="-5" dirty="0">
              <a:latin typeface="Calibri" panose="020F0502020204030204"/>
              <a:cs typeface="Calibri" panose="020F0502020204030204"/>
            </a:endParaRPr>
          </a:p>
          <a:p>
            <a:pPr marL="12700">
              <a:lnSpc>
                <a:spcPct val="100000"/>
              </a:lnSpc>
              <a:spcBef>
                <a:spcPts val="100"/>
              </a:spcBef>
            </a:pPr>
            <a:r>
              <a:rPr lang="en-IN" sz="1800">
                <a:latin typeface="Calibri" panose="020F0502020204030204"/>
                <a:cs typeface="Calibri" panose="020F0502020204030204"/>
              </a:rPr>
              <a:t>P.L.VARSHITA : 21WH1A1218</a:t>
            </a:r>
            <a:endParaRPr lang="en-IN" sz="1800">
              <a:latin typeface="Calibri" panose="020F0502020204030204"/>
              <a:cs typeface="Calibri" panose="020F0502020204030204"/>
            </a:endParaRPr>
          </a:p>
          <a:p>
            <a:pPr marL="12700">
              <a:lnSpc>
                <a:spcPct val="100000"/>
              </a:lnSpc>
              <a:spcBef>
                <a:spcPts val="100"/>
              </a:spcBef>
            </a:pPr>
            <a:r>
              <a:rPr lang="en-IN" sz="1800">
                <a:latin typeface="Calibri" panose="020F0502020204030204"/>
                <a:cs typeface="Calibri" panose="020F0502020204030204"/>
              </a:rPr>
              <a:t>K.AMRUTH CHARAN REDDY:21071A12F3</a:t>
            </a:r>
            <a:endParaRPr lang="en-IN" sz="1800">
              <a:latin typeface="Calibri" panose="020F0502020204030204"/>
              <a:cs typeface="Calibri" panose="020F0502020204030204"/>
            </a:endParaRPr>
          </a:p>
        </p:txBody>
      </p:sp>
      <p:pic>
        <p:nvPicPr>
          <p:cNvPr id="7" name="object 7"/>
          <p:cNvPicPr/>
          <p:nvPr/>
        </p:nvPicPr>
        <p:blipFill>
          <a:blip r:embed="rId2" cstate="print"/>
          <a:stretch>
            <a:fillRect/>
          </a:stretch>
        </p:blipFill>
        <p:spPr>
          <a:xfrm>
            <a:off x="8077200" y="0"/>
            <a:ext cx="1066799" cy="1322152"/>
          </a:xfrm>
          <a:prstGeom prst="rect">
            <a:avLst/>
          </a:prstGeom>
        </p:spPr>
      </p:pic>
      <p:sp>
        <p:nvSpPr>
          <p:cNvPr id="8" name="TextBox 7"/>
          <p:cNvSpPr txBox="1"/>
          <p:nvPr/>
        </p:nvSpPr>
        <p:spPr>
          <a:xfrm>
            <a:off x="685800" y="6488668"/>
            <a:ext cx="7819833" cy="369332"/>
          </a:xfrm>
          <a:prstGeom prst="rect">
            <a:avLst/>
          </a:prstGeom>
          <a:noFill/>
        </p:spPr>
        <p:txBody>
          <a:bodyPr wrap="none" rtlCol="0">
            <a:spAutoFit/>
          </a:bodyPr>
          <a:lstStyle/>
          <a:p>
            <a:r>
              <a:rPr lang="en-US" dirty="0" err="1" smtClean="0"/>
              <a:t>Medhanvesh</a:t>
            </a:r>
            <a:r>
              <a:rPr lang="en-US" dirty="0" smtClean="0"/>
              <a:t> 2023						</a:t>
            </a:r>
            <a:r>
              <a:rPr lang="en-US" dirty="0" err="1" smtClean="0"/>
              <a:t>ChatGPThon</a:t>
            </a:r>
            <a:endParaRPr lang="en-US" dirty="0"/>
          </a:p>
        </p:txBody>
      </p:sp>
      <p:sp>
        <p:nvSpPr>
          <p:cNvPr id="29" name="Rectangles 28"/>
          <p:cNvSpPr/>
          <p:nvPr/>
        </p:nvSpPr>
        <p:spPr>
          <a:xfrm>
            <a:off x="80010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Rectangles 4"/>
          <p:cNvSpPr/>
          <p:nvPr/>
        </p:nvSpPr>
        <p:spPr>
          <a:xfrm>
            <a:off x="762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11" name="Text Box 10"/>
          <p:cNvSpPr txBox="1"/>
          <p:nvPr/>
        </p:nvSpPr>
        <p:spPr>
          <a:xfrm>
            <a:off x="2667000" y="1219200"/>
            <a:ext cx="8287385" cy="768350"/>
          </a:xfrm>
          <a:prstGeom prst="rect">
            <a:avLst/>
          </a:prstGeom>
          <a:noFill/>
        </p:spPr>
        <p:txBody>
          <a:bodyPr wrap="square" rtlCol="0">
            <a:spAutoFit/>
          </a:bodyPr>
          <a:p>
            <a:r>
              <a:rPr lang="en-IN" altLang="en-US" sz="4400" spc="-20" dirty="0" smtClean="0">
                <a:solidFill>
                  <a:schemeClr val="accent1"/>
                </a:solidFill>
                <a:effectLst>
                  <a:outerShdw blurRad="38100" dist="25400" dir="5400000" algn="ctr" rotWithShape="0">
                    <a:srgbClr val="6E747A">
                      <a:alpha val="43000"/>
                    </a:srgbClr>
                  </a:outerShdw>
                </a:effectLst>
                <a:sym typeface="+mn-ea"/>
              </a:rPr>
              <a:t>CHATGPTHON</a:t>
            </a:r>
            <a:endParaRPr lang="en-IN" altLang="en-US" sz="4400" spc="-20" dirty="0" smtClean="0">
              <a:solidFill>
                <a:schemeClr val="accent1"/>
              </a:solidFill>
              <a:effectLst>
                <a:outerShdw blurRad="38100" dist="25400" dir="5400000" algn="ctr" rotWithShape="0">
                  <a:srgbClr val="6E747A">
                    <a:alpha val="43000"/>
                  </a:srgbClr>
                </a:outerShdw>
              </a:effectLst>
              <a:sym typeface="+mn-ea"/>
            </a:endParaRPr>
          </a:p>
        </p:txBody>
      </p:sp>
      <p:pic>
        <p:nvPicPr>
          <p:cNvPr id="16" name="Picture 15" descr="images"/>
          <p:cNvPicPr>
            <a:picLocks noChangeAspect="1"/>
          </p:cNvPicPr>
          <p:nvPr/>
        </p:nvPicPr>
        <p:blipFill>
          <a:blip r:embed="rId3"/>
          <a:srcRect b="8189"/>
          <a:stretch>
            <a:fillRect/>
          </a:stretch>
        </p:blipFill>
        <p:spPr>
          <a:xfrm>
            <a:off x="381000" y="3124200"/>
            <a:ext cx="3332480" cy="33737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267200" y="489585"/>
            <a:ext cx="2462530" cy="443230"/>
          </a:xfrm>
          <a:prstGeom prst="rect">
            <a:avLst/>
          </a:prstGeom>
        </p:spPr>
        <p:txBody>
          <a:bodyPr vert="horz" wrap="square" lIns="0" tIns="12700" rIns="0" bIns="0" rtlCol="0">
            <a:spAutoFit/>
          </a:bodyPr>
          <a:lstStyle/>
          <a:p>
            <a:pPr marL="12700">
              <a:lnSpc>
                <a:spcPct val="100000"/>
              </a:lnSpc>
              <a:spcBef>
                <a:spcPts val="100"/>
              </a:spcBef>
            </a:pPr>
            <a:r>
              <a:rPr lang="en-US" sz="2800" spc="-10" dirty="0" smtClean="0"/>
              <a:t>Abstract</a:t>
            </a:r>
            <a:endParaRPr sz="2800" spc="-3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8" name="TextBox 7"/>
          <p:cNvSpPr txBox="1"/>
          <p:nvPr/>
        </p:nvSpPr>
        <p:spPr>
          <a:xfrm>
            <a:off x="685800" y="6488668"/>
            <a:ext cx="7819833" cy="369332"/>
          </a:xfrm>
          <a:prstGeom prst="rect">
            <a:avLst/>
          </a:prstGeom>
          <a:noFill/>
        </p:spPr>
        <p:txBody>
          <a:bodyPr wrap="none" rtlCol="0">
            <a:spAutoFit/>
          </a:bodyPr>
          <a:lstStyle/>
          <a:p>
            <a:r>
              <a:rPr lang="en-US" dirty="0" err="1" smtClean="0"/>
              <a:t>Medhanvesh</a:t>
            </a:r>
            <a:r>
              <a:rPr lang="en-US" dirty="0" smtClean="0"/>
              <a:t> 2023						</a:t>
            </a:r>
            <a:r>
              <a:rPr lang="en-US" dirty="0" err="1" smtClean="0"/>
              <a:t>ChatGPThon</a:t>
            </a:r>
            <a:endParaRPr lang="en-US" dirty="0"/>
          </a:p>
        </p:txBody>
      </p:sp>
      <p:sp>
        <p:nvSpPr>
          <p:cNvPr id="21" name="Rectangles 20"/>
          <p:cNvSpPr/>
          <p:nvPr/>
        </p:nvSpPr>
        <p:spPr>
          <a:xfrm>
            <a:off x="0" y="0"/>
            <a:ext cx="4038600" cy="6858000"/>
          </a:xfrm>
          <a:prstGeom prst="rect">
            <a:avLst/>
          </a:prstGeom>
        </p:spPr>
        <p:style>
          <a:lnRef idx="3">
            <a:schemeClr val="lt1"/>
          </a:lnRef>
          <a:fillRef idx="1">
            <a:schemeClr val="accent6"/>
          </a:fillRef>
          <a:effectRef idx="1">
            <a:schemeClr val="accent6"/>
          </a:effectRef>
          <a:fontRef idx="minor">
            <a:schemeClr val="lt1"/>
          </a:fontRef>
        </p:style>
        <p:txBody>
          <a:bodyPr rtlCol="0" anchor="ctr"/>
          <a:p>
            <a:pPr algn="ctr"/>
            <a:endParaRPr lang="en-US"/>
          </a:p>
        </p:txBody>
      </p:sp>
      <p:sp>
        <p:nvSpPr>
          <p:cNvPr id="5" name="Text Box 4"/>
          <p:cNvSpPr txBox="1"/>
          <p:nvPr/>
        </p:nvSpPr>
        <p:spPr>
          <a:xfrm>
            <a:off x="4032250" y="1066800"/>
            <a:ext cx="4519930" cy="2861310"/>
          </a:xfrm>
          <a:prstGeom prst="rect">
            <a:avLst/>
          </a:prstGeom>
          <a:noFill/>
        </p:spPr>
        <p:txBody>
          <a:bodyPr wrap="square" rtlCol="0">
            <a:spAutoFit/>
          </a:bodyPr>
          <a:p>
            <a:pPr algn="l"/>
            <a:r>
              <a:rPr lang="en-US"/>
              <a:t>The proposed bot is a versatile AI-based conversational agent that can engage in conversations, tell stories, provide recipes, and share motivational quotes. The bot leverages Natural Language Processing (NLP) algorithms to generate engaging stories and conversations while providing an intuitive user experience.</a:t>
            </a:r>
            <a:endParaRPr lang="en-US"/>
          </a:p>
          <a:p>
            <a:pPr algn="l"/>
            <a:endParaRPr lang="en-US"/>
          </a:p>
          <a:p>
            <a:pPr algn="l"/>
            <a:endParaRPr lang="en-US"/>
          </a:p>
        </p:txBody>
      </p:sp>
      <p:sp>
        <p:nvSpPr>
          <p:cNvPr id="12" name="Text Box 11"/>
          <p:cNvSpPr txBox="1"/>
          <p:nvPr/>
        </p:nvSpPr>
        <p:spPr>
          <a:xfrm>
            <a:off x="4187190" y="3505200"/>
            <a:ext cx="4652010" cy="3138170"/>
          </a:xfrm>
          <a:prstGeom prst="rect">
            <a:avLst/>
          </a:prstGeom>
          <a:noFill/>
        </p:spPr>
        <p:txBody>
          <a:bodyPr wrap="square" rtlCol="0">
            <a:spAutoFit/>
          </a:bodyPr>
          <a:p>
            <a:r>
              <a:rPr lang="en-US">
                <a:sym typeface="+mn-ea"/>
              </a:rPr>
              <a:t> The recipe feature allows users to </a:t>
            </a:r>
            <a:r>
              <a:rPr lang="en-IN" altLang="en-US">
                <a:sym typeface="+mn-ea"/>
              </a:rPr>
              <a:t>receive </a:t>
            </a:r>
            <a:r>
              <a:rPr lang="en-US">
                <a:sym typeface="+mn-ea"/>
              </a:rPr>
              <a:t>cooking instructions for various dishes. Additionally, the bot includes a motivational quote feature to uplift and inspire users. With a comprehensive database of stories, recipes, and quotes, the bot can provide a diverse range of content to suit the user's preferences. This bot can be an excellent companion for those who enjoy storytelling, cooking, and self-improvement.</a:t>
            </a:r>
            <a:endParaRPr lang="en-US"/>
          </a:p>
          <a:p>
            <a:endParaRPr lang="en-US"/>
          </a:p>
        </p:txBody>
      </p:sp>
      <p:pic>
        <p:nvPicPr>
          <p:cNvPr id="17" name="Picture 16" descr="1"/>
          <p:cNvPicPr>
            <a:picLocks noChangeAspect="1"/>
          </p:cNvPicPr>
          <p:nvPr/>
        </p:nvPicPr>
        <p:blipFill>
          <a:blip r:embed="rId1"/>
          <a:srcRect t="5332" r="4468" b="-798"/>
          <a:stretch>
            <a:fillRect/>
          </a:stretch>
        </p:blipFill>
        <p:spPr>
          <a:xfrm>
            <a:off x="88265" y="3124200"/>
            <a:ext cx="1955165" cy="1898650"/>
          </a:xfrm>
          <a:prstGeom prst="ellipse">
            <a:avLst/>
          </a:prstGeom>
        </p:spPr>
      </p:pic>
      <p:pic>
        <p:nvPicPr>
          <p:cNvPr id="18" name="Picture 17" descr="3"/>
          <p:cNvPicPr>
            <a:picLocks noChangeAspect="1"/>
          </p:cNvPicPr>
          <p:nvPr/>
        </p:nvPicPr>
        <p:blipFill>
          <a:blip r:embed="rId2"/>
          <a:srcRect t="-2277" r="18231" b="24448"/>
          <a:stretch>
            <a:fillRect/>
          </a:stretch>
        </p:blipFill>
        <p:spPr>
          <a:xfrm>
            <a:off x="1697355" y="4572000"/>
            <a:ext cx="2085340" cy="1996440"/>
          </a:xfrm>
          <a:prstGeom prst="ellipse">
            <a:avLst/>
          </a:prstGeom>
        </p:spPr>
      </p:pic>
      <p:pic>
        <p:nvPicPr>
          <p:cNvPr id="19" name="Content Placeholder 10" descr="4"/>
          <p:cNvPicPr>
            <a:picLocks noChangeAspect="1"/>
          </p:cNvPicPr>
          <p:nvPr/>
        </p:nvPicPr>
        <p:blipFill>
          <a:blip r:embed="rId3"/>
          <a:srcRect t="543" r="3163" b="2391"/>
          <a:stretch>
            <a:fillRect/>
          </a:stretch>
        </p:blipFill>
        <p:spPr>
          <a:xfrm>
            <a:off x="1752600" y="1371600"/>
            <a:ext cx="1974850" cy="1920875"/>
          </a:xfrm>
          <a:prstGeom prst="ellipse">
            <a:avLst/>
          </a:prstGeom>
        </p:spPr>
      </p:pic>
      <p:pic>
        <p:nvPicPr>
          <p:cNvPr id="20" name="Content Placeholder 8" descr="2"/>
          <p:cNvPicPr>
            <a:picLocks noChangeAspect="1"/>
          </p:cNvPicPr>
          <p:nvPr/>
        </p:nvPicPr>
        <p:blipFill>
          <a:blip r:embed="rId4"/>
          <a:srcRect r="3502"/>
          <a:stretch>
            <a:fillRect/>
          </a:stretch>
        </p:blipFill>
        <p:spPr>
          <a:xfrm>
            <a:off x="76200" y="76200"/>
            <a:ext cx="1903730" cy="1917700"/>
          </a:xfrm>
          <a:prstGeom prst="ellipse">
            <a:avLst/>
          </a:prstGeom>
        </p:spPr>
      </p:pic>
      <p:sp>
        <p:nvSpPr>
          <p:cNvPr id="29" name="Rectangles 28"/>
          <p:cNvSpPr/>
          <p:nvPr/>
        </p:nvSpPr>
        <p:spPr>
          <a:xfrm>
            <a:off x="80010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901950" y="304800"/>
            <a:ext cx="3340735" cy="615315"/>
          </a:xfrm>
        </p:spPr>
        <p:txBody>
          <a:bodyPr wrap="square"/>
          <a:p>
            <a:r>
              <a:rPr lang="en-IN" altLang="en-US"/>
              <a:t>ARCHITECTURE</a:t>
            </a:r>
            <a:endParaRPr lang="en-IN" altLang="en-US"/>
          </a:p>
        </p:txBody>
      </p:sp>
      <p:sp>
        <p:nvSpPr>
          <p:cNvPr id="6" name="Slide Number Placeholder 5"/>
          <p:cNvSpPr>
            <a:spLocks noGrp="1"/>
          </p:cNvSpPr>
          <p:nvPr>
            <p:ph type="sldNum" sz="quarter" idx="7"/>
          </p:nvPr>
        </p:nvSpPr>
        <p:spPr/>
        <p:txBody>
          <a:bodyPr/>
          <a:p>
            <a:pPr marL="38100">
              <a:lnSpc>
                <a:spcPts val="1240"/>
              </a:lnSpc>
            </a:pPr>
            <a:fld id="{81D60167-4931-47E6-BA6A-407CBD079E47}" type="slidenum">
              <a:rPr dirty="0"/>
            </a:fld>
            <a:endParaRPr dirty="0"/>
          </a:p>
        </p:txBody>
      </p:sp>
      <p:sp>
        <p:nvSpPr>
          <p:cNvPr id="8" name="TextBox 7"/>
          <p:cNvSpPr txBox="1"/>
          <p:nvPr/>
        </p:nvSpPr>
        <p:spPr>
          <a:xfrm>
            <a:off x="588645" y="6371193"/>
            <a:ext cx="7819833" cy="369332"/>
          </a:xfrm>
          <a:prstGeom prst="rect">
            <a:avLst/>
          </a:prstGeom>
          <a:noFill/>
        </p:spPr>
        <p:txBody>
          <a:bodyPr wrap="none" rtlCol="0">
            <a:spAutoFit/>
          </a:bodyPr>
          <a:p>
            <a:r>
              <a:rPr lang="en-US" dirty="0" err="1" smtClean="0"/>
              <a:t>Medhanvesh</a:t>
            </a:r>
            <a:r>
              <a:rPr lang="en-US" dirty="0" smtClean="0"/>
              <a:t> 2023						</a:t>
            </a:r>
            <a:r>
              <a:rPr lang="en-US" dirty="0" err="1" smtClean="0"/>
              <a:t>ChatGPThon</a:t>
            </a:r>
            <a:endParaRPr lang="en-US" dirty="0"/>
          </a:p>
        </p:txBody>
      </p:sp>
      <p:pic>
        <p:nvPicPr>
          <p:cNvPr id="3" name="Picture 2" descr="arch"/>
          <p:cNvPicPr>
            <a:picLocks noChangeAspect="1"/>
          </p:cNvPicPr>
          <p:nvPr/>
        </p:nvPicPr>
        <p:blipFill>
          <a:blip r:embed="rId1"/>
          <a:stretch>
            <a:fillRect/>
          </a:stretch>
        </p:blipFill>
        <p:spPr>
          <a:xfrm>
            <a:off x="304800" y="1600200"/>
            <a:ext cx="8771255" cy="3945255"/>
          </a:xfrm>
          <a:prstGeom prst="rect">
            <a:avLst/>
          </a:prstGeom>
        </p:spPr>
      </p:pic>
      <p:sp>
        <p:nvSpPr>
          <p:cNvPr id="29" name="Rectangles 28"/>
          <p:cNvSpPr/>
          <p:nvPr/>
        </p:nvSpPr>
        <p:spPr>
          <a:xfrm>
            <a:off x="80010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Rectangles 4"/>
          <p:cNvSpPr/>
          <p:nvPr/>
        </p:nvSpPr>
        <p:spPr>
          <a:xfrm>
            <a:off x="85090" y="0"/>
            <a:ext cx="107188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153400" y="0"/>
            <a:ext cx="990599" cy="1224480"/>
          </a:xfrm>
          <a:prstGeom prst="rect">
            <a:avLst/>
          </a:prstGeom>
        </p:spPr>
      </p:pic>
      <p:sp>
        <p:nvSpPr>
          <p:cNvPr id="3" name="object 3"/>
          <p:cNvSpPr txBox="1">
            <a:spLocks noGrp="1"/>
          </p:cNvSpPr>
          <p:nvPr>
            <p:ph type="title"/>
          </p:nvPr>
        </p:nvSpPr>
        <p:spPr>
          <a:xfrm>
            <a:off x="3429000" y="228600"/>
            <a:ext cx="4121150" cy="443230"/>
          </a:xfrm>
          <a:prstGeom prst="rect">
            <a:avLst/>
          </a:prstGeom>
        </p:spPr>
        <p:txBody>
          <a:bodyPr vert="horz" wrap="square" lIns="0" tIns="12700" rIns="0" bIns="0" rtlCol="0">
            <a:spAutoFit/>
          </a:bodyPr>
          <a:lstStyle/>
          <a:p>
            <a:pPr marL="12700">
              <a:lnSpc>
                <a:spcPct val="100000"/>
              </a:lnSpc>
              <a:spcBef>
                <a:spcPts val="100"/>
              </a:spcBef>
            </a:pPr>
            <a:r>
              <a:rPr lang="en-IN" sz="2800" spc="-35" dirty="0"/>
              <a:t>HOW TO USE</a:t>
            </a:r>
            <a:endParaRPr lang="en-IN" sz="2800" spc="-35"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8" name="TextBox 7"/>
          <p:cNvSpPr txBox="1"/>
          <p:nvPr/>
        </p:nvSpPr>
        <p:spPr>
          <a:xfrm>
            <a:off x="685800" y="6488668"/>
            <a:ext cx="7819833" cy="369332"/>
          </a:xfrm>
          <a:prstGeom prst="rect">
            <a:avLst/>
          </a:prstGeom>
          <a:noFill/>
        </p:spPr>
        <p:txBody>
          <a:bodyPr wrap="none" rtlCol="0">
            <a:spAutoFit/>
          </a:bodyPr>
          <a:lstStyle/>
          <a:p>
            <a:r>
              <a:rPr lang="en-US" dirty="0" err="1" smtClean="0"/>
              <a:t>Medhanvesh</a:t>
            </a:r>
            <a:r>
              <a:rPr lang="en-US" dirty="0" smtClean="0"/>
              <a:t> 2023						</a:t>
            </a:r>
            <a:r>
              <a:rPr lang="en-US" dirty="0" err="1" smtClean="0"/>
              <a:t>ChatGPThon</a:t>
            </a:r>
            <a:endParaRPr lang="en-US" dirty="0"/>
          </a:p>
        </p:txBody>
      </p:sp>
      <p:sp>
        <p:nvSpPr>
          <p:cNvPr id="5" name="Text Box 4"/>
          <p:cNvSpPr txBox="1"/>
          <p:nvPr/>
        </p:nvSpPr>
        <p:spPr>
          <a:xfrm>
            <a:off x="1184275" y="1447800"/>
            <a:ext cx="6969125" cy="4338320"/>
          </a:xfrm>
          <a:prstGeom prst="rect">
            <a:avLst/>
          </a:prstGeom>
          <a:noFill/>
        </p:spPr>
        <p:txBody>
          <a:bodyPr wrap="square" rtlCol="0">
            <a:spAutoFit/>
          </a:bodyPr>
          <a:p>
            <a:pPr marL="342900" indent="-342900" algn="l">
              <a:buAutoNum type="arabicPeriod"/>
            </a:pPr>
            <a:r>
              <a:rPr lang="en-IN" altLang="en-US" sz="2400"/>
              <a:t>Introduce yourself to the bot.</a:t>
            </a:r>
            <a:endParaRPr lang="en-IN" altLang="en-US" sz="2400"/>
          </a:p>
          <a:p>
            <a:pPr marL="342900" indent="-342900" algn="l">
              <a:buAutoNum type="arabicPeriod"/>
            </a:pPr>
            <a:endParaRPr lang="en-IN" altLang="en-US" sz="2400"/>
          </a:p>
          <a:p>
            <a:pPr marL="342900" indent="-342900" algn="l">
              <a:buAutoNum type="arabicPeriod"/>
            </a:pPr>
            <a:r>
              <a:rPr lang="en-IN" altLang="en-US" sz="2400"/>
              <a:t>Tell the bot whether you want to listen to a recipe or a story or some motivational quotes.</a:t>
            </a:r>
            <a:endParaRPr lang="en-IN" altLang="en-US" sz="2400"/>
          </a:p>
          <a:p>
            <a:pPr marL="342900" indent="-342900" algn="l">
              <a:buAutoNum type="arabicPeriod"/>
            </a:pPr>
            <a:endParaRPr lang="en-IN" altLang="en-US" sz="2400"/>
          </a:p>
          <a:p>
            <a:pPr marL="342900" indent="-342900" algn="l">
              <a:buAutoNum type="arabicPeriod"/>
            </a:pPr>
            <a:r>
              <a:rPr lang="en-IN" altLang="en-US" sz="2400"/>
              <a:t>you can enjoy by listening to the bot.</a:t>
            </a:r>
            <a:endParaRPr lang="en-IN" altLang="en-US" sz="2400"/>
          </a:p>
          <a:p>
            <a:pPr marL="342900" indent="-342900" algn="l">
              <a:buAutoNum type="arabicPeriod"/>
            </a:pPr>
            <a:endParaRPr lang="en-IN" altLang="en-US" sz="2400"/>
          </a:p>
          <a:p>
            <a:pPr marL="342900" indent="-342900" algn="l">
              <a:buAutoNum type="arabicPeriod"/>
            </a:pPr>
            <a:r>
              <a:rPr lang="en-IN" altLang="en-US" sz="2400"/>
              <a:t>If you want you can continue talking to it.</a:t>
            </a:r>
            <a:endParaRPr lang="en-IN" altLang="en-US" sz="2400"/>
          </a:p>
          <a:p>
            <a:pPr marL="342900" indent="-342900" algn="l">
              <a:buAutoNum type="arabicPeriod"/>
            </a:pPr>
            <a:endParaRPr lang="en-IN" altLang="en-US" sz="2400"/>
          </a:p>
          <a:p>
            <a:pPr marL="342900" indent="-342900" algn="l">
              <a:buAutoNum type="arabicPeriod"/>
            </a:pPr>
            <a:r>
              <a:rPr lang="en-IN" altLang="en-US" sz="2400"/>
              <a:t>you can say bye to exit.</a:t>
            </a:r>
            <a:endParaRPr lang="en-IN" altLang="en-US" sz="2400"/>
          </a:p>
          <a:p>
            <a:pPr marL="342900" indent="-342900" algn="l">
              <a:buAutoNum type="arabicPeriod"/>
            </a:pPr>
            <a:endParaRPr lang="en-IN" altLang="en-US"/>
          </a:p>
          <a:p>
            <a:pPr marL="342900" indent="-342900" algn="l">
              <a:buAutoNum type="arabicPeriod"/>
            </a:pPr>
            <a:endParaRPr lang="en-IN" altLang="en-US"/>
          </a:p>
        </p:txBody>
      </p:sp>
      <p:sp>
        <p:nvSpPr>
          <p:cNvPr id="29" name="Rectangles 28"/>
          <p:cNvSpPr/>
          <p:nvPr/>
        </p:nvSpPr>
        <p:spPr>
          <a:xfrm>
            <a:off x="80010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4" name="Rectangles 3"/>
          <p:cNvSpPr/>
          <p:nvPr/>
        </p:nvSpPr>
        <p:spPr>
          <a:xfrm>
            <a:off x="1524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8153400" y="0"/>
            <a:ext cx="990599" cy="1224480"/>
          </a:xfrm>
          <a:prstGeom prst="rect">
            <a:avLst/>
          </a:prstGeom>
        </p:spPr>
      </p:pic>
      <p:sp>
        <p:nvSpPr>
          <p:cNvPr id="3" name="object 3"/>
          <p:cNvSpPr txBox="1">
            <a:spLocks noGrp="1"/>
          </p:cNvSpPr>
          <p:nvPr>
            <p:ph type="title"/>
          </p:nvPr>
        </p:nvSpPr>
        <p:spPr>
          <a:xfrm>
            <a:off x="2438400" y="457200"/>
            <a:ext cx="5844540" cy="443711"/>
          </a:xfrm>
          <a:prstGeom prst="rect">
            <a:avLst/>
          </a:prstGeom>
        </p:spPr>
        <p:txBody>
          <a:bodyPr vert="horz" wrap="square" lIns="0" tIns="12700" rIns="0" bIns="0" rtlCol="0">
            <a:spAutoFit/>
          </a:bodyPr>
          <a:lstStyle/>
          <a:p>
            <a:pPr marL="12700">
              <a:lnSpc>
                <a:spcPct val="100000"/>
              </a:lnSpc>
              <a:spcBef>
                <a:spcPts val="100"/>
              </a:spcBef>
            </a:pPr>
            <a:r>
              <a:rPr lang="en-US" sz="2800" spc="-25" dirty="0" smtClean="0"/>
              <a:t>DESIGN</a:t>
            </a:r>
            <a:r>
              <a:rPr sz="2800" spc="-35" smtClean="0"/>
              <a:t> </a:t>
            </a:r>
            <a:r>
              <a:rPr sz="2800" spc="-10" dirty="0"/>
              <a:t>AND</a:t>
            </a:r>
            <a:r>
              <a:rPr sz="2800" spc="-35" dirty="0"/>
              <a:t> </a:t>
            </a:r>
            <a:r>
              <a:rPr sz="2800" spc="-20" dirty="0"/>
              <a:t>TECHNOLOGIES</a:t>
            </a:r>
            <a:endParaRPr sz="2800" spc="-20" dirty="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40"/>
              </a:lnSpc>
            </a:pPr>
            <a:fld id="{81D60167-4931-47E6-BA6A-407CBD079E47}" type="slidenum">
              <a:rPr dirty="0"/>
            </a:fld>
            <a:endParaRPr dirty="0"/>
          </a:p>
        </p:txBody>
      </p:sp>
      <p:sp>
        <p:nvSpPr>
          <p:cNvPr id="4" name="TextBox 3"/>
          <p:cNvSpPr txBox="1"/>
          <p:nvPr/>
        </p:nvSpPr>
        <p:spPr>
          <a:xfrm>
            <a:off x="304800" y="1905000"/>
            <a:ext cx="6781800" cy="4523105"/>
          </a:xfrm>
          <a:prstGeom prst="rect">
            <a:avLst/>
          </a:prstGeom>
          <a:noFill/>
        </p:spPr>
        <p:txBody>
          <a:bodyPr wrap="square" rtlCol="0">
            <a:spAutoFit/>
          </a:bodyPr>
          <a:lstStyle/>
          <a:p>
            <a:pPr marL="342900" indent="-342900">
              <a:buAutoNum type="arabicPeriod"/>
            </a:pPr>
            <a:r>
              <a:rPr lang="en-IN" dirty="0"/>
              <a:t>NATURAL LANGUAGE PROCESSING</a:t>
            </a: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PYTHON</a:t>
            </a: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TEST-SPEECH USER INTEFRACE DESIGN</a:t>
            </a: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TKINTER GUI</a:t>
            </a: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spaCy</a:t>
            </a: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sp>
        <p:nvSpPr>
          <p:cNvPr id="8" name="TextBox 7"/>
          <p:cNvSpPr txBox="1"/>
          <p:nvPr/>
        </p:nvSpPr>
        <p:spPr>
          <a:xfrm>
            <a:off x="685800" y="6488668"/>
            <a:ext cx="7819833" cy="369332"/>
          </a:xfrm>
          <a:prstGeom prst="rect">
            <a:avLst/>
          </a:prstGeom>
          <a:noFill/>
        </p:spPr>
        <p:txBody>
          <a:bodyPr wrap="none" rtlCol="0">
            <a:spAutoFit/>
          </a:bodyPr>
          <a:lstStyle/>
          <a:p>
            <a:r>
              <a:rPr lang="en-US" dirty="0" err="1" smtClean="0"/>
              <a:t>Medhanvesh</a:t>
            </a:r>
            <a:r>
              <a:rPr lang="en-US" dirty="0" smtClean="0"/>
              <a:t> 2023						</a:t>
            </a:r>
            <a:r>
              <a:rPr lang="en-US" dirty="0" err="1" smtClean="0"/>
              <a:t>ChatGPThon</a:t>
            </a:r>
            <a:endParaRPr lang="en-US" dirty="0"/>
          </a:p>
        </p:txBody>
      </p:sp>
      <p:sp>
        <p:nvSpPr>
          <p:cNvPr id="29" name="Rectangles 28"/>
          <p:cNvSpPr/>
          <p:nvPr/>
        </p:nvSpPr>
        <p:spPr>
          <a:xfrm>
            <a:off x="80010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5" name="Rectangles 4"/>
          <p:cNvSpPr/>
          <p:nvPr/>
        </p:nvSpPr>
        <p:spPr>
          <a:xfrm>
            <a:off x="1524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590800" y="152400"/>
            <a:ext cx="8535670" cy="676910"/>
          </a:xfrm>
        </p:spPr>
        <p:txBody>
          <a:bodyPr wrap="square"/>
          <a:p>
            <a:r>
              <a:rPr lang="en-IN" altLang="en-US" sz="4400"/>
              <a:t>REFERENCES</a:t>
            </a:r>
            <a:endParaRPr lang="en-IN" altLang="en-US" sz="4400"/>
          </a:p>
        </p:txBody>
      </p:sp>
      <p:sp>
        <p:nvSpPr>
          <p:cNvPr id="3" name="Subtitle 2"/>
          <p:cNvSpPr>
            <a:spLocks noGrp="1"/>
          </p:cNvSpPr>
          <p:nvPr>
            <p:ph type="subTitle" idx="4"/>
          </p:nvPr>
        </p:nvSpPr>
        <p:spPr>
          <a:xfrm>
            <a:off x="1193800" y="1295400"/>
            <a:ext cx="6310630" cy="5539740"/>
          </a:xfrm>
        </p:spPr>
        <p:txBody>
          <a:bodyPr wrap="square"/>
          <a:p>
            <a:r>
              <a:rPr lang="en-US"/>
              <a:t>https://chat.openai.com/chat</a:t>
            </a:r>
            <a:endParaRPr lang="en-US"/>
          </a:p>
          <a:p>
            <a:endParaRPr lang="en-US"/>
          </a:p>
          <a:p>
            <a:r>
              <a:rPr lang="en-US"/>
              <a:t>https://www.geeksforgeeks.org/introduction-to-natural-language-processing/</a:t>
            </a:r>
            <a:endParaRPr lang="en-US"/>
          </a:p>
          <a:p>
            <a:endParaRPr lang="en-US"/>
          </a:p>
          <a:p>
            <a:r>
              <a:rPr lang="en-US"/>
              <a:t>https://www.geeksforgeeks.org/convert-text-speech-python/</a:t>
            </a:r>
            <a:endParaRPr lang="en-US"/>
          </a:p>
          <a:p>
            <a:endParaRPr lang="en-US"/>
          </a:p>
          <a:p>
            <a:r>
              <a:rPr lang="en-US"/>
              <a:t>https://www.kaggle.com/datasets/manann/quotes-500k?resource=download</a:t>
            </a:r>
            <a:endParaRPr lang="en-US"/>
          </a:p>
          <a:p>
            <a:endParaRPr lang="en-US"/>
          </a:p>
          <a:p>
            <a:r>
              <a:rPr lang="en-US"/>
              <a:t>https://blog.reedsy.com/creative-writing-prompts/</a:t>
            </a:r>
            <a:endParaRPr lang="en-US"/>
          </a:p>
          <a:p>
            <a:endParaRPr lang="en-US"/>
          </a:p>
          <a:p>
            <a:endParaRPr lang="en-US"/>
          </a:p>
        </p:txBody>
      </p:sp>
      <p:sp>
        <p:nvSpPr>
          <p:cNvPr id="6" name="Slide Number Placeholder 5"/>
          <p:cNvSpPr>
            <a:spLocks noGrp="1"/>
          </p:cNvSpPr>
          <p:nvPr>
            <p:ph type="sldNum" sz="quarter" idx="7"/>
          </p:nvPr>
        </p:nvSpPr>
        <p:spPr/>
        <p:txBody>
          <a:bodyPr/>
          <a:p>
            <a:pPr marL="38100">
              <a:lnSpc>
                <a:spcPts val="1240"/>
              </a:lnSpc>
            </a:pPr>
            <a:fld id="{81D60167-4931-47E6-BA6A-407CBD079E47}" type="slidenum">
              <a:rPr dirty="0"/>
            </a:fld>
            <a:endParaRPr dirty="0"/>
          </a:p>
        </p:txBody>
      </p:sp>
      <p:sp>
        <p:nvSpPr>
          <p:cNvPr id="29" name="Rectangles 28"/>
          <p:cNvSpPr/>
          <p:nvPr/>
        </p:nvSpPr>
        <p:spPr>
          <a:xfrm>
            <a:off x="80010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s 7"/>
          <p:cNvSpPr/>
          <p:nvPr/>
        </p:nvSpPr>
        <p:spPr>
          <a:xfrm>
            <a:off x="762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lide Number Placeholder 5"/>
          <p:cNvSpPr>
            <a:spLocks noGrp="1"/>
          </p:cNvSpPr>
          <p:nvPr>
            <p:ph type="sldNum" sz="quarter" idx="7"/>
          </p:nvPr>
        </p:nvSpPr>
        <p:spPr/>
        <p:txBody>
          <a:bodyPr/>
          <a:p>
            <a:pPr marL="38100">
              <a:lnSpc>
                <a:spcPts val="1240"/>
              </a:lnSpc>
            </a:pPr>
            <a:fld id="{81D60167-4931-47E6-BA6A-407CBD079E47}" type="slidenum">
              <a:rPr dirty="0"/>
            </a:fld>
            <a:endParaRPr dirty="0"/>
          </a:p>
        </p:txBody>
      </p:sp>
      <p:sp>
        <p:nvSpPr>
          <p:cNvPr id="29" name="Rectangles 28"/>
          <p:cNvSpPr/>
          <p:nvPr/>
        </p:nvSpPr>
        <p:spPr>
          <a:xfrm>
            <a:off x="8001000" y="5080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sp>
        <p:nvSpPr>
          <p:cNvPr id="8" name="Rectangles 7"/>
          <p:cNvSpPr/>
          <p:nvPr/>
        </p:nvSpPr>
        <p:spPr>
          <a:xfrm>
            <a:off x="152400" y="0"/>
            <a:ext cx="1117600" cy="1320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p>
            <a:pPr algn="ctr"/>
            <a:endParaRPr lang="en-US"/>
          </a:p>
        </p:txBody>
      </p:sp>
      <p:pic>
        <p:nvPicPr>
          <p:cNvPr id="9" name="Picture 8" descr="download"/>
          <p:cNvPicPr>
            <a:picLocks noChangeAspect="1"/>
          </p:cNvPicPr>
          <p:nvPr/>
        </p:nvPicPr>
        <p:blipFill>
          <a:blip r:embed="rId1"/>
          <a:stretch>
            <a:fillRect/>
          </a:stretch>
        </p:blipFill>
        <p:spPr>
          <a:xfrm>
            <a:off x="0" y="1600200"/>
            <a:ext cx="9010650" cy="39223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1678</Words>
  <Application>WPS Presentation</Application>
  <PresentationFormat>On-screen Show (4:3)</PresentationFormat>
  <Paragraphs>91</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Calibri</vt:lpstr>
      <vt:lpstr>Microsoft YaHei</vt:lpstr>
      <vt:lpstr>Arial Unicode MS</vt:lpstr>
      <vt:lpstr>Calibri</vt:lpstr>
      <vt:lpstr>Office Theme</vt:lpstr>
      <vt:lpstr>BVRIT HYDERABAD  College of Engineering for Women      </vt:lpstr>
      <vt:lpstr>Abstract</vt:lpstr>
      <vt:lpstr>ARCHITECTURE</vt:lpstr>
      <vt:lpstr>Abstract</vt:lpstr>
      <vt:lpstr>DESIGN AND TECHNOLOGIES</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LATEST PROJ PPT.pptx</dc:title>
  <dc:creator>Praveena</dc:creator>
  <cp:lastModifiedBy>varsh</cp:lastModifiedBy>
  <cp:revision>27</cp:revision>
  <dcterms:created xsi:type="dcterms:W3CDTF">2022-11-12T05:57:00Z</dcterms:created>
  <dcterms:modified xsi:type="dcterms:W3CDTF">2023-02-25T07:00:25Z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AA306282A4A74281B78AD7470469979B</vt:lpwstr>
  </property>
  <property fmtid="{D5CDD505-2E9C-101B-9397-08002B2CF9AE}" pid="4" name="KSOProductBuildVer">
    <vt:lpwstr>1033-11.2.0.11219</vt:lpwstr>
  </property>
</Properties>
</file>