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28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1066545"/>
            <a:ext cx="767080" cy="12700"/>
          </a:xfrm>
          <a:custGeom>
            <a:avLst/>
            <a:gdLst/>
            <a:ahLst/>
            <a:cxnLst/>
            <a:rect l="l" t="t" r="r" b="b"/>
            <a:pathLst>
              <a:path w="767080" h="12700">
                <a:moveTo>
                  <a:pt x="0" y="2032"/>
                </a:moveTo>
                <a:lnTo>
                  <a:pt x="3657" y="4572"/>
                </a:lnTo>
                <a:lnTo>
                  <a:pt x="7619" y="12700"/>
                </a:lnTo>
                <a:lnTo>
                  <a:pt x="15240" y="12700"/>
                </a:lnTo>
                <a:lnTo>
                  <a:pt x="22859" y="12700"/>
                </a:lnTo>
                <a:lnTo>
                  <a:pt x="22859" y="2032"/>
                </a:lnTo>
                <a:lnTo>
                  <a:pt x="30480" y="2032"/>
                </a:lnTo>
                <a:lnTo>
                  <a:pt x="38100" y="2032"/>
                </a:lnTo>
                <a:lnTo>
                  <a:pt x="38100" y="12700"/>
                </a:lnTo>
                <a:lnTo>
                  <a:pt x="45719" y="12700"/>
                </a:lnTo>
                <a:lnTo>
                  <a:pt x="53340" y="12700"/>
                </a:lnTo>
                <a:lnTo>
                  <a:pt x="53340" y="2032"/>
                </a:lnTo>
                <a:lnTo>
                  <a:pt x="60959" y="2032"/>
                </a:lnTo>
                <a:lnTo>
                  <a:pt x="68580" y="2032"/>
                </a:lnTo>
                <a:lnTo>
                  <a:pt x="68580" y="12700"/>
                </a:lnTo>
                <a:lnTo>
                  <a:pt x="76200" y="12700"/>
                </a:lnTo>
                <a:lnTo>
                  <a:pt x="83819" y="12700"/>
                </a:lnTo>
                <a:lnTo>
                  <a:pt x="83819" y="2032"/>
                </a:lnTo>
                <a:lnTo>
                  <a:pt x="91440" y="2032"/>
                </a:lnTo>
                <a:lnTo>
                  <a:pt x="99059" y="2032"/>
                </a:lnTo>
                <a:lnTo>
                  <a:pt x="99059" y="12700"/>
                </a:lnTo>
                <a:lnTo>
                  <a:pt x="106680" y="12700"/>
                </a:lnTo>
                <a:lnTo>
                  <a:pt x="114300" y="12700"/>
                </a:lnTo>
                <a:lnTo>
                  <a:pt x="114300" y="2032"/>
                </a:lnTo>
                <a:lnTo>
                  <a:pt x="121919" y="2032"/>
                </a:lnTo>
                <a:lnTo>
                  <a:pt x="129540" y="2032"/>
                </a:lnTo>
                <a:lnTo>
                  <a:pt x="129540" y="12700"/>
                </a:lnTo>
                <a:lnTo>
                  <a:pt x="137159" y="12700"/>
                </a:lnTo>
                <a:lnTo>
                  <a:pt x="144780" y="12700"/>
                </a:lnTo>
                <a:lnTo>
                  <a:pt x="144780" y="2032"/>
                </a:lnTo>
                <a:lnTo>
                  <a:pt x="152400" y="2032"/>
                </a:lnTo>
                <a:lnTo>
                  <a:pt x="160019" y="2032"/>
                </a:lnTo>
                <a:lnTo>
                  <a:pt x="160019" y="12700"/>
                </a:lnTo>
                <a:lnTo>
                  <a:pt x="167640" y="12700"/>
                </a:lnTo>
                <a:lnTo>
                  <a:pt x="175259" y="12700"/>
                </a:lnTo>
                <a:lnTo>
                  <a:pt x="175259" y="2032"/>
                </a:lnTo>
                <a:lnTo>
                  <a:pt x="182880" y="2032"/>
                </a:lnTo>
                <a:lnTo>
                  <a:pt x="190500" y="2032"/>
                </a:lnTo>
                <a:lnTo>
                  <a:pt x="190500" y="12700"/>
                </a:lnTo>
                <a:lnTo>
                  <a:pt x="198119" y="12700"/>
                </a:lnTo>
                <a:lnTo>
                  <a:pt x="205740" y="12700"/>
                </a:lnTo>
                <a:lnTo>
                  <a:pt x="205740" y="2032"/>
                </a:lnTo>
                <a:lnTo>
                  <a:pt x="213359" y="2032"/>
                </a:lnTo>
                <a:lnTo>
                  <a:pt x="220980" y="2032"/>
                </a:lnTo>
                <a:lnTo>
                  <a:pt x="220980" y="12700"/>
                </a:lnTo>
                <a:lnTo>
                  <a:pt x="228600" y="12700"/>
                </a:lnTo>
                <a:lnTo>
                  <a:pt x="236219" y="12700"/>
                </a:lnTo>
                <a:lnTo>
                  <a:pt x="236219" y="2032"/>
                </a:lnTo>
                <a:lnTo>
                  <a:pt x="243840" y="2032"/>
                </a:lnTo>
                <a:lnTo>
                  <a:pt x="251459" y="2032"/>
                </a:lnTo>
                <a:lnTo>
                  <a:pt x="251459" y="12700"/>
                </a:lnTo>
                <a:lnTo>
                  <a:pt x="259080" y="12700"/>
                </a:lnTo>
                <a:lnTo>
                  <a:pt x="266700" y="12700"/>
                </a:lnTo>
                <a:lnTo>
                  <a:pt x="266700" y="2032"/>
                </a:lnTo>
                <a:lnTo>
                  <a:pt x="274319" y="2032"/>
                </a:lnTo>
                <a:lnTo>
                  <a:pt x="281940" y="2032"/>
                </a:lnTo>
                <a:lnTo>
                  <a:pt x="281940" y="12700"/>
                </a:lnTo>
                <a:lnTo>
                  <a:pt x="289559" y="12700"/>
                </a:lnTo>
                <a:lnTo>
                  <a:pt x="297180" y="12700"/>
                </a:lnTo>
                <a:lnTo>
                  <a:pt x="297180" y="2032"/>
                </a:lnTo>
                <a:lnTo>
                  <a:pt x="304800" y="2032"/>
                </a:lnTo>
                <a:lnTo>
                  <a:pt x="312419" y="2032"/>
                </a:lnTo>
                <a:lnTo>
                  <a:pt x="312419" y="12700"/>
                </a:lnTo>
                <a:lnTo>
                  <a:pt x="320040" y="12700"/>
                </a:lnTo>
                <a:lnTo>
                  <a:pt x="327659" y="12700"/>
                </a:lnTo>
                <a:lnTo>
                  <a:pt x="327659" y="2032"/>
                </a:lnTo>
                <a:lnTo>
                  <a:pt x="335280" y="2032"/>
                </a:lnTo>
                <a:lnTo>
                  <a:pt x="342900" y="2032"/>
                </a:lnTo>
                <a:lnTo>
                  <a:pt x="342900" y="12700"/>
                </a:lnTo>
                <a:lnTo>
                  <a:pt x="350519" y="12700"/>
                </a:lnTo>
                <a:lnTo>
                  <a:pt x="358089" y="12700"/>
                </a:lnTo>
                <a:lnTo>
                  <a:pt x="358089" y="2032"/>
                </a:lnTo>
                <a:lnTo>
                  <a:pt x="365709" y="2032"/>
                </a:lnTo>
                <a:lnTo>
                  <a:pt x="373329" y="2032"/>
                </a:lnTo>
                <a:lnTo>
                  <a:pt x="373329" y="12700"/>
                </a:lnTo>
                <a:lnTo>
                  <a:pt x="380949" y="12700"/>
                </a:lnTo>
                <a:lnTo>
                  <a:pt x="388569" y="12700"/>
                </a:lnTo>
                <a:lnTo>
                  <a:pt x="388569" y="2032"/>
                </a:lnTo>
                <a:lnTo>
                  <a:pt x="396189" y="2032"/>
                </a:lnTo>
                <a:lnTo>
                  <a:pt x="403809" y="2032"/>
                </a:lnTo>
                <a:lnTo>
                  <a:pt x="403809" y="12700"/>
                </a:lnTo>
                <a:lnTo>
                  <a:pt x="411429" y="12700"/>
                </a:lnTo>
                <a:lnTo>
                  <a:pt x="419049" y="12700"/>
                </a:lnTo>
                <a:lnTo>
                  <a:pt x="419049" y="2032"/>
                </a:lnTo>
                <a:lnTo>
                  <a:pt x="426669" y="2032"/>
                </a:lnTo>
                <a:lnTo>
                  <a:pt x="434289" y="2032"/>
                </a:lnTo>
                <a:lnTo>
                  <a:pt x="434289" y="12700"/>
                </a:lnTo>
                <a:lnTo>
                  <a:pt x="441909" y="12700"/>
                </a:lnTo>
                <a:lnTo>
                  <a:pt x="449529" y="12700"/>
                </a:lnTo>
                <a:lnTo>
                  <a:pt x="449529" y="2032"/>
                </a:lnTo>
                <a:lnTo>
                  <a:pt x="457149" y="2032"/>
                </a:lnTo>
                <a:lnTo>
                  <a:pt x="464769" y="2032"/>
                </a:lnTo>
                <a:lnTo>
                  <a:pt x="464769" y="12700"/>
                </a:lnTo>
                <a:lnTo>
                  <a:pt x="472389" y="12700"/>
                </a:lnTo>
                <a:lnTo>
                  <a:pt x="480009" y="12700"/>
                </a:lnTo>
                <a:lnTo>
                  <a:pt x="480009" y="2032"/>
                </a:lnTo>
                <a:lnTo>
                  <a:pt x="487629" y="2032"/>
                </a:lnTo>
                <a:lnTo>
                  <a:pt x="495249" y="2032"/>
                </a:lnTo>
                <a:lnTo>
                  <a:pt x="495249" y="12700"/>
                </a:lnTo>
                <a:lnTo>
                  <a:pt x="502869" y="12700"/>
                </a:lnTo>
                <a:lnTo>
                  <a:pt x="510489" y="12700"/>
                </a:lnTo>
                <a:lnTo>
                  <a:pt x="510489" y="2032"/>
                </a:lnTo>
                <a:lnTo>
                  <a:pt x="518109" y="2032"/>
                </a:lnTo>
                <a:lnTo>
                  <a:pt x="525729" y="2032"/>
                </a:lnTo>
                <a:lnTo>
                  <a:pt x="525729" y="12700"/>
                </a:lnTo>
                <a:lnTo>
                  <a:pt x="533349" y="12700"/>
                </a:lnTo>
                <a:lnTo>
                  <a:pt x="540969" y="12700"/>
                </a:lnTo>
                <a:lnTo>
                  <a:pt x="540969" y="2032"/>
                </a:lnTo>
                <a:lnTo>
                  <a:pt x="548589" y="2032"/>
                </a:lnTo>
                <a:lnTo>
                  <a:pt x="556209" y="2032"/>
                </a:lnTo>
                <a:lnTo>
                  <a:pt x="556209" y="12700"/>
                </a:lnTo>
                <a:lnTo>
                  <a:pt x="563829" y="12700"/>
                </a:lnTo>
                <a:lnTo>
                  <a:pt x="571449" y="12700"/>
                </a:lnTo>
                <a:lnTo>
                  <a:pt x="571449" y="2032"/>
                </a:lnTo>
                <a:lnTo>
                  <a:pt x="579069" y="2032"/>
                </a:lnTo>
                <a:lnTo>
                  <a:pt x="586689" y="2032"/>
                </a:lnTo>
                <a:lnTo>
                  <a:pt x="586689" y="12700"/>
                </a:lnTo>
                <a:lnTo>
                  <a:pt x="594309" y="12700"/>
                </a:lnTo>
                <a:lnTo>
                  <a:pt x="601929" y="12700"/>
                </a:lnTo>
                <a:lnTo>
                  <a:pt x="601929" y="2032"/>
                </a:lnTo>
                <a:lnTo>
                  <a:pt x="609549" y="2032"/>
                </a:lnTo>
                <a:lnTo>
                  <a:pt x="617169" y="2032"/>
                </a:lnTo>
                <a:lnTo>
                  <a:pt x="617169" y="12700"/>
                </a:lnTo>
                <a:lnTo>
                  <a:pt x="624789" y="12700"/>
                </a:lnTo>
                <a:lnTo>
                  <a:pt x="632409" y="12700"/>
                </a:lnTo>
                <a:lnTo>
                  <a:pt x="632409" y="2032"/>
                </a:lnTo>
                <a:lnTo>
                  <a:pt x="640029" y="2032"/>
                </a:lnTo>
                <a:lnTo>
                  <a:pt x="647649" y="2032"/>
                </a:lnTo>
                <a:lnTo>
                  <a:pt x="647649" y="12700"/>
                </a:lnTo>
                <a:lnTo>
                  <a:pt x="655269" y="12700"/>
                </a:lnTo>
                <a:lnTo>
                  <a:pt x="662889" y="12700"/>
                </a:lnTo>
                <a:lnTo>
                  <a:pt x="662889" y="2032"/>
                </a:lnTo>
                <a:lnTo>
                  <a:pt x="670509" y="2032"/>
                </a:lnTo>
                <a:lnTo>
                  <a:pt x="678129" y="2032"/>
                </a:lnTo>
                <a:lnTo>
                  <a:pt x="678129" y="12700"/>
                </a:lnTo>
                <a:lnTo>
                  <a:pt x="685749" y="12700"/>
                </a:lnTo>
                <a:lnTo>
                  <a:pt x="693369" y="12700"/>
                </a:lnTo>
                <a:lnTo>
                  <a:pt x="693369" y="2032"/>
                </a:lnTo>
                <a:lnTo>
                  <a:pt x="700989" y="2032"/>
                </a:lnTo>
                <a:lnTo>
                  <a:pt x="708609" y="2032"/>
                </a:lnTo>
                <a:lnTo>
                  <a:pt x="708609" y="12700"/>
                </a:lnTo>
                <a:lnTo>
                  <a:pt x="716229" y="12700"/>
                </a:lnTo>
                <a:lnTo>
                  <a:pt x="723849" y="12700"/>
                </a:lnTo>
                <a:lnTo>
                  <a:pt x="723849" y="2032"/>
                </a:lnTo>
                <a:lnTo>
                  <a:pt x="731469" y="2032"/>
                </a:lnTo>
                <a:lnTo>
                  <a:pt x="739089" y="2032"/>
                </a:lnTo>
                <a:lnTo>
                  <a:pt x="739089" y="12700"/>
                </a:lnTo>
                <a:lnTo>
                  <a:pt x="746709" y="12700"/>
                </a:lnTo>
                <a:lnTo>
                  <a:pt x="754329" y="12700"/>
                </a:lnTo>
                <a:lnTo>
                  <a:pt x="757123" y="3937"/>
                </a:lnTo>
                <a:lnTo>
                  <a:pt x="761949" y="2032"/>
                </a:lnTo>
                <a:lnTo>
                  <a:pt x="766902" y="0"/>
                </a:lnTo>
                <a:lnTo>
                  <a:pt x="765378" y="4191"/>
                </a:lnTo>
                <a:lnTo>
                  <a:pt x="766521" y="5080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704" y="1370329"/>
            <a:ext cx="1051560" cy="10795"/>
          </a:xfrm>
          <a:custGeom>
            <a:avLst/>
            <a:gdLst/>
            <a:ahLst/>
            <a:cxnLst/>
            <a:rect l="l" t="t" r="r" b="b"/>
            <a:pathLst>
              <a:path w="1051560" h="10794">
                <a:moveTo>
                  <a:pt x="0" y="0"/>
                </a:moveTo>
                <a:lnTo>
                  <a:pt x="3657" y="2539"/>
                </a:lnTo>
                <a:lnTo>
                  <a:pt x="7619" y="10668"/>
                </a:lnTo>
                <a:lnTo>
                  <a:pt x="15240" y="10668"/>
                </a:lnTo>
                <a:lnTo>
                  <a:pt x="22859" y="10668"/>
                </a:lnTo>
                <a:lnTo>
                  <a:pt x="22859" y="0"/>
                </a:lnTo>
                <a:lnTo>
                  <a:pt x="30480" y="0"/>
                </a:lnTo>
                <a:lnTo>
                  <a:pt x="38100" y="0"/>
                </a:lnTo>
                <a:lnTo>
                  <a:pt x="38100" y="10668"/>
                </a:lnTo>
                <a:lnTo>
                  <a:pt x="45719" y="10668"/>
                </a:lnTo>
                <a:lnTo>
                  <a:pt x="53340" y="10668"/>
                </a:lnTo>
                <a:lnTo>
                  <a:pt x="53340" y="0"/>
                </a:lnTo>
                <a:lnTo>
                  <a:pt x="60959" y="0"/>
                </a:lnTo>
                <a:lnTo>
                  <a:pt x="68580" y="0"/>
                </a:lnTo>
                <a:lnTo>
                  <a:pt x="68580" y="10668"/>
                </a:lnTo>
                <a:lnTo>
                  <a:pt x="76200" y="10668"/>
                </a:lnTo>
                <a:lnTo>
                  <a:pt x="83819" y="10668"/>
                </a:lnTo>
                <a:lnTo>
                  <a:pt x="83819" y="0"/>
                </a:lnTo>
                <a:lnTo>
                  <a:pt x="91440" y="0"/>
                </a:lnTo>
                <a:lnTo>
                  <a:pt x="99059" y="0"/>
                </a:lnTo>
                <a:lnTo>
                  <a:pt x="99059" y="10668"/>
                </a:lnTo>
                <a:lnTo>
                  <a:pt x="106680" y="10668"/>
                </a:lnTo>
                <a:lnTo>
                  <a:pt x="114300" y="10668"/>
                </a:lnTo>
                <a:lnTo>
                  <a:pt x="114300" y="0"/>
                </a:lnTo>
                <a:lnTo>
                  <a:pt x="121919" y="0"/>
                </a:lnTo>
                <a:lnTo>
                  <a:pt x="129540" y="0"/>
                </a:lnTo>
                <a:lnTo>
                  <a:pt x="129540" y="10668"/>
                </a:lnTo>
                <a:lnTo>
                  <a:pt x="137159" y="10668"/>
                </a:lnTo>
                <a:lnTo>
                  <a:pt x="144780" y="10668"/>
                </a:lnTo>
                <a:lnTo>
                  <a:pt x="144780" y="0"/>
                </a:lnTo>
                <a:lnTo>
                  <a:pt x="152400" y="0"/>
                </a:lnTo>
                <a:lnTo>
                  <a:pt x="160019" y="0"/>
                </a:lnTo>
                <a:lnTo>
                  <a:pt x="160019" y="10668"/>
                </a:lnTo>
                <a:lnTo>
                  <a:pt x="167640" y="10668"/>
                </a:lnTo>
                <a:lnTo>
                  <a:pt x="175259" y="10668"/>
                </a:lnTo>
                <a:lnTo>
                  <a:pt x="175259" y="0"/>
                </a:lnTo>
                <a:lnTo>
                  <a:pt x="182880" y="0"/>
                </a:lnTo>
                <a:lnTo>
                  <a:pt x="190500" y="0"/>
                </a:lnTo>
                <a:lnTo>
                  <a:pt x="190500" y="10668"/>
                </a:lnTo>
                <a:lnTo>
                  <a:pt x="198119" y="10668"/>
                </a:lnTo>
                <a:lnTo>
                  <a:pt x="205740" y="10668"/>
                </a:lnTo>
                <a:lnTo>
                  <a:pt x="205740" y="0"/>
                </a:lnTo>
                <a:lnTo>
                  <a:pt x="213359" y="0"/>
                </a:lnTo>
                <a:lnTo>
                  <a:pt x="220980" y="0"/>
                </a:lnTo>
                <a:lnTo>
                  <a:pt x="220980" y="10668"/>
                </a:lnTo>
                <a:lnTo>
                  <a:pt x="228600" y="10668"/>
                </a:lnTo>
                <a:lnTo>
                  <a:pt x="236219" y="10668"/>
                </a:lnTo>
                <a:lnTo>
                  <a:pt x="236219" y="0"/>
                </a:lnTo>
                <a:lnTo>
                  <a:pt x="243840" y="0"/>
                </a:lnTo>
                <a:lnTo>
                  <a:pt x="251459" y="0"/>
                </a:lnTo>
                <a:lnTo>
                  <a:pt x="251459" y="10668"/>
                </a:lnTo>
                <a:lnTo>
                  <a:pt x="259080" y="10668"/>
                </a:lnTo>
                <a:lnTo>
                  <a:pt x="266700" y="10668"/>
                </a:lnTo>
                <a:lnTo>
                  <a:pt x="266700" y="0"/>
                </a:lnTo>
                <a:lnTo>
                  <a:pt x="274319" y="0"/>
                </a:lnTo>
                <a:lnTo>
                  <a:pt x="281940" y="0"/>
                </a:lnTo>
                <a:lnTo>
                  <a:pt x="281940" y="10668"/>
                </a:lnTo>
                <a:lnTo>
                  <a:pt x="289559" y="10668"/>
                </a:lnTo>
                <a:lnTo>
                  <a:pt x="297180" y="10668"/>
                </a:lnTo>
                <a:lnTo>
                  <a:pt x="297180" y="0"/>
                </a:lnTo>
                <a:lnTo>
                  <a:pt x="304800" y="0"/>
                </a:lnTo>
                <a:lnTo>
                  <a:pt x="312419" y="0"/>
                </a:lnTo>
                <a:lnTo>
                  <a:pt x="312419" y="10668"/>
                </a:lnTo>
                <a:lnTo>
                  <a:pt x="320040" y="10668"/>
                </a:lnTo>
                <a:lnTo>
                  <a:pt x="327659" y="10668"/>
                </a:lnTo>
                <a:lnTo>
                  <a:pt x="327659" y="0"/>
                </a:lnTo>
                <a:lnTo>
                  <a:pt x="33528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350519" y="10668"/>
                </a:lnTo>
                <a:lnTo>
                  <a:pt x="358089" y="10668"/>
                </a:lnTo>
                <a:lnTo>
                  <a:pt x="358089" y="0"/>
                </a:lnTo>
                <a:lnTo>
                  <a:pt x="365709" y="0"/>
                </a:lnTo>
                <a:lnTo>
                  <a:pt x="373329" y="0"/>
                </a:lnTo>
                <a:lnTo>
                  <a:pt x="373329" y="10668"/>
                </a:lnTo>
                <a:lnTo>
                  <a:pt x="380949" y="10668"/>
                </a:lnTo>
                <a:lnTo>
                  <a:pt x="388569" y="10668"/>
                </a:lnTo>
                <a:lnTo>
                  <a:pt x="388569" y="0"/>
                </a:lnTo>
                <a:lnTo>
                  <a:pt x="396189" y="0"/>
                </a:lnTo>
                <a:lnTo>
                  <a:pt x="403809" y="0"/>
                </a:lnTo>
                <a:lnTo>
                  <a:pt x="403809" y="10668"/>
                </a:lnTo>
                <a:lnTo>
                  <a:pt x="411429" y="10668"/>
                </a:lnTo>
                <a:lnTo>
                  <a:pt x="419049" y="10668"/>
                </a:lnTo>
                <a:lnTo>
                  <a:pt x="419049" y="0"/>
                </a:lnTo>
                <a:lnTo>
                  <a:pt x="426669" y="0"/>
                </a:lnTo>
                <a:lnTo>
                  <a:pt x="434289" y="0"/>
                </a:lnTo>
                <a:lnTo>
                  <a:pt x="434289" y="10668"/>
                </a:lnTo>
                <a:lnTo>
                  <a:pt x="441909" y="10668"/>
                </a:lnTo>
                <a:lnTo>
                  <a:pt x="449529" y="10668"/>
                </a:lnTo>
                <a:lnTo>
                  <a:pt x="449529" y="0"/>
                </a:lnTo>
                <a:lnTo>
                  <a:pt x="457149" y="0"/>
                </a:lnTo>
                <a:lnTo>
                  <a:pt x="464769" y="0"/>
                </a:lnTo>
                <a:lnTo>
                  <a:pt x="464769" y="10668"/>
                </a:lnTo>
                <a:lnTo>
                  <a:pt x="472389" y="10668"/>
                </a:lnTo>
                <a:lnTo>
                  <a:pt x="480009" y="10668"/>
                </a:lnTo>
                <a:lnTo>
                  <a:pt x="480009" y="0"/>
                </a:lnTo>
                <a:lnTo>
                  <a:pt x="487629" y="0"/>
                </a:lnTo>
                <a:lnTo>
                  <a:pt x="495249" y="0"/>
                </a:lnTo>
                <a:lnTo>
                  <a:pt x="495249" y="10668"/>
                </a:lnTo>
                <a:lnTo>
                  <a:pt x="502869" y="10668"/>
                </a:lnTo>
                <a:lnTo>
                  <a:pt x="510489" y="10668"/>
                </a:lnTo>
                <a:lnTo>
                  <a:pt x="510489" y="0"/>
                </a:lnTo>
                <a:lnTo>
                  <a:pt x="518109" y="0"/>
                </a:lnTo>
                <a:lnTo>
                  <a:pt x="525729" y="0"/>
                </a:lnTo>
                <a:lnTo>
                  <a:pt x="525729" y="10668"/>
                </a:lnTo>
                <a:lnTo>
                  <a:pt x="533349" y="10668"/>
                </a:lnTo>
                <a:lnTo>
                  <a:pt x="540969" y="10668"/>
                </a:lnTo>
                <a:lnTo>
                  <a:pt x="540969" y="0"/>
                </a:lnTo>
                <a:lnTo>
                  <a:pt x="548589" y="0"/>
                </a:lnTo>
                <a:lnTo>
                  <a:pt x="556209" y="0"/>
                </a:lnTo>
                <a:lnTo>
                  <a:pt x="556209" y="10668"/>
                </a:lnTo>
                <a:lnTo>
                  <a:pt x="563829" y="10668"/>
                </a:lnTo>
                <a:lnTo>
                  <a:pt x="571449" y="10668"/>
                </a:lnTo>
                <a:lnTo>
                  <a:pt x="571449" y="0"/>
                </a:lnTo>
                <a:lnTo>
                  <a:pt x="579069" y="0"/>
                </a:lnTo>
                <a:lnTo>
                  <a:pt x="586689" y="0"/>
                </a:lnTo>
                <a:lnTo>
                  <a:pt x="586689" y="10668"/>
                </a:lnTo>
                <a:lnTo>
                  <a:pt x="594309" y="10668"/>
                </a:lnTo>
                <a:lnTo>
                  <a:pt x="601929" y="10668"/>
                </a:lnTo>
                <a:lnTo>
                  <a:pt x="601929" y="0"/>
                </a:lnTo>
                <a:lnTo>
                  <a:pt x="609549" y="0"/>
                </a:lnTo>
                <a:lnTo>
                  <a:pt x="617169" y="0"/>
                </a:lnTo>
                <a:lnTo>
                  <a:pt x="617169" y="10668"/>
                </a:lnTo>
                <a:lnTo>
                  <a:pt x="624789" y="10668"/>
                </a:lnTo>
                <a:lnTo>
                  <a:pt x="632409" y="10668"/>
                </a:lnTo>
                <a:lnTo>
                  <a:pt x="632409" y="0"/>
                </a:lnTo>
                <a:lnTo>
                  <a:pt x="640029" y="0"/>
                </a:lnTo>
                <a:lnTo>
                  <a:pt x="647649" y="0"/>
                </a:lnTo>
                <a:lnTo>
                  <a:pt x="647649" y="10668"/>
                </a:lnTo>
                <a:lnTo>
                  <a:pt x="655269" y="10668"/>
                </a:lnTo>
                <a:lnTo>
                  <a:pt x="662889" y="10668"/>
                </a:lnTo>
                <a:lnTo>
                  <a:pt x="662889" y="0"/>
                </a:lnTo>
                <a:lnTo>
                  <a:pt x="670509" y="0"/>
                </a:lnTo>
                <a:lnTo>
                  <a:pt x="678129" y="0"/>
                </a:lnTo>
                <a:lnTo>
                  <a:pt x="678129" y="10668"/>
                </a:lnTo>
                <a:lnTo>
                  <a:pt x="685749" y="10668"/>
                </a:lnTo>
                <a:lnTo>
                  <a:pt x="693369" y="10668"/>
                </a:lnTo>
                <a:lnTo>
                  <a:pt x="693369" y="0"/>
                </a:lnTo>
                <a:lnTo>
                  <a:pt x="700989" y="0"/>
                </a:lnTo>
                <a:lnTo>
                  <a:pt x="708609" y="0"/>
                </a:lnTo>
                <a:lnTo>
                  <a:pt x="708609" y="10668"/>
                </a:lnTo>
                <a:lnTo>
                  <a:pt x="716229" y="10668"/>
                </a:lnTo>
                <a:lnTo>
                  <a:pt x="723849" y="10668"/>
                </a:lnTo>
                <a:lnTo>
                  <a:pt x="723849" y="0"/>
                </a:lnTo>
                <a:lnTo>
                  <a:pt x="731469" y="0"/>
                </a:lnTo>
                <a:lnTo>
                  <a:pt x="739089" y="0"/>
                </a:lnTo>
                <a:lnTo>
                  <a:pt x="739089" y="10668"/>
                </a:lnTo>
                <a:lnTo>
                  <a:pt x="746709" y="10668"/>
                </a:lnTo>
                <a:lnTo>
                  <a:pt x="754329" y="10668"/>
                </a:lnTo>
                <a:lnTo>
                  <a:pt x="754329" y="0"/>
                </a:lnTo>
                <a:lnTo>
                  <a:pt x="761949" y="0"/>
                </a:lnTo>
                <a:lnTo>
                  <a:pt x="769569" y="0"/>
                </a:lnTo>
                <a:lnTo>
                  <a:pt x="769569" y="10668"/>
                </a:lnTo>
                <a:lnTo>
                  <a:pt x="777189" y="10668"/>
                </a:lnTo>
                <a:lnTo>
                  <a:pt x="784809" y="10668"/>
                </a:lnTo>
                <a:lnTo>
                  <a:pt x="784809" y="0"/>
                </a:lnTo>
                <a:lnTo>
                  <a:pt x="792429" y="0"/>
                </a:lnTo>
                <a:lnTo>
                  <a:pt x="800049" y="0"/>
                </a:lnTo>
                <a:lnTo>
                  <a:pt x="800049" y="10668"/>
                </a:lnTo>
                <a:lnTo>
                  <a:pt x="807669" y="10668"/>
                </a:lnTo>
                <a:lnTo>
                  <a:pt x="815289" y="10668"/>
                </a:lnTo>
                <a:lnTo>
                  <a:pt x="815289" y="0"/>
                </a:lnTo>
                <a:lnTo>
                  <a:pt x="822909" y="0"/>
                </a:lnTo>
                <a:lnTo>
                  <a:pt x="830529" y="0"/>
                </a:lnTo>
                <a:lnTo>
                  <a:pt x="830529" y="10668"/>
                </a:lnTo>
                <a:lnTo>
                  <a:pt x="838149" y="10668"/>
                </a:lnTo>
                <a:lnTo>
                  <a:pt x="845769" y="10668"/>
                </a:lnTo>
                <a:lnTo>
                  <a:pt x="845769" y="0"/>
                </a:lnTo>
                <a:lnTo>
                  <a:pt x="853389" y="0"/>
                </a:lnTo>
                <a:lnTo>
                  <a:pt x="861009" y="0"/>
                </a:lnTo>
                <a:lnTo>
                  <a:pt x="861009" y="10668"/>
                </a:lnTo>
                <a:lnTo>
                  <a:pt x="868629" y="10668"/>
                </a:lnTo>
                <a:lnTo>
                  <a:pt x="876249" y="10668"/>
                </a:lnTo>
                <a:lnTo>
                  <a:pt x="876249" y="0"/>
                </a:lnTo>
                <a:lnTo>
                  <a:pt x="883869" y="0"/>
                </a:lnTo>
                <a:lnTo>
                  <a:pt x="891489" y="0"/>
                </a:lnTo>
                <a:lnTo>
                  <a:pt x="891489" y="10668"/>
                </a:lnTo>
                <a:lnTo>
                  <a:pt x="899109" y="10668"/>
                </a:lnTo>
                <a:lnTo>
                  <a:pt x="906729" y="10668"/>
                </a:lnTo>
                <a:lnTo>
                  <a:pt x="906729" y="0"/>
                </a:lnTo>
                <a:lnTo>
                  <a:pt x="914349" y="0"/>
                </a:lnTo>
                <a:lnTo>
                  <a:pt x="921969" y="0"/>
                </a:lnTo>
                <a:lnTo>
                  <a:pt x="921969" y="10668"/>
                </a:lnTo>
                <a:lnTo>
                  <a:pt x="929589" y="10668"/>
                </a:lnTo>
                <a:lnTo>
                  <a:pt x="937209" y="10668"/>
                </a:lnTo>
                <a:lnTo>
                  <a:pt x="937209" y="0"/>
                </a:lnTo>
                <a:lnTo>
                  <a:pt x="944829" y="0"/>
                </a:lnTo>
                <a:lnTo>
                  <a:pt x="952449" y="0"/>
                </a:lnTo>
                <a:lnTo>
                  <a:pt x="956513" y="8000"/>
                </a:lnTo>
                <a:lnTo>
                  <a:pt x="960069" y="10668"/>
                </a:lnTo>
              </a:path>
              <a:path w="1051560" h="10794">
                <a:moveTo>
                  <a:pt x="960069" y="10668"/>
                </a:moveTo>
                <a:lnTo>
                  <a:pt x="964133" y="8000"/>
                </a:lnTo>
                <a:lnTo>
                  <a:pt x="967689" y="0"/>
                </a:lnTo>
                <a:lnTo>
                  <a:pt x="975309" y="0"/>
                </a:lnTo>
                <a:lnTo>
                  <a:pt x="982929" y="0"/>
                </a:lnTo>
                <a:lnTo>
                  <a:pt x="982929" y="10668"/>
                </a:lnTo>
                <a:lnTo>
                  <a:pt x="990549" y="10668"/>
                </a:lnTo>
                <a:lnTo>
                  <a:pt x="998169" y="10668"/>
                </a:lnTo>
                <a:lnTo>
                  <a:pt x="998169" y="0"/>
                </a:lnTo>
                <a:lnTo>
                  <a:pt x="1005789" y="0"/>
                </a:lnTo>
                <a:lnTo>
                  <a:pt x="1013409" y="0"/>
                </a:lnTo>
                <a:lnTo>
                  <a:pt x="1013409" y="10668"/>
                </a:lnTo>
                <a:lnTo>
                  <a:pt x="1021029" y="10668"/>
                </a:lnTo>
                <a:lnTo>
                  <a:pt x="1028649" y="10668"/>
                </a:lnTo>
                <a:lnTo>
                  <a:pt x="1028649" y="0"/>
                </a:lnTo>
                <a:lnTo>
                  <a:pt x="1036269" y="0"/>
                </a:lnTo>
                <a:lnTo>
                  <a:pt x="1043889" y="0"/>
                </a:lnTo>
                <a:lnTo>
                  <a:pt x="1047953" y="8000"/>
                </a:lnTo>
                <a:lnTo>
                  <a:pt x="1051509" y="10668"/>
                </a:lnTo>
              </a:path>
            </a:pathLst>
          </a:custGeom>
          <a:ln w="3175">
            <a:solidFill>
              <a:srgbClr val="C458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94079"/>
            <a:ext cx="5704840" cy="700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Calibri"/>
                <a:cs typeface="Calibri"/>
              </a:rPr>
              <a:t>DATE:4-</a:t>
            </a:r>
            <a:r>
              <a:rPr sz="1200" b="1" spc="-10" dirty="0">
                <a:latin typeface="Calibri"/>
                <a:cs typeface="Calibri"/>
              </a:rPr>
              <a:t>6-</a:t>
            </a:r>
            <a:r>
              <a:rPr sz="1200" b="1" spc="-25" dirty="0">
                <a:latin typeface="Calibri"/>
                <a:cs typeface="Calibri"/>
              </a:rPr>
              <a:t>24</a:t>
            </a:r>
            <a:r>
              <a:rPr lang="en-US" sz="1200" b="1" spc="-25" dirty="0">
                <a:latin typeface="Calibri"/>
                <a:cs typeface="Calibri"/>
              </a:rPr>
              <a:t>                                                                                            </a:t>
            </a:r>
            <a:r>
              <a:rPr lang="en-US" sz="1200" b="1" spc="-25" dirty="0" err="1">
                <a:latin typeface="Calibri"/>
                <a:cs typeface="Calibri"/>
              </a:rPr>
              <a:t>Name:P.Venkata</a:t>
            </a:r>
            <a:r>
              <a:rPr lang="en-US" sz="1200" b="1" spc="-25" dirty="0">
                <a:latin typeface="Calibri"/>
                <a:cs typeface="Calibri"/>
              </a:rPr>
              <a:t> </a:t>
            </a:r>
            <a:r>
              <a:rPr lang="en-US" sz="1200" b="1" spc="-25" dirty="0" err="1">
                <a:latin typeface="Calibri"/>
                <a:cs typeface="Calibri"/>
              </a:rPr>
              <a:t>krishna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latin typeface="Calibri"/>
                <a:cs typeface="Calibri"/>
              </a:rPr>
              <a:t>ASSIGNMENT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lang="en-IN" sz="1200" b="1" dirty="0">
                <a:latin typeface="Calibri"/>
                <a:cs typeface="Calibri"/>
              </a:rPr>
              <a:t>–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50">
                <a:latin typeface="Calibri"/>
                <a:cs typeface="Calibri"/>
              </a:rPr>
              <a:t>2</a:t>
            </a:r>
            <a:r>
              <a:rPr lang="en-US" sz="1200" b="1" spc="-50">
                <a:latin typeface="Calibri"/>
                <a:cs typeface="Calibri"/>
              </a:rPr>
              <a:t>                                                                                           reg no:192324104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11.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Container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Most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Water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95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height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vertical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drawn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endpoints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ith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0)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(i,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height[i])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x-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axis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contains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most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water.</a:t>
            </a:r>
            <a:endParaRPr sz="1200" dirty="0">
              <a:latin typeface="Times New Roman"/>
              <a:cs typeface="Times New Roman"/>
            </a:endParaRPr>
          </a:p>
          <a:p>
            <a:pPr marL="12700" marR="1838325">
              <a:lnSpc>
                <a:spcPts val="1380"/>
              </a:lnSpc>
              <a:spcBef>
                <a:spcPts val="6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maximum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amount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water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container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slant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container.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maxArea(A,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range(Len)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Len)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Calculating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area</a:t>
            </a:r>
            <a:endParaRPr sz="1200" dirty="0">
              <a:latin typeface="Times New Roman"/>
              <a:cs typeface="Times New Roman"/>
            </a:endParaRPr>
          </a:p>
          <a:p>
            <a:pPr marL="12700" marR="31864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max(area,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min(A[j],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*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i))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area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1, 5,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4, 3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[ 3,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2, 4, 5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 dirty="0">
              <a:latin typeface="Times New Roman"/>
              <a:cs typeface="Times New Roman"/>
            </a:endParaRPr>
          </a:p>
          <a:p>
            <a:pPr marL="12700" marR="422910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len1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 print(maxArea(a,</a:t>
            </a:r>
            <a:r>
              <a:rPr sz="1200" spc="7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len1))</a:t>
            </a:r>
            <a:endParaRPr sz="1200" dirty="0">
              <a:latin typeface="Times New Roman"/>
              <a:cs typeface="Times New Roman"/>
            </a:endParaRPr>
          </a:p>
          <a:p>
            <a:pPr marL="12700" marR="422021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len(b) print(maxArea(b,</a:t>
            </a:r>
            <a:r>
              <a:rPr sz="1200" spc="7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len2))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019770"/>
            <a:ext cx="4283583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2130"/>
            <a:ext cx="5475605" cy="579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16.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3Sum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Closest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312166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integers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You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assume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would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have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exactly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537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solution(arr,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6651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sys.maxsize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2359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Run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nested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loops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loop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each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(len(arr))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3635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len(arr)):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range(j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arr)):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37401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917064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672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if(abs(x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closestSum)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&gt;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abs(x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 marR="5530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(arr[i]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arr[k])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closest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found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closestSum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[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2, 1,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x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print(solution(arr,</a:t>
            </a:r>
            <a:r>
              <a:rPr sz="1200" spc="8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x))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035033"/>
            <a:ext cx="49098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17.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Letter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Phone</a:t>
            </a:r>
            <a:r>
              <a:rPr sz="12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2-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9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inclusive,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could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answer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93307"/>
            <a:ext cx="2806700" cy="2785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534025" cy="22205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digits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like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telephone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buttons)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below.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Note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91274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Python3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 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approach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collections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565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combinations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733927"/>
            <a:ext cx="3872229" cy="602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469265" marR="261493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deque() q.append("")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len(q)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q.pop()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926465" marR="1004569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complete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len(s)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list.append(s)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383665" marR="508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Try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digit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number[]</a:t>
            </a:r>
            <a:endParaRPr sz="1200">
              <a:latin typeface="Times New Roman"/>
              <a:cs typeface="Times New Roman"/>
            </a:endParaRPr>
          </a:p>
          <a:p>
            <a:pPr marL="1841500" marR="403225" indent="-457834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letter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table[number[len(s)]]: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q.append(s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78562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generated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50010"/>
            <a:ext cx="3326765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9315">
              <a:lnSpc>
                <a:spcPct val="1517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creates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mapping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calls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75755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corresponds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ith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digit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phone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["0",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"1",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"abc",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"def",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"ghi",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"jkl",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"mno",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"pqrs",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"tuv",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"wxyz"]</a:t>
            </a: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4370"/>
              </a:lnSpc>
              <a:spcBef>
                <a:spcPts val="6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letterCombinationsUtil(number,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table)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list: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word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2399665">
              <a:lnSpc>
                <a:spcPct val="1517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print(s) return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13016"/>
            <a:ext cx="19132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01065">
              <a:lnSpc>
                <a:spcPct val="151300"/>
              </a:lnSpc>
              <a:spcBef>
                <a:spcPts val="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[2,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3]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len(number)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letterCombinations(number,</a:t>
            </a:r>
            <a:r>
              <a:rPr sz="1200" spc="10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22318"/>
            <a:ext cx="5187950" cy="574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18"/>
              <a:tabLst>
                <a:tab pos="241300" algn="l"/>
              </a:tabLst>
            </a:pP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4Sum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integers,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i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i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i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i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[nums[a],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14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c,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&lt;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b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distinct.</a:t>
            </a:r>
            <a:endParaRPr sz="1200">
              <a:latin typeface="Times New Roman"/>
              <a:cs typeface="Times New Roman"/>
            </a:endParaRPr>
          </a:p>
          <a:p>
            <a:pPr marL="138430" lvl="1" indent="-125730">
              <a:lnSpc>
                <a:spcPct val="100000"/>
              </a:lnSpc>
              <a:spcBef>
                <a:spcPts val="360"/>
              </a:spcBef>
              <a:buClr>
                <a:srgbClr val="253138"/>
              </a:buClr>
              <a:buSzPct val="87500"/>
              <a:buFont typeface="Microsoft YaHei"/>
              <a:buChar char="●"/>
              <a:tabLst>
                <a:tab pos="13843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nums[a]</a:t>
            </a:r>
            <a:r>
              <a:rPr sz="1200" b="1" spc="-3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nums[b]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nums[c]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nums[d]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target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0456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y):</a:t>
            </a:r>
            <a:endParaRPr sz="1200">
              <a:latin typeface="Times New Roman"/>
              <a:cs typeface="Times New Roman"/>
            </a:endParaRPr>
          </a:p>
          <a:p>
            <a:pPr marL="12700" marR="423735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self.index1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x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self.index2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11045">
              <a:lnSpc>
                <a:spcPct val="151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elements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GetQuadruplets(nums,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12700" marR="2118995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mapped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indices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{}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3111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Generate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possible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map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287010" cy="2543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5173980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 marR="2881630">
              <a:lnSpc>
                <a:spcPct val="150800"/>
              </a:lnSpc>
              <a:spcBef>
                <a:spcPts val="1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225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doesn't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exist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pairs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map[sum]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[Pair(i,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j)]</a:t>
            </a:r>
            <a:endParaRPr sz="1200">
              <a:latin typeface="Times New Roman"/>
              <a:cs typeface="Times New Roman"/>
            </a:endParaRPr>
          </a:p>
          <a:p>
            <a:pPr marL="12700" marR="1304925">
              <a:lnSpc>
                <a:spcPct val="150800"/>
              </a:lnSpc>
              <a:spcBef>
                <a:spcPts val="1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Otherwise,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new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map[sum].append(Pair(i,</a:t>
            </a:r>
            <a:r>
              <a:rPr sz="1200" b="1" spc="1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j))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394075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set()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range(len(nums)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range(i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target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(nums[i]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18740">
              <a:lnSpc>
                <a:spcPct val="1508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with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sum)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exists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lookUp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map:</a:t>
            </a:r>
            <a:endParaRPr sz="1200">
              <a:latin typeface="Times New Roman"/>
              <a:cs typeface="Times New Roman"/>
            </a:endParaRPr>
          </a:p>
          <a:p>
            <a:pPr marL="12700" marR="312674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indices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map[lookUp]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temp: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  <a:spcBef>
                <a:spcPts val="19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pair.index1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pair.index2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j: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[nums[pair.index1],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nums[pair.index2], nums[i],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197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duplicacy l1.sort()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Update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372995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ans.add(tuple(l1))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Quadruplets print(*reversed(list(ans)),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sep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'\n')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[1,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2]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GetQuadruplets(arr,</a:t>
            </a:r>
            <a:r>
              <a:rPr sz="1200" b="1" spc="8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K)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2725"/>
            <a:ext cx="5634355" cy="29686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19.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linked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remove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nth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return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741295">
              <a:lnSpc>
                <a:spcPct val="1510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deleting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node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end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traversal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Node:</a:t>
            </a:r>
            <a:endParaRPr sz="1200">
              <a:latin typeface="Times New Roman"/>
              <a:cs typeface="Times New Roman"/>
            </a:endParaRPr>
          </a:p>
          <a:p>
            <a:pPr marL="317500" marR="3950970" indent="-152400">
              <a:lnSpc>
                <a:spcPts val="218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init</a:t>
            </a:r>
            <a:r>
              <a:rPr sz="1200" u="sng" spc="28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(self,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self.data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self.next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None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08753"/>
            <a:ext cx="3916679" cy="17816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75689"/>
            <a:ext cx="2374900" cy="86067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length(head):</a:t>
            </a:r>
            <a:endParaRPr sz="1200">
              <a:latin typeface="Times New Roman"/>
              <a:cs typeface="Times New Roman"/>
            </a:endParaRPr>
          </a:p>
          <a:p>
            <a:pPr marL="12700" marR="160147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while(temp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12833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count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printList(head):</a:t>
            </a:r>
            <a:endParaRPr sz="1200">
              <a:latin typeface="Times New Roman"/>
              <a:cs typeface="Times New Roman"/>
            </a:endParaRPr>
          </a:p>
          <a:p>
            <a:pPr marL="12700" marR="11607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while(ptr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88328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(ptr.data,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ptr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ptr.next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40">
              <a:lnSpc>
                <a:spcPct val="1512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length(head) nodeFromBeginning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 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 n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None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range(1,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nodeFromBeginning):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temp</a:t>
            </a:r>
            <a:endParaRPr sz="1200">
              <a:latin typeface="Times New Roman"/>
              <a:cs typeface="Times New Roman"/>
            </a:endParaRPr>
          </a:p>
          <a:p>
            <a:pPr marL="12700" marR="126936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temp.next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if(prev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None):</a:t>
            </a:r>
            <a:endParaRPr sz="1200">
              <a:latin typeface="Times New Roman"/>
              <a:cs typeface="Times New Roman"/>
            </a:endParaRPr>
          </a:p>
          <a:p>
            <a:pPr marL="12700" marR="1318260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74866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prev.next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prev.next.next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 '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':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512695" cy="3903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34085">
              <a:lnSpc>
                <a:spcPct val="151300"/>
              </a:lnSpc>
              <a:spcBef>
                <a:spcPts val="10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Node(1)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head.next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Node(2) head.next.next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Node(3)</a:t>
            </a:r>
            <a:endParaRPr sz="1200">
              <a:latin typeface="Times New Roman"/>
              <a:cs typeface="Times New Roman"/>
            </a:endParaRPr>
          </a:p>
          <a:p>
            <a:pPr marL="12700" marR="239395">
              <a:lnSpc>
                <a:spcPct val="1514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head.next.next.next</a:t>
            </a:r>
            <a:r>
              <a:rPr sz="1200" spc="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Node(4) head.next.next.next.next</a:t>
            </a:r>
            <a:r>
              <a:rPr sz="1200" spc="6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Node(5)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head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deleteNthNodeFromEnd(head,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print("Linked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after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Deletion:") printList(head)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423909"/>
            <a:ext cx="56222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410"/>
              </a:lnSpc>
              <a:spcBef>
                <a:spcPts val="100"/>
              </a:spcBef>
              <a:buAutoNum type="arabicPeriod" startAt="20"/>
              <a:tabLst>
                <a:tab pos="241300" algn="l"/>
              </a:tabLst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Valid</a:t>
            </a:r>
            <a:r>
              <a:rPr sz="12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Parentheses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s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containing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characters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'('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')'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'{'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'}'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'['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']'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determine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valid.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valid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if:</a:t>
            </a:r>
            <a:endParaRPr sz="1200">
              <a:latin typeface="Times New Roman"/>
              <a:cs typeface="Times New Roman"/>
            </a:endParaRPr>
          </a:p>
          <a:p>
            <a:pPr marL="172085" lvl="1" indent="-159385">
              <a:lnSpc>
                <a:spcPct val="100000"/>
              </a:lnSpc>
              <a:spcBef>
                <a:spcPts val="145"/>
              </a:spcBef>
              <a:buSzPct val="87500"/>
              <a:buFont typeface="Microsoft YaHei"/>
              <a:buAutoNum type="arabicPeriod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type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brackets.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9206"/>
            <a:ext cx="5451348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1473"/>
            <a:ext cx="4831715" cy="88169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459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order.</a:t>
            </a:r>
            <a:endParaRPr sz="12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360"/>
              </a:spcBef>
              <a:buSzPct val="87500"/>
              <a:buFont typeface="Microsoft YaHei"/>
              <a:buAutoNum type="arabicPeriod" startAt="2"/>
              <a:tabLst>
                <a:tab pos="172085" algn="l"/>
              </a:tabLst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Every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close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has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corresponding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open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bracket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287972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areBracketsBalanced(expr):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Traversing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Expression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expr: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["(",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"{",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"["]:</a:t>
            </a:r>
            <a:endParaRPr sz="1200">
              <a:latin typeface="Times New Roman"/>
              <a:cs typeface="Times New Roman"/>
            </a:endParaRPr>
          </a:p>
          <a:p>
            <a:pPr marL="12700" marR="29241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stack.append(char)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259397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character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bracket,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closing.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cannot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point.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197860">
              <a:lnSpc>
                <a:spcPct val="15080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stack.pop()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'(':</a:t>
            </a:r>
            <a:endParaRPr sz="1200">
              <a:latin typeface="Times New Roman"/>
              <a:cs typeface="Times New Roman"/>
            </a:endParaRPr>
          </a:p>
          <a:p>
            <a:pPr marL="12700" marR="398843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")":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931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'{':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"}":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514725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current_char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'[':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"]":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</a:t>
            </a:r>
            <a:endParaRPr sz="1200">
              <a:latin typeface="Times New Roman"/>
              <a:cs typeface="Times New Roman"/>
            </a:endParaRPr>
          </a:p>
          <a:p>
            <a:pPr marL="12700" marR="348678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stack:</a:t>
            </a:r>
            <a:endParaRPr sz="1200">
              <a:latin typeface="Times New Roman"/>
              <a:cs typeface="Times New Roman"/>
            </a:endParaRPr>
          </a:p>
          <a:p>
            <a:pPr marL="12700" marR="4088129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False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True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17065"/>
            <a:ext cx="5690235" cy="80975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43510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12.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475805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0350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one's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2700" marR="1202690" indent="144780">
              <a:lnSpc>
                <a:spcPct val="115799"/>
              </a:lnSpc>
              <a:spcBef>
                <a:spcPts val="38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convert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4913630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value(r):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'I'):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'V'):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'X'):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'L'):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'C'):</a:t>
            </a:r>
            <a:endParaRPr sz="1200">
              <a:latin typeface="Times New Roman"/>
              <a:cs typeface="Times New Roman"/>
            </a:endParaRPr>
          </a:p>
          <a:p>
            <a:pPr marL="12700" marR="4932045">
              <a:lnSpc>
                <a:spcPts val="2180"/>
              </a:lnSpc>
              <a:spcBef>
                <a:spcPts val="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'D'):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1856105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518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expr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"{()}[]"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areBracketsBalanced(expr): print("Balanced")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print("Not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Balanced")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55033"/>
            <a:ext cx="2967736" cy="2572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69684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(r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'M'):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romanToDecimal(str):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842644">
              <a:lnSpc>
                <a:spcPts val="2190"/>
              </a:lnSpc>
              <a:spcBef>
                <a:spcPts val="1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s[i]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s1 =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value(str[i])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len(str)):</a:t>
            </a:r>
            <a:endParaRPr sz="1200">
              <a:latin typeface="Times New Roman"/>
              <a:cs typeface="Times New Roman"/>
            </a:endParaRPr>
          </a:p>
          <a:p>
            <a:pPr marL="12700" marR="60388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Getting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value(str[i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1])</a:t>
            </a:r>
            <a:endParaRPr sz="1200">
              <a:latin typeface="Times New Roman"/>
              <a:cs typeface="Times New Roman"/>
            </a:endParaRPr>
          </a:p>
          <a:p>
            <a:pPr marL="12700" marR="1139825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Comparing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values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(s1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s2):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</a:t>
            </a:r>
            <a:endParaRPr sz="1200">
              <a:latin typeface="Times New Roman"/>
              <a:cs typeface="Times New Roman"/>
            </a:endParaRPr>
          </a:p>
          <a:p>
            <a:pPr marL="12700" marR="219138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476250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greater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next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endParaRPr sz="1200">
              <a:latin typeface="Times New Roman"/>
              <a:cs typeface="Times New Roman"/>
            </a:endParaRPr>
          </a:p>
          <a:p>
            <a:pPr marL="12700" marR="1599565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s2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186245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  <a:spcBef>
                <a:spcPts val="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print("Integer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is"), print(romanToDecimal("MCMIV"))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08474"/>
            <a:ext cx="5690235" cy="537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13.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Roman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2700" marR="15176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represented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seven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different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symbols:</a:t>
            </a:r>
            <a:r>
              <a:rPr sz="1200" b="1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Symbol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60" dirty="0">
                <a:solidFill>
                  <a:srgbClr val="25313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X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500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1000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example,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just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two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added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together.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12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simply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27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XXVII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XX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II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numerals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usually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largest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smallest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left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right.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However,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the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numeral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IIII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Instead,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IV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Because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one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before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five</a:t>
            </a:r>
            <a:endParaRPr sz="1200">
              <a:latin typeface="Times New Roman"/>
              <a:cs typeface="Times New Roman"/>
            </a:endParaRPr>
          </a:p>
          <a:p>
            <a:pPr marL="12700" marR="233679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four.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same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principle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applies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number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nine,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is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written</a:t>
            </a:r>
            <a:r>
              <a:rPr sz="1200" b="1" spc="-5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IX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six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instances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where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subtraction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used: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33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V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20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X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L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(100)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90.</a:t>
            </a:r>
            <a:endParaRPr sz="1200">
              <a:latin typeface="Times New Roman"/>
              <a:cs typeface="Times New Roman"/>
            </a:endParaRPr>
          </a:p>
          <a:p>
            <a:pPr marL="157480" indent="-144780">
              <a:lnSpc>
                <a:spcPct val="100000"/>
              </a:lnSpc>
              <a:spcBef>
                <a:spcPts val="615"/>
              </a:spcBef>
              <a:buClr>
                <a:srgbClr val="253138"/>
              </a:buClr>
              <a:buFont typeface="Microsoft YaHei"/>
              <a:buChar char="●"/>
              <a:tabLst>
                <a:tab pos="157480" algn="l"/>
              </a:tabLst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C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placed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before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D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(500)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M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(1000)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make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400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900.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roman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{'I':1,'V':5,'X':10,'L':50,'C':100,'D':500,'M':1000}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Solution: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romanToInt(self,</a:t>
            </a:r>
            <a:r>
              <a:rPr sz="1200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S: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str)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int: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summ=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2435"/>
            <a:ext cx="4419600" cy="2501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1791335" cy="14357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 i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range(len(S)-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1,-1,-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roman[S[i]]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3*num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num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 marR="505459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summ+num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sum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219826"/>
            <a:ext cx="561530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14.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Write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amongst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there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prefix,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 marR="3733800">
              <a:lnSpc>
                <a:spcPct val="19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</a:t>
            </a:r>
            <a:r>
              <a:rPr sz="1200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1315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empty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1):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a[0]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6781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strings a.sort()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362712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minimum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length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min(len(a[0]),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len(a[size -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1]))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between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91739"/>
            <a:ext cx="446024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2516505" cy="31883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917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1012825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(i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a[0][i]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a[size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1][i]):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951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a[0][0: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pre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28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tabLst>
                <a:tab pos="812800" algn="l"/>
              </a:tabLst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name</a:t>
            </a:r>
            <a:r>
              <a:rPr sz="1200" u="sng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</a:t>
            </a:r>
            <a:r>
              <a:rPr sz="1200" u="sng" spc="290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main</a:t>
            </a:r>
            <a:r>
              <a:rPr sz="1200" u="sng" spc="295" dirty="0">
                <a:solidFill>
                  <a:srgbClr val="253138"/>
                </a:solidFill>
                <a:uFill>
                  <a:solidFill>
                    <a:srgbClr val="2430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862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["geeksforgeeks",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"geeks",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"geek",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"geezer"]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print("The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longest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Prefix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:"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,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longestCommonPrefix(inp)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093077"/>
            <a:ext cx="5527675" cy="26809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15.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3</a:t>
            </a:r>
            <a:r>
              <a:rPr sz="12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830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integer</a:t>
            </a:r>
            <a:r>
              <a:rPr sz="1200" b="1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nums,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[nums[i],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nums[j],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nums[k]]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such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536D79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2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j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!=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k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nums[i]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nums[j]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+</a:t>
            </a:r>
            <a:r>
              <a:rPr sz="1200" b="1" spc="-15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nums[k]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536D79"/>
                </a:solidFill>
                <a:latin typeface="Times New Roman"/>
                <a:cs typeface="Times New Roman"/>
              </a:rPr>
              <a:t>==</a:t>
            </a:r>
            <a:r>
              <a:rPr sz="1200" b="1" spc="-10" dirty="0">
                <a:solidFill>
                  <a:srgbClr val="536D79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536D79"/>
                </a:solidFill>
                <a:latin typeface="Times New Roman"/>
                <a:cs typeface="Times New Roman"/>
              </a:rPr>
              <a:t>0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47002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solution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must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contain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duplicate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Example</a:t>
            </a:r>
            <a:r>
              <a:rPr sz="1200" b="1" spc="-4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Input:</a:t>
            </a:r>
            <a:r>
              <a:rPr sz="1200" b="1" spc="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b="1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[-1,0,1,2,-1,-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4]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Output:</a:t>
            </a:r>
            <a:r>
              <a:rPr sz="1200" b="1" spc="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[[-1,-1,2],[-1,0,1]]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Explanation: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nums[2]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 marR="2280285">
              <a:lnSpc>
                <a:spcPts val="1380"/>
              </a:lnSpc>
              <a:spcBef>
                <a:spcPts val="65"/>
              </a:spcBef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nums[0]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nums[3]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nums[4]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2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b="1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(-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1) =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0.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distinct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are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[-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1,0,1]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[-1,-1,2].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Notice</a:t>
            </a:r>
            <a:r>
              <a:rPr sz="1200" b="1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that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output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order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b="1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does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b="1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matter.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44339"/>
            <a:ext cx="2829687" cy="243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8365" cy="88861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-10" dirty="0">
                <a:solidFill>
                  <a:srgbClr val="253138"/>
                </a:solidFill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def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03835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triplets.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17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list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already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triplets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avoid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duplication.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[]</a:t>
            </a:r>
            <a:endParaRPr sz="1200">
              <a:latin typeface="Times New Roman"/>
              <a:cs typeface="Times New Roman"/>
            </a:endParaRPr>
          </a:p>
          <a:p>
            <a:pPr marL="12700" marR="313690">
              <a:lnSpc>
                <a:spcPct val="1512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hold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converted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form.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""</a:t>
            </a:r>
            <a:endParaRPr sz="1200">
              <a:latin typeface="Times New Roman"/>
              <a:cs typeface="Times New Roman"/>
            </a:endParaRPr>
          </a:p>
          <a:p>
            <a:pPr marL="12700" marR="124460">
              <a:lnSpc>
                <a:spcPct val="1512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Variable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used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current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vector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Sort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input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array. nums.sort()</a:t>
            </a:r>
            <a:endParaRPr sz="1200">
              <a:latin typeface="Times New Roman"/>
              <a:cs typeface="Times New Roman"/>
            </a:endParaRPr>
          </a:p>
          <a:p>
            <a:pPr marL="12700" marR="191135" algn="just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Iterate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array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start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element.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range(n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2):</a:t>
            </a:r>
            <a:endParaRPr sz="1200">
              <a:latin typeface="Times New Roman"/>
              <a:cs typeface="Times New Roman"/>
            </a:endParaRPr>
          </a:p>
          <a:p>
            <a:pPr marL="12700" marR="33337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element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87045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element.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-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while(j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&lt;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k):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equal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3690620" cy="888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373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50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1744980">
              <a:lnSpc>
                <a:spcPts val="2180"/>
              </a:lnSpc>
              <a:spcBef>
                <a:spcPts val="18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uniqueness,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convert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form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985010">
              <a:lnSpc>
                <a:spcPts val="2170"/>
              </a:lnSpc>
              <a:spcBef>
                <a:spcPts val="2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present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not.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1925320">
              <a:lnSpc>
                <a:spcPts val="218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store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if(nums[i]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17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str(nums[i])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str(nums[j])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":"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str(nums[k])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temp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uniqTriplets:</a:t>
            </a:r>
            <a:endParaRPr sz="1200">
              <a:latin typeface="Times New Roman"/>
              <a:cs typeface="Times New Roman"/>
            </a:endParaRPr>
          </a:p>
          <a:p>
            <a:pPr marL="12700" marR="2039620">
              <a:lnSpc>
                <a:spcPts val="2180"/>
              </a:lnSpc>
              <a:spcBef>
                <a:spcPts val="18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uniqTriplets.append(temp) newTriplet[0]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nums[i]</a:t>
            </a:r>
            <a:endParaRPr sz="1200">
              <a:latin typeface="Times New Roman"/>
              <a:cs typeface="Times New Roman"/>
            </a:endParaRPr>
          </a:p>
          <a:p>
            <a:pPr marL="12700" marR="2153920">
              <a:lnSpc>
                <a:spcPts val="2170"/>
              </a:lnSpc>
              <a:spcBef>
                <a:spcPts val="1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newTriplet[1]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nums[j] newTriplet[2]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endParaRPr sz="1200">
              <a:latin typeface="Times New Roman"/>
              <a:cs typeface="Times New Roman"/>
            </a:endParaRPr>
          </a:p>
          <a:p>
            <a:pPr marL="12700" marR="2057400">
              <a:lnSpc>
                <a:spcPts val="2180"/>
              </a:lnSpc>
              <a:spcBef>
                <a:spcPts val="1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triplet.append(newTriplet)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newTriplet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[0,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0,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0]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52955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remaining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83410">
              <a:lnSpc>
                <a:spcPct val="1510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greater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given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reduce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decrement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last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 marR="1101725">
              <a:lnSpc>
                <a:spcPct val="150800"/>
              </a:lnSpc>
              <a:spcBef>
                <a:spcPts val="1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elif(nums[i]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nums[j]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nums[k]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&gt;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k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61160">
              <a:lnSpc>
                <a:spcPct val="1508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less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than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given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value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increase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increment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289"/>
            <a:ext cx="2159000" cy="6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870">
              <a:lnSpc>
                <a:spcPct val="151800"/>
              </a:lnSpc>
              <a:spcBef>
                <a:spcPts val="10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first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index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remaining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else: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j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+=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50800"/>
              </a:lnSpc>
              <a:spcBef>
                <a:spcPts val="1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found,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if(len(triplet)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==</a:t>
            </a:r>
            <a:r>
              <a:rPr sz="1200" spc="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0):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0" algn="just">
              <a:lnSpc>
                <a:spcPct val="1517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unique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3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stored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2700" marR="551180" algn="just">
              <a:lnSpc>
                <a:spcPts val="2180"/>
              </a:lnSpc>
              <a:spcBef>
                <a:spcPts val="190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range(len(triplet)): print(triplet[i],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end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",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")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25313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Driver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nums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[12,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3,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1,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6,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9]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 =</a:t>
            </a:r>
            <a:r>
              <a:rPr sz="1200" spc="-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len(nums)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Sum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53138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#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Function</a:t>
            </a:r>
            <a:r>
              <a:rPr sz="1200" spc="-20" dirty="0">
                <a:solidFill>
                  <a:srgbClr val="253138"/>
                </a:solidFill>
                <a:latin typeface="Times New Roman"/>
                <a:cs typeface="Times New Roman"/>
              </a:rPr>
              <a:t> call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51300"/>
              </a:lnSpc>
              <a:spcBef>
                <a:spcPts val="5"/>
              </a:spcBef>
            </a:pP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if(not</a:t>
            </a:r>
            <a:r>
              <a:rPr sz="1200" spc="1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findTriplets(nums,</a:t>
            </a:r>
            <a:r>
              <a:rPr sz="1200" spc="2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n,</a:t>
            </a:r>
            <a:r>
              <a:rPr sz="1200" spc="2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Sum)):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print("No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triplets</a:t>
            </a:r>
            <a:r>
              <a:rPr sz="1200" spc="-40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53138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25313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53138"/>
                </a:solidFill>
                <a:latin typeface="Times New Roman"/>
                <a:cs typeface="Times New Roman"/>
              </a:rPr>
              <a:t>formed.") output: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3445</Words>
  <Application>Microsoft Office PowerPoint</Application>
  <PresentationFormat>Custom</PresentationFormat>
  <Paragraphs>405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Microsoft YaHei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Harika Yanamandram</dc:creator>
  <cp:lastModifiedBy>siriyalasrikanth20@gmail.com</cp:lastModifiedBy>
  <cp:revision>1</cp:revision>
  <dcterms:created xsi:type="dcterms:W3CDTF">2024-06-07T17:46:33Z</dcterms:created>
  <dcterms:modified xsi:type="dcterms:W3CDTF">2024-06-08T04:23:50Z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2024-06-07T00:00:00Z</vt:filetime>
  </property>
  <property fmtid="{D5CDD505-2E9C-101B-9397-08002B2CF9AE}" pid="5" name="Producer">
    <vt:lpwstr>Microsoft® Word 2021</vt:lpwstr>
  </property>
</Properties>
</file>